
<file path=[Content_Types].xml><?xml version="1.0" encoding="utf-8"?>
<Types xmlns="http://schemas.openxmlformats.org/package/2006/content-types">
  <Default Extension="emf" ContentType="image/x-emf"/>
  <Default Extension="jpeg" ContentType="image/jpeg"/>
  <Default Extension="mov" ContentType="video/quicktime"/>
  <Default Extension="mp4" ContentType="video/mp4"/>
  <Default Extension="png" ContentType="image/png"/>
  <Default Extension="rels" ContentType="application/vnd.openxmlformats-package.relationships+xml"/>
  <Default Extension="tiff" ContentType="image/tiff"/>
  <Default Extension="xlsm" ContentType="application/vnd.ms-excel.sheet.macroEnabled.12"/>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6.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7.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8.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9.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20.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drawings/drawing2.xml" ContentType="application/vnd.openxmlformats-officedocument.drawingml.chartshapes+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drawings/drawing3.xml" ContentType="application/vnd.openxmlformats-officedocument.drawingml.chartshapes+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drawings/drawing4.xml" ContentType="application/vnd.openxmlformats-officedocument.drawingml.chartshapes+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drawings/drawing5.xml" ContentType="application/vnd.openxmlformats-officedocument.drawingml.chartshapes+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drawings/drawing6.xml" ContentType="application/vnd.openxmlformats-officedocument.drawingml.chartshapes+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drawings/drawing7.xml" ContentType="application/vnd.openxmlformats-officedocument.drawingml.chartshapes+xml"/>
  <Override PartName="/ppt/notesSlides/notesSlide21.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drawings/drawing8.xml" ContentType="application/vnd.openxmlformats-officedocument.drawingml.chartshapes+xml"/>
  <Override PartName="/ppt/notesSlides/notesSlide22.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7" r:id="rId4"/>
  </p:sldMasterIdLst>
  <p:notesMasterIdLst>
    <p:notesMasterId r:id="rId31"/>
  </p:notesMasterIdLst>
  <p:sldIdLst>
    <p:sldId id="296" r:id="rId5"/>
    <p:sldId id="2134805590" r:id="rId6"/>
    <p:sldId id="2134805591" r:id="rId7"/>
    <p:sldId id="356" r:id="rId8"/>
    <p:sldId id="2134805562" r:id="rId9"/>
    <p:sldId id="2134805560" r:id="rId10"/>
    <p:sldId id="2134805559" r:id="rId11"/>
    <p:sldId id="2134805576" r:id="rId12"/>
    <p:sldId id="2134805589" r:id="rId13"/>
    <p:sldId id="2134805579" r:id="rId14"/>
    <p:sldId id="2134805578" r:id="rId15"/>
    <p:sldId id="463" r:id="rId16"/>
    <p:sldId id="2134805580" r:id="rId17"/>
    <p:sldId id="2134805587" r:id="rId18"/>
    <p:sldId id="2542" r:id="rId19"/>
    <p:sldId id="2134805516" r:id="rId20"/>
    <p:sldId id="2134805585" r:id="rId21"/>
    <p:sldId id="2735" r:id="rId22"/>
    <p:sldId id="2134805545" r:id="rId23"/>
    <p:sldId id="4346" r:id="rId24"/>
    <p:sldId id="2134805586" r:id="rId25"/>
    <p:sldId id="2134805588" r:id="rId26"/>
    <p:sldId id="2134805543" r:id="rId27"/>
    <p:sldId id="2134805584" r:id="rId28"/>
    <p:sldId id="2134805574" r:id="rId29"/>
    <p:sldId id="2134805581" r:id="rId30"/>
  </p:sldIdLst>
  <p:sldSz cx="12192000" cy="6858000"/>
  <p:notesSz cx="6858000" cy="9144000"/>
  <p:defaultTextStyle>
    <a:defPPr>
      <a:defRPr lang="es-MX"/>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87" userDrawn="1">
          <p15:clr>
            <a:srgbClr val="A4A3A4"/>
          </p15:clr>
        </p15:guide>
        <p15:guide id="2" pos="7446" userDrawn="1">
          <p15:clr>
            <a:srgbClr val="A4A3A4"/>
          </p15:clr>
        </p15:guide>
        <p15:guide id="3" orient="horz" pos="3793" userDrawn="1">
          <p15:clr>
            <a:srgbClr val="A4A3A4"/>
          </p15:clr>
        </p15:guide>
        <p15:guide id="6" pos="3863" userDrawn="1">
          <p15:clr>
            <a:srgbClr val="A4A3A4"/>
          </p15:clr>
        </p15:guide>
        <p15:guide id="7" orient="horz" pos="1049" userDrawn="1">
          <p15:clr>
            <a:srgbClr val="A4A3A4"/>
          </p15:clr>
        </p15:guide>
        <p15:guide id="9" orient="horz" pos="3498" userDrawn="1">
          <p15:clr>
            <a:srgbClr val="A4A3A4"/>
          </p15:clr>
        </p15:guide>
        <p15:guide id="10" orient="horz" pos="890" userDrawn="1">
          <p15:clr>
            <a:srgbClr val="A4A3A4"/>
          </p15:clr>
        </p15:guide>
        <p15:guide id="11" orient="horz" pos="2636" userDrawn="1">
          <p15:clr>
            <a:srgbClr val="A4A3A4"/>
          </p15:clr>
        </p15:guide>
        <p15:guide id="12" orient="horz" pos="2523" userDrawn="1">
          <p15:clr>
            <a:srgbClr val="A4A3A4"/>
          </p15:clr>
        </p15:guide>
        <p15:guide id="13" orient="horz" pos="2863" userDrawn="1">
          <p15:clr>
            <a:srgbClr val="A4A3A4"/>
          </p15:clr>
        </p15:guide>
        <p15:guide id="14" orient="horz" pos="324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1CCC39-569E-86D6-79AC-51F94D751F36}" name="Lorena Coarasa" initials="LC" userId="5f31ac17850f4e3b" providerId="Windows Live"/>
  <p188:author id="{DE49813E-48E1-856B-EA3C-0A2478ACB52D}" name="Arline Salomon" initials="AS" userId="nKBTCliiNbzXJv3j7rS7dk4LW0Ou+8DVyHUqnVLo5Cc=" providerId="None"/>
  <p188:author id="{EE10ED80-ED19-361E-8769-FAD85D426A99}" name="Berenice Villagomez" initials="BV" userId="x0PZ+E47z6W6YyqfjCVsgmxmsff5mHPW0Myi8ZUObrA=" providerId="None"/>
  <p188:author id="{11F2CC86-F014-3AAD-A3E9-7DB92B66884D}" name="Clint Smith" initials="CS" userId="S::clint.smith@calciumusa.com::0cac7e4b-8561-4eb9-b0cf-043ef75f2154" providerId="AD"/>
  <p188:author id="{E6CA8988-5328-C72F-7CDA-7910EEE2098B}" name="PATRICIA ARLINE SALOMON" initials="PAS" userId="35abb0e4388b6a19" providerId="Windows Live"/>
  <p188:author id="{0DAB578B-FC7A-552C-E856-8EF0C59AFC42}" name="Sara Furgiuele, PhD" initials="SP" userId="S::sara.furgiuele@calciumco.com::b9e96725-7605-4271-8d39-70ea5625808d" providerId="AD"/>
  <p188:author id="{D2BB578E-D434-91A6-6AB6-D2309C80ABF1}" name="Clint Smith" initials="CS" userId="S::clint.smith@calciumco.com::0cac7e4b-8561-4eb9-b0cf-043ef75f2154" providerId="AD"/>
  <p188:author id="{92957F8F-1EAF-6B79-29FB-EF2A40905FE9}" name="Arline Salomon, MD" initials="AS" userId="S::arline.salomon@calciumco.com::e1982798-829b-46ef-816e-5f75ff2223b5" providerId="AD"/>
  <p188:author id="{A7CFF1C0-75AC-91F1-8EC7-39262116381D}" name="Sara Furgiuele" initials="SF" userId="iqHE6oiiA0SVtCE9aCwJrVtAWbBrhY+djzkxuWI9zRQ="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5858"/>
    <a:srgbClr val="7C7C7C"/>
    <a:srgbClr val="001B5C"/>
    <a:srgbClr val="5E6F98"/>
    <a:srgbClr val="E6E6E6"/>
    <a:srgbClr val="8C8C8C"/>
    <a:srgbClr val="959595"/>
    <a:srgbClr val="F7D40B"/>
    <a:srgbClr val="1D0E23"/>
    <a:srgbClr val="1A8B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160" autoAdjust="0"/>
  </p:normalViewPr>
  <p:slideViewPr>
    <p:cSldViewPr snapToGrid="0">
      <p:cViewPr varScale="1">
        <p:scale>
          <a:sx n="76" d="100"/>
          <a:sy n="76" d="100"/>
        </p:scale>
        <p:origin x="917" y="43"/>
      </p:cViewPr>
      <p:guideLst>
        <p:guide orient="horz" pos="187"/>
        <p:guide pos="7446"/>
        <p:guide orient="horz" pos="3793"/>
        <p:guide pos="3863"/>
        <p:guide orient="horz" pos="1049"/>
        <p:guide orient="horz" pos="3498"/>
        <p:guide orient="horz" pos="890"/>
        <p:guide orient="horz" pos="2636"/>
        <p:guide orient="horz" pos="2523"/>
        <p:guide orient="horz" pos="2863"/>
        <p:guide orient="horz" pos="3249"/>
      </p:guideLst>
    </p:cSldViewPr>
  </p:slideViewPr>
  <p:notesTextViewPr>
    <p:cViewPr>
      <p:scale>
        <a:sx n="1" d="1"/>
        <a:sy n="1" d="1"/>
      </p:scale>
      <p:origin x="0" y="0"/>
    </p:cViewPr>
  </p:notesTextViewPr>
  <p:notesViewPr>
    <p:cSldViewPr snapToGrid="0" showGuides="1">
      <p:cViewPr varScale="1">
        <p:scale>
          <a:sx n="50" d="100"/>
          <a:sy n="50" d="100"/>
        </p:scale>
        <p:origin x="2886" y="3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Macro-Enabled_Worksheet.xlsm"/><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Macro-Enabled_Worksheet9.xlsm"/><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Macro-Enabled_Worksheet10.xlsm"/><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Macro-Enabled_Worksheet11.xlsm"/><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Macro-Enabled_Worksheet12.xlsm"/><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Macro-Enabled_Worksheet13.xlsm"/><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Macro-Enabled_Worksheet14.xlsm"/><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Macro-Enabled_Worksheet15.xlsm"/><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Macro-Enabled_Worksheet16.xlsm"/><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Macro-Enabled_Worksheet17.xlsm"/><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Macro-Enabled_Worksheet18.xlsm"/><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Macro-Enabled_Worksheet1.xlsm"/><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Macro-Enabled_Worksheet19.xlsm"/><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chartUserShapes" Target="../drawings/drawing2.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Macro-Enabled_Worksheet20.xlsm"/><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chartUserShapes" Target="../drawings/drawing3.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Macro-Enabled_Worksheet21.xlsm"/><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chartUserShapes" Target="../drawings/drawing4.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Macro-Enabled_Worksheet22.xlsm"/><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chartUserShapes" Target="../drawings/drawing5.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Macro-Enabled_Worksheet23.xlsm"/><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chartUserShapes" Target="../drawings/drawing6.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Macro-Enabled_Worksheet24.xlsm"/><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chartUserShapes" Target="../drawings/drawing7.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chartUserShapes" Target="../drawings/drawing8.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Macro-Enabled_Worksheet25.xlsm"/><Relationship Id="rId2" Type="http://schemas.microsoft.com/office/2011/relationships/chartColorStyle" Target="colors27.xml"/><Relationship Id="rId1" Type="http://schemas.microsoft.com/office/2011/relationships/chartStyle" Target="style27.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Macro-Enabled_Worksheet2.xlsm"/><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Macro-Enabled_Worksheet3.xlsm"/><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Macro-Enabled_Worksheet4.xlsm"/><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Macro-Enabled_Worksheet5.xlsm"/><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Macro-Enabled_Worksheet6.xlsm"/><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Macro-Enabled_Worksheet7.xlsm"/><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Macro-Enabled_Worksheet8.xlsm"/><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96056689831627"/>
          <c:y val="0.28355192874518942"/>
          <c:w val="0.73654376171795455"/>
          <c:h val="0.47488858093417063"/>
        </c:manualLayout>
      </c:layout>
      <c:barChart>
        <c:barDir val="col"/>
        <c:grouping val="clustered"/>
        <c:varyColors val="0"/>
        <c:ser>
          <c:idx val="0"/>
          <c:order val="0"/>
          <c:tx>
            <c:strRef>
              <c:f>Sheet1!$B$1</c:f>
              <c:strCache>
                <c:ptCount val="1"/>
                <c:pt idx="0">
                  <c:v>Gulf Arab states</c:v>
                </c:pt>
              </c:strCache>
            </c:strRef>
          </c:tx>
          <c:spPr>
            <a:solidFill>
              <a:schemeClr val="accent1"/>
            </a:solidFill>
            <a:ln>
              <a:noFill/>
            </a:ln>
            <a:effectLst/>
          </c:spPr>
          <c:invertIfNegative val="0"/>
          <c:cat>
            <c:strRef>
              <c:f>Sheet1!$A$2:$A$5</c:f>
              <c:strCache>
                <c:ptCount val="4"/>
                <c:pt idx="0">
                  <c:v>Diabetic peripheral neuropathy</c:v>
                </c:pt>
                <c:pt idx="1">
                  <c:v>High risk of Diabetic foot ulceration</c:v>
                </c:pt>
                <c:pt idx="2">
                  <c:v>Diabetic foot ulceration</c:v>
                </c:pt>
                <c:pt idx="3">
                  <c:v>Painful diabetic peripheral neuropathy</c:v>
                </c:pt>
              </c:strCache>
            </c:strRef>
          </c:cat>
          <c:val>
            <c:numRef>
              <c:f>Sheet1!$B$2:$B$5</c:f>
              <c:numCache>
                <c:formatCode>0.0</c:formatCode>
                <c:ptCount val="4"/>
                <c:pt idx="0">
                  <c:v>33</c:v>
                </c:pt>
                <c:pt idx="1">
                  <c:v>52</c:v>
                </c:pt>
                <c:pt idx="2">
                  <c:v>2.5</c:v>
                </c:pt>
                <c:pt idx="3" formatCode="General">
                  <c:v>43</c:v>
                </c:pt>
              </c:numCache>
            </c:numRef>
          </c:val>
          <c:extLst>
            <c:ext xmlns:c16="http://schemas.microsoft.com/office/drawing/2014/chart" uri="{C3380CC4-5D6E-409C-BE32-E72D297353CC}">
              <c16:uniqueId val="{00000000-C807-584A-B008-DD05DBD892D4}"/>
            </c:ext>
          </c:extLst>
        </c:ser>
        <c:ser>
          <c:idx val="2"/>
          <c:order val="1"/>
          <c:tx>
            <c:strRef>
              <c:f>Sheet1!$C$1</c:f>
              <c:strCache>
                <c:ptCount val="1"/>
                <c:pt idx="0">
                  <c:v>Qatar</c:v>
                </c:pt>
              </c:strCache>
            </c:strRef>
          </c:tx>
          <c:spPr>
            <a:solidFill>
              <a:schemeClr val="accent2"/>
            </a:solidFill>
            <a:ln w="6350" cap="flat" cmpd="sng" algn="ctr">
              <a:solidFill>
                <a:schemeClr val="accent2"/>
              </a:solidFill>
              <a:prstDash val="solid"/>
              <a:miter lim="800000"/>
            </a:ln>
            <a:effectLst/>
          </c:spPr>
          <c:invertIfNegative val="0"/>
          <c:cat>
            <c:strRef>
              <c:f>Sheet1!$A$2:$A$5</c:f>
              <c:strCache>
                <c:ptCount val="4"/>
                <c:pt idx="0">
                  <c:v>Diabetic peripheral neuropathy</c:v>
                </c:pt>
                <c:pt idx="1">
                  <c:v>High risk of Diabetic foot ulceration</c:v>
                </c:pt>
                <c:pt idx="2">
                  <c:v>Diabetic foot ulceration</c:v>
                </c:pt>
                <c:pt idx="3">
                  <c:v>Painful diabetic peripheral neuropathy</c:v>
                </c:pt>
              </c:strCache>
            </c:strRef>
          </c:cat>
          <c:val>
            <c:numRef>
              <c:f>Sheet1!$C$2:$C$5</c:f>
              <c:numCache>
                <c:formatCode>0.0</c:formatCode>
                <c:ptCount val="4"/>
                <c:pt idx="0">
                  <c:v>23.7</c:v>
                </c:pt>
                <c:pt idx="1">
                  <c:v>40.1</c:v>
                </c:pt>
                <c:pt idx="2">
                  <c:v>2.8</c:v>
                </c:pt>
                <c:pt idx="3" formatCode="General">
                  <c:v>37.5</c:v>
                </c:pt>
              </c:numCache>
            </c:numRef>
          </c:val>
          <c:extLst>
            <c:ext xmlns:c16="http://schemas.microsoft.com/office/drawing/2014/chart" uri="{C3380CC4-5D6E-409C-BE32-E72D297353CC}">
              <c16:uniqueId val="{00000001-C807-584A-B008-DD05DBD892D4}"/>
            </c:ext>
          </c:extLst>
        </c:ser>
        <c:ser>
          <c:idx val="1"/>
          <c:order val="2"/>
          <c:tx>
            <c:strRef>
              <c:f>Sheet1!$D$1</c:f>
              <c:strCache>
                <c:ptCount val="1"/>
                <c:pt idx="0">
                  <c:v>Kuwait</c:v>
                </c:pt>
              </c:strCache>
            </c:strRef>
          </c:tx>
          <c:spPr>
            <a:solidFill>
              <a:schemeClr val="accent3"/>
            </a:solidFill>
            <a:ln>
              <a:noFill/>
            </a:ln>
            <a:effectLst/>
          </c:spPr>
          <c:invertIfNegative val="0"/>
          <c:cat>
            <c:strRef>
              <c:f>Sheet1!$A$2:$A$5</c:f>
              <c:strCache>
                <c:ptCount val="4"/>
                <c:pt idx="0">
                  <c:v>Diabetic peripheral neuropathy</c:v>
                </c:pt>
                <c:pt idx="1">
                  <c:v>High risk of Diabetic foot ulceration</c:v>
                </c:pt>
                <c:pt idx="2">
                  <c:v>Diabetic foot ulceration</c:v>
                </c:pt>
                <c:pt idx="3">
                  <c:v>Painful diabetic peripheral neuropathy</c:v>
                </c:pt>
              </c:strCache>
            </c:strRef>
          </c:cat>
          <c:val>
            <c:numRef>
              <c:f>Sheet1!$D$2:$D$5</c:f>
              <c:numCache>
                <c:formatCode>General</c:formatCode>
                <c:ptCount val="4"/>
                <c:pt idx="0">
                  <c:v>40.200000000000003</c:v>
                </c:pt>
                <c:pt idx="1">
                  <c:v>55</c:v>
                </c:pt>
                <c:pt idx="2">
                  <c:v>2.5</c:v>
                </c:pt>
                <c:pt idx="3">
                  <c:v>51</c:v>
                </c:pt>
              </c:numCache>
            </c:numRef>
          </c:val>
          <c:extLst>
            <c:ext xmlns:c16="http://schemas.microsoft.com/office/drawing/2014/chart" uri="{C3380CC4-5D6E-409C-BE32-E72D297353CC}">
              <c16:uniqueId val="{00000002-C807-584A-B008-DD05DBD892D4}"/>
            </c:ext>
          </c:extLst>
        </c:ser>
        <c:ser>
          <c:idx val="3"/>
          <c:order val="3"/>
          <c:tx>
            <c:strRef>
              <c:f>Sheet1!$E$1</c:f>
              <c:strCache>
                <c:ptCount val="1"/>
                <c:pt idx="0">
                  <c:v>KSA</c:v>
                </c:pt>
              </c:strCache>
            </c:strRef>
          </c:tx>
          <c:spPr>
            <a:solidFill>
              <a:schemeClr val="accent4"/>
            </a:solidFill>
            <a:ln>
              <a:noFill/>
            </a:ln>
            <a:effectLst/>
          </c:spPr>
          <c:invertIfNegative val="0"/>
          <c:cat>
            <c:strRef>
              <c:f>Sheet1!$A$2:$A$5</c:f>
              <c:strCache>
                <c:ptCount val="4"/>
                <c:pt idx="0">
                  <c:v>Diabetic peripheral neuropathy</c:v>
                </c:pt>
                <c:pt idx="1">
                  <c:v>High risk of Diabetic foot ulceration</c:v>
                </c:pt>
                <c:pt idx="2">
                  <c:v>Diabetic foot ulceration</c:v>
                </c:pt>
                <c:pt idx="3">
                  <c:v>Painful diabetic peripheral neuropathy</c:v>
                </c:pt>
              </c:strCache>
            </c:strRef>
          </c:cat>
          <c:val>
            <c:numRef>
              <c:f>Sheet1!$E$2:$E$5</c:f>
              <c:numCache>
                <c:formatCode>General</c:formatCode>
                <c:ptCount val="4"/>
                <c:pt idx="0">
                  <c:v>36</c:v>
                </c:pt>
                <c:pt idx="1">
                  <c:v>59.1</c:v>
                </c:pt>
                <c:pt idx="2">
                  <c:v>3</c:v>
                </c:pt>
                <c:pt idx="3">
                  <c:v>39.5</c:v>
                </c:pt>
              </c:numCache>
            </c:numRef>
          </c:val>
          <c:extLst>
            <c:ext xmlns:c16="http://schemas.microsoft.com/office/drawing/2014/chart" uri="{C3380CC4-5D6E-409C-BE32-E72D297353CC}">
              <c16:uniqueId val="{00000003-C807-584A-B008-DD05DBD892D4}"/>
            </c:ext>
          </c:extLst>
        </c:ser>
        <c:dLbls>
          <c:showLegendKey val="0"/>
          <c:showVal val="0"/>
          <c:showCatName val="0"/>
          <c:showSerName val="0"/>
          <c:showPercent val="0"/>
          <c:showBubbleSize val="0"/>
        </c:dLbls>
        <c:gapWidth val="50"/>
        <c:overlap val="-23"/>
        <c:axId val="1687242720"/>
        <c:axId val="1"/>
      </c:barChart>
      <c:catAx>
        <c:axId val="1687242720"/>
        <c:scaling>
          <c:orientation val="minMax"/>
        </c:scaling>
        <c:delete val="0"/>
        <c:axPos val="b"/>
        <c:numFmt formatCode="General" sourceLinked="1"/>
        <c:majorTickMark val="none"/>
        <c:minorTickMark val="none"/>
        <c:tickLblPos val="low"/>
        <c:spPr>
          <a:noFill/>
          <a:ln w="12700" cap="flat" cmpd="sng" algn="ctr">
            <a:solidFill>
              <a:schemeClr val="bg1">
                <a:lumMod val="50000"/>
              </a:schemeClr>
            </a:solidFill>
            <a:round/>
          </a:ln>
          <a:effectLst/>
        </c:spPr>
        <c:txPr>
          <a:bodyPr rot="0" spcFirstLastPara="1" vertOverflow="ellipsis"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
        <c:crosses val="autoZero"/>
        <c:auto val="0"/>
        <c:lblAlgn val="ctr"/>
        <c:lblOffset val="100"/>
        <c:noMultiLvlLbl val="0"/>
      </c:catAx>
      <c:valAx>
        <c:axId val="1"/>
        <c:scaling>
          <c:orientation val="minMax"/>
          <c:max val="6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n-US" b="0" i="0" dirty="0">
                    <a:latin typeface="Arial" panose="020B0604020202020204" pitchFamily="34" charset="0"/>
                  </a:rPr>
                  <a:t>DPN prevalence (%)</a:t>
                </a:r>
              </a:p>
            </c:rich>
          </c:tx>
          <c:layout>
            <c:manualLayout>
              <c:xMode val="edge"/>
              <c:yMode val="edge"/>
              <c:x val="5.3455600156796491E-2"/>
              <c:y val="0.51185434981272449"/>
            </c:manualLayout>
          </c:layout>
          <c:overlay val="0"/>
          <c:spPr>
            <a:noFill/>
            <a:ln>
              <a:noFill/>
            </a:ln>
            <a:effectLst/>
          </c:spPr>
          <c:txPr>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87242720"/>
        <c:crosses val="autoZero"/>
        <c:crossBetween val="between"/>
        <c:majorUnit val="5"/>
      </c:valAx>
      <c:spPr>
        <a:noFill/>
        <a:ln>
          <a:noFill/>
        </a:ln>
        <a:effectLst/>
      </c:spPr>
    </c:plotArea>
    <c:legend>
      <c:legendPos val="b"/>
      <c:layout>
        <c:manualLayout>
          <c:xMode val="edge"/>
          <c:yMode val="edge"/>
          <c:x val="7.6150676564698302E-2"/>
          <c:y val="0.89305295152668784"/>
          <c:w val="0.83419166243782061"/>
          <c:h val="8.8784394037119518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507468667215773"/>
          <c:y val="4.2321696785016155E-2"/>
          <c:w val="0.69573858654352017"/>
          <c:h val="0.69788321567061395"/>
        </c:manualLayout>
      </c:layout>
      <c:barChart>
        <c:barDir val="col"/>
        <c:grouping val="clustered"/>
        <c:varyColors val="0"/>
        <c:ser>
          <c:idx val="0"/>
          <c:order val="0"/>
          <c:tx>
            <c:strRef>
              <c:f>Sheet1!$B$1</c:f>
              <c:strCache>
                <c:ptCount val="1"/>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solidFill>
              <a:prstDash val="solid"/>
              <a:miter lim="800000"/>
            </a:ln>
            <a:effectLst/>
          </c:spPr>
          <c:invertIfNegative val="0"/>
          <c:cat>
            <c:numRef>
              <c:f>Sheet1!$A$2:$A$5</c:f>
              <c:numCache>
                <c:formatCode>General</c:formatCode>
                <c:ptCount val="4"/>
                <c:pt idx="0">
                  <c:v>0</c:v>
                </c:pt>
                <c:pt idx="1">
                  <c:v>12</c:v>
                </c:pt>
                <c:pt idx="2">
                  <c:v>24</c:v>
                </c:pt>
                <c:pt idx="3">
                  <c:v>36</c:v>
                </c:pt>
              </c:numCache>
            </c:numRef>
          </c:cat>
          <c:val>
            <c:numRef>
              <c:f>Sheet1!$B$2:$B$5</c:f>
              <c:numCache>
                <c:formatCode>General</c:formatCode>
                <c:ptCount val="4"/>
              </c:numCache>
            </c:numRef>
          </c:val>
          <c:extLst>
            <c:ext xmlns:c16="http://schemas.microsoft.com/office/drawing/2014/chart" uri="{C3380CC4-5D6E-409C-BE32-E72D297353CC}">
              <c16:uniqueId val="{00000000-92DD-2E44-80EA-0171C95647F4}"/>
            </c:ext>
          </c:extLst>
        </c:ser>
        <c:dLbls>
          <c:showLegendKey val="0"/>
          <c:showVal val="0"/>
          <c:showCatName val="0"/>
          <c:showSerName val="0"/>
          <c:showPercent val="0"/>
          <c:showBubbleSize val="0"/>
        </c:dLbls>
        <c:gapWidth val="199"/>
        <c:overlap val="-4"/>
        <c:axId val="1687242720"/>
        <c:axId val="1"/>
      </c:barChart>
      <c:catAx>
        <c:axId val="1687242720"/>
        <c:scaling>
          <c:orientation val="minMax"/>
        </c:scaling>
        <c:delete val="0"/>
        <c:axPos val="b"/>
        <c:title>
          <c:tx>
            <c:rich>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r>
                  <a:rPr lang="en-US" sz="700" b="0" i="0" u="none" strike="noStrike" kern="1200" baseline="0" dirty="0">
                    <a:solidFill>
                      <a:srgbClr val="000000">
                        <a:lumMod val="65000"/>
                        <a:lumOff val="35000"/>
                      </a:srgbClr>
                    </a:solidFill>
                    <a:latin typeface="Arial" panose="020B0604020202020204" pitchFamily="34" charset="0"/>
                  </a:rPr>
                  <a:t>Time (months)</a:t>
                </a:r>
              </a:p>
            </c:rich>
          </c:tx>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low"/>
        <c:spPr>
          <a:noFill/>
          <a:ln w="9525" cap="flat" cmpd="sng" algn="ctr">
            <a:solidFill>
              <a:schemeClr val="bg1">
                <a:lumMod val="50000"/>
              </a:schemeClr>
            </a:solidFill>
            <a:round/>
          </a:ln>
          <a:effectLst/>
        </c:spPr>
        <c:txPr>
          <a:bodyPr rot="0" spcFirstLastPara="1" vertOverflow="ellipsis"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1"/>
        <c:crossesAt val="-3"/>
        <c:auto val="0"/>
        <c:lblAlgn val="ctr"/>
        <c:lblOffset val="100"/>
        <c:noMultiLvlLbl val="0"/>
      </c:catAx>
      <c:valAx>
        <c:axId val="1"/>
        <c:scaling>
          <c:orientation val="minMax"/>
          <c:max val="4"/>
          <c:min val="-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l-GR" sz="800" b="0" i="0">
                    <a:effectLst/>
                    <a:latin typeface="Arial" panose="020B0604020202020204" pitchFamily="34" charset="0"/>
                  </a:rPr>
                  <a:t>Δ </a:t>
                </a:r>
                <a:r>
                  <a:rPr lang="en-US" sz="800" b="0" i="0" dirty="0">
                    <a:effectLst/>
                    <a:latin typeface="Arial" panose="020B0604020202020204" pitchFamily="34" charset="0"/>
                  </a:rPr>
                  <a:t>CNFL (mm/mm</a:t>
                </a:r>
                <a:r>
                  <a:rPr lang="en-US" sz="800" b="0" i="0" baseline="30000" dirty="0">
                    <a:effectLst/>
                    <a:latin typeface="Arial" panose="020B0604020202020204" pitchFamily="34" charset="0"/>
                  </a:rPr>
                  <a:t>2</a:t>
                </a:r>
                <a:r>
                  <a:rPr lang="en-US" sz="800" b="0" i="0" dirty="0">
                    <a:effectLst/>
                    <a:latin typeface="Arial" panose="020B0604020202020204" pitchFamily="34" charset="0"/>
                  </a:rPr>
                  <a:t>)</a:t>
                </a:r>
              </a:p>
            </c:rich>
          </c:tx>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0" spcFirstLastPara="1" vertOverflow="ellipsis"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1687242720"/>
        <c:crossesAt val="1"/>
        <c:crossBetween val="midCat"/>
        <c:min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507468667215773"/>
          <c:y val="4.2321696785016155E-2"/>
          <c:w val="0.69573858654352017"/>
          <c:h val="0.69788321567061395"/>
        </c:manualLayout>
      </c:layout>
      <c:barChart>
        <c:barDir val="col"/>
        <c:grouping val="clustered"/>
        <c:varyColors val="0"/>
        <c:ser>
          <c:idx val="0"/>
          <c:order val="0"/>
          <c:tx>
            <c:strRef>
              <c:f>Sheet1!$B$1</c:f>
              <c:strCache>
                <c:ptCount val="1"/>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solidFill>
              <a:prstDash val="solid"/>
              <a:miter lim="800000"/>
            </a:ln>
            <a:effectLst/>
          </c:spPr>
          <c:invertIfNegative val="0"/>
          <c:cat>
            <c:numRef>
              <c:f>Sheet1!$A$2:$A$5</c:f>
              <c:numCache>
                <c:formatCode>General</c:formatCode>
                <c:ptCount val="4"/>
                <c:pt idx="0">
                  <c:v>0</c:v>
                </c:pt>
                <c:pt idx="1">
                  <c:v>12</c:v>
                </c:pt>
                <c:pt idx="2">
                  <c:v>24</c:v>
                </c:pt>
                <c:pt idx="3">
                  <c:v>36</c:v>
                </c:pt>
              </c:numCache>
            </c:numRef>
          </c:cat>
          <c:val>
            <c:numRef>
              <c:f>Sheet1!$B$2:$B$5</c:f>
              <c:numCache>
                <c:formatCode>General</c:formatCode>
                <c:ptCount val="4"/>
              </c:numCache>
            </c:numRef>
          </c:val>
          <c:extLst>
            <c:ext xmlns:c16="http://schemas.microsoft.com/office/drawing/2014/chart" uri="{C3380CC4-5D6E-409C-BE32-E72D297353CC}">
              <c16:uniqueId val="{00000000-2B2A-FB4D-878D-561F0E4C2D02}"/>
            </c:ext>
          </c:extLst>
        </c:ser>
        <c:dLbls>
          <c:showLegendKey val="0"/>
          <c:showVal val="0"/>
          <c:showCatName val="0"/>
          <c:showSerName val="0"/>
          <c:showPercent val="0"/>
          <c:showBubbleSize val="0"/>
        </c:dLbls>
        <c:gapWidth val="199"/>
        <c:overlap val="-4"/>
        <c:axId val="1687242720"/>
        <c:axId val="1"/>
      </c:barChart>
      <c:catAx>
        <c:axId val="1687242720"/>
        <c:scaling>
          <c:orientation val="minMax"/>
        </c:scaling>
        <c:delete val="0"/>
        <c:axPos val="b"/>
        <c:title>
          <c:tx>
            <c:rich>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r>
                  <a:rPr lang="en-US" sz="700" b="0" i="0" u="none" strike="noStrike" kern="1200" baseline="0" dirty="0">
                    <a:solidFill>
                      <a:srgbClr val="000000">
                        <a:lumMod val="65000"/>
                        <a:lumOff val="35000"/>
                      </a:srgbClr>
                    </a:solidFill>
                    <a:latin typeface="Arial" panose="020B0604020202020204" pitchFamily="34" charset="0"/>
                  </a:rPr>
                  <a:t>Time (months)</a:t>
                </a:r>
              </a:p>
            </c:rich>
          </c:tx>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low"/>
        <c:spPr>
          <a:noFill/>
          <a:ln w="9525" cap="flat" cmpd="sng" algn="ctr">
            <a:solidFill>
              <a:schemeClr val="bg1">
                <a:lumMod val="50000"/>
              </a:schemeClr>
            </a:solidFill>
            <a:round/>
          </a:ln>
          <a:effectLst/>
        </c:spPr>
        <c:txPr>
          <a:bodyPr rot="0" spcFirstLastPara="1" vertOverflow="ellipsis"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1"/>
        <c:crossesAt val="-3"/>
        <c:auto val="0"/>
        <c:lblAlgn val="ctr"/>
        <c:lblOffset val="100"/>
        <c:noMultiLvlLbl val="0"/>
      </c:catAx>
      <c:valAx>
        <c:axId val="1"/>
        <c:scaling>
          <c:orientation val="minMax"/>
          <c:max val="2"/>
          <c:min val="-3"/>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l-GR" sz="800" b="0" i="0">
                    <a:effectLst/>
                    <a:latin typeface="Arial" panose="020B0604020202020204" pitchFamily="34" charset="0"/>
                  </a:rPr>
                  <a:t>Δ </a:t>
                </a:r>
                <a:r>
                  <a:rPr lang="en-US" sz="800" b="0" i="0" dirty="0">
                    <a:effectLst/>
                    <a:latin typeface="Arial" panose="020B0604020202020204" pitchFamily="34" charset="0"/>
                  </a:rPr>
                  <a:t>NSP score</a:t>
                </a:r>
              </a:p>
            </c:rich>
          </c:tx>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0" spcFirstLastPara="1" vertOverflow="ellipsis"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1687242720"/>
        <c:crossesAt val="1"/>
        <c:crossBetween val="midCat"/>
        <c:min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507468667215773"/>
          <c:y val="4.2321696785016155E-2"/>
          <c:w val="0.69573858654352017"/>
          <c:h val="0.69788321567061395"/>
        </c:manualLayout>
      </c:layout>
      <c:barChart>
        <c:barDir val="col"/>
        <c:grouping val="clustered"/>
        <c:varyColors val="0"/>
        <c:ser>
          <c:idx val="0"/>
          <c:order val="0"/>
          <c:tx>
            <c:strRef>
              <c:f>Sheet1!$B$1</c:f>
              <c:strCache>
                <c:ptCount val="1"/>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solidFill>
              <a:prstDash val="solid"/>
              <a:miter lim="800000"/>
            </a:ln>
            <a:effectLst/>
          </c:spPr>
          <c:invertIfNegative val="0"/>
          <c:cat>
            <c:numRef>
              <c:f>Sheet1!$A$2:$A$5</c:f>
              <c:numCache>
                <c:formatCode>General</c:formatCode>
                <c:ptCount val="4"/>
                <c:pt idx="0">
                  <c:v>0</c:v>
                </c:pt>
                <c:pt idx="1">
                  <c:v>12</c:v>
                </c:pt>
                <c:pt idx="2">
                  <c:v>24</c:v>
                </c:pt>
                <c:pt idx="3">
                  <c:v>36</c:v>
                </c:pt>
              </c:numCache>
            </c:numRef>
          </c:cat>
          <c:val>
            <c:numRef>
              <c:f>Sheet1!$B$2:$B$5</c:f>
              <c:numCache>
                <c:formatCode>General</c:formatCode>
                <c:ptCount val="4"/>
              </c:numCache>
            </c:numRef>
          </c:val>
          <c:extLst>
            <c:ext xmlns:c16="http://schemas.microsoft.com/office/drawing/2014/chart" uri="{C3380CC4-5D6E-409C-BE32-E72D297353CC}">
              <c16:uniqueId val="{00000000-CB53-684A-8613-AFCD54A41229}"/>
            </c:ext>
          </c:extLst>
        </c:ser>
        <c:dLbls>
          <c:showLegendKey val="0"/>
          <c:showVal val="0"/>
          <c:showCatName val="0"/>
          <c:showSerName val="0"/>
          <c:showPercent val="0"/>
          <c:showBubbleSize val="0"/>
        </c:dLbls>
        <c:gapWidth val="199"/>
        <c:overlap val="-4"/>
        <c:axId val="1687242720"/>
        <c:axId val="1"/>
      </c:barChart>
      <c:catAx>
        <c:axId val="1687242720"/>
        <c:scaling>
          <c:orientation val="minMax"/>
        </c:scaling>
        <c:delete val="0"/>
        <c:axPos val="b"/>
        <c:title>
          <c:tx>
            <c:rich>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r>
                  <a:rPr lang="en-US" sz="700" b="0" i="0" u="none" strike="noStrike" kern="1200" baseline="0" dirty="0">
                    <a:solidFill>
                      <a:srgbClr val="000000">
                        <a:lumMod val="65000"/>
                        <a:lumOff val="35000"/>
                      </a:srgbClr>
                    </a:solidFill>
                    <a:latin typeface="Arial" panose="020B0604020202020204" pitchFamily="34" charset="0"/>
                  </a:rPr>
                  <a:t>Time (months)</a:t>
                </a:r>
              </a:p>
            </c:rich>
          </c:tx>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low"/>
        <c:spPr>
          <a:noFill/>
          <a:ln w="9525" cap="flat" cmpd="sng" algn="ctr">
            <a:solidFill>
              <a:schemeClr val="bg1">
                <a:lumMod val="50000"/>
              </a:schemeClr>
            </a:solidFill>
            <a:round/>
          </a:ln>
          <a:effectLst/>
        </c:spPr>
        <c:txPr>
          <a:bodyPr rot="0" spcFirstLastPara="1" vertOverflow="ellipsis"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1"/>
        <c:crossesAt val="-3"/>
        <c:auto val="0"/>
        <c:lblAlgn val="ctr"/>
        <c:lblOffset val="100"/>
        <c:noMultiLvlLbl val="0"/>
      </c:catAx>
      <c:valAx>
        <c:axId val="1"/>
        <c:scaling>
          <c:orientation val="minMax"/>
          <c:max val="6"/>
          <c:min val="-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l-GR" sz="800" b="0" i="0">
                    <a:effectLst/>
                    <a:latin typeface="Arial" panose="020B0604020202020204" pitchFamily="34" charset="0"/>
                  </a:rPr>
                  <a:t>Δ </a:t>
                </a:r>
                <a:r>
                  <a:rPr lang="en-US" sz="800" b="0" i="0" dirty="0">
                    <a:effectLst/>
                    <a:latin typeface="Arial" panose="020B0604020202020204" pitchFamily="34" charset="0"/>
                  </a:rPr>
                  <a:t>Peroneal NCV (m/s)</a:t>
                </a:r>
              </a:p>
            </c:rich>
          </c:tx>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0" spcFirstLastPara="1" vertOverflow="ellipsis"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1687242720"/>
        <c:crossesAt val="1"/>
        <c:crossBetween val="midCat"/>
        <c:majorUnit val="2"/>
        <c:min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507468667215773"/>
          <c:y val="4.2321696785016155E-2"/>
          <c:w val="0.69573858654352017"/>
          <c:h val="0.69788321567061395"/>
        </c:manualLayout>
      </c:layout>
      <c:barChart>
        <c:barDir val="col"/>
        <c:grouping val="clustered"/>
        <c:varyColors val="0"/>
        <c:ser>
          <c:idx val="0"/>
          <c:order val="0"/>
          <c:tx>
            <c:strRef>
              <c:f>Sheet1!$B$1</c:f>
              <c:strCache>
                <c:ptCount val="1"/>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solidFill>
              <a:prstDash val="solid"/>
              <a:miter lim="800000"/>
            </a:ln>
            <a:effectLst/>
          </c:spPr>
          <c:invertIfNegative val="0"/>
          <c:cat>
            <c:numRef>
              <c:f>Sheet1!$A$2:$A$5</c:f>
              <c:numCache>
                <c:formatCode>General</c:formatCode>
                <c:ptCount val="4"/>
                <c:pt idx="0">
                  <c:v>0</c:v>
                </c:pt>
                <c:pt idx="1">
                  <c:v>12</c:v>
                </c:pt>
                <c:pt idx="2">
                  <c:v>24</c:v>
                </c:pt>
                <c:pt idx="3">
                  <c:v>36</c:v>
                </c:pt>
              </c:numCache>
            </c:numRef>
          </c:cat>
          <c:val>
            <c:numRef>
              <c:f>Sheet1!$B$2:$B$5</c:f>
              <c:numCache>
                <c:formatCode>General</c:formatCode>
                <c:ptCount val="4"/>
              </c:numCache>
            </c:numRef>
          </c:val>
          <c:extLst>
            <c:ext xmlns:c16="http://schemas.microsoft.com/office/drawing/2014/chart" uri="{C3380CC4-5D6E-409C-BE32-E72D297353CC}">
              <c16:uniqueId val="{00000000-559E-274F-BB02-910FF9421332}"/>
            </c:ext>
          </c:extLst>
        </c:ser>
        <c:dLbls>
          <c:showLegendKey val="0"/>
          <c:showVal val="0"/>
          <c:showCatName val="0"/>
          <c:showSerName val="0"/>
          <c:showPercent val="0"/>
          <c:showBubbleSize val="0"/>
        </c:dLbls>
        <c:gapWidth val="199"/>
        <c:overlap val="-4"/>
        <c:axId val="1687242720"/>
        <c:axId val="1"/>
      </c:barChart>
      <c:catAx>
        <c:axId val="1687242720"/>
        <c:scaling>
          <c:orientation val="minMax"/>
        </c:scaling>
        <c:delete val="0"/>
        <c:axPos val="b"/>
        <c:title>
          <c:tx>
            <c:rich>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r>
                  <a:rPr lang="en-US" sz="700" b="0" i="0" u="none" strike="noStrike" kern="1200" baseline="0" dirty="0">
                    <a:solidFill>
                      <a:srgbClr val="000000">
                        <a:lumMod val="65000"/>
                        <a:lumOff val="35000"/>
                      </a:srgbClr>
                    </a:solidFill>
                    <a:latin typeface="Arial" panose="020B0604020202020204" pitchFamily="34" charset="0"/>
                  </a:rPr>
                  <a:t>Time (months)</a:t>
                </a:r>
              </a:p>
            </c:rich>
          </c:tx>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low"/>
        <c:spPr>
          <a:noFill/>
          <a:ln w="9525" cap="flat" cmpd="sng" algn="ctr">
            <a:solidFill>
              <a:schemeClr val="bg1">
                <a:lumMod val="50000"/>
              </a:schemeClr>
            </a:solidFill>
            <a:round/>
          </a:ln>
          <a:effectLst/>
        </c:spPr>
        <c:txPr>
          <a:bodyPr rot="0" spcFirstLastPara="1" vertOverflow="ellipsis"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1"/>
        <c:crossesAt val="-3"/>
        <c:auto val="0"/>
        <c:lblAlgn val="ctr"/>
        <c:lblOffset val="100"/>
        <c:noMultiLvlLbl val="0"/>
      </c:catAx>
      <c:valAx>
        <c:axId val="1"/>
        <c:scaling>
          <c:orientation val="minMax"/>
          <c:max val="3"/>
          <c:min val="-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l-GR" sz="800" b="0" i="0">
                    <a:effectLst/>
                    <a:latin typeface="Arial" panose="020B0604020202020204" pitchFamily="34" charset="0"/>
                  </a:rPr>
                  <a:t>Δ </a:t>
                </a:r>
                <a:r>
                  <a:rPr lang="en-US" sz="800" b="0" i="0" dirty="0">
                    <a:effectLst/>
                    <a:latin typeface="Arial" panose="020B0604020202020204" pitchFamily="34" charset="0"/>
                  </a:rPr>
                  <a:t>Sural amplitude (</a:t>
                </a:r>
                <a:r>
                  <a:rPr lang="el-GR" sz="800" b="0" i="0">
                    <a:effectLst/>
                    <a:latin typeface="Arial" panose="020B0604020202020204" pitchFamily="34" charset="0"/>
                  </a:rPr>
                  <a:t>μ</a:t>
                </a:r>
                <a:r>
                  <a:rPr lang="en-US" sz="800" b="0" i="0" dirty="0">
                    <a:effectLst/>
                    <a:latin typeface="Arial" panose="020B0604020202020204" pitchFamily="34" charset="0"/>
                  </a:rPr>
                  <a:t>V)</a:t>
                </a:r>
              </a:p>
            </c:rich>
          </c:tx>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0" spcFirstLastPara="1" vertOverflow="ellipsis"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1687242720"/>
        <c:crossesAt val="1"/>
        <c:crossBetween val="midCat"/>
        <c:majorUnit val="1"/>
        <c:min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31013182690915"/>
          <c:y val="0.12380290893613366"/>
          <c:w val="0.45627246576714364"/>
          <c:h val="0.66185059062310669"/>
        </c:manualLayout>
      </c:layout>
      <c:barChart>
        <c:barDir val="col"/>
        <c:grouping val="clustered"/>
        <c:varyColors val="0"/>
        <c:ser>
          <c:idx val="0"/>
          <c:order val="0"/>
          <c:tx>
            <c:strRef>
              <c:f>Sheet1!$B$1</c:f>
              <c:strCache>
                <c:ptCount val="1"/>
                <c:pt idx="0">
                  <c:v>controls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solidFill>
              <a:prstDash val="solid"/>
              <a:miter lim="800000"/>
            </a:ln>
            <a:effectLst/>
          </c:spPr>
          <c:invertIfNegative val="0"/>
          <c:cat>
            <c:strRef>
              <c:f>Sheet1!$A$2:$A$4</c:f>
              <c:strCache>
                <c:ptCount val="3"/>
                <c:pt idx="0">
                  <c:v>CNFD</c:v>
                </c:pt>
                <c:pt idx="1">
                  <c:v>CNBD</c:v>
                </c:pt>
                <c:pt idx="2">
                  <c:v>CNFL</c:v>
                </c:pt>
              </c:strCache>
            </c:strRef>
          </c:cat>
          <c:val>
            <c:numRef>
              <c:f>Sheet1!$B$2:$B$4</c:f>
              <c:numCache>
                <c:formatCode>0.0</c:formatCode>
                <c:ptCount val="3"/>
                <c:pt idx="0">
                  <c:v>-1.8</c:v>
                </c:pt>
                <c:pt idx="1">
                  <c:v>-2.8</c:v>
                </c:pt>
                <c:pt idx="2">
                  <c:v>-4</c:v>
                </c:pt>
              </c:numCache>
            </c:numRef>
          </c:val>
          <c:extLst>
            <c:ext xmlns:c16="http://schemas.microsoft.com/office/drawing/2014/chart" uri="{C3380CC4-5D6E-409C-BE32-E72D297353CC}">
              <c16:uniqueId val="{00000000-8785-E74B-BF15-E2F664AEDF8B}"/>
            </c:ext>
          </c:extLst>
        </c:ser>
        <c:ser>
          <c:idx val="1"/>
          <c:order val="1"/>
          <c:tx>
            <c:strRef>
              <c:f>Sheet1!$C$1</c:f>
              <c:strCache>
                <c:ptCount val="1"/>
                <c:pt idx="0">
                  <c:v>T2D &amp; physically inactive</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cap="flat" cmpd="sng" algn="ctr">
              <a:solidFill>
                <a:schemeClr val="accent2"/>
              </a:solidFill>
              <a:prstDash val="solid"/>
              <a:miter lim="800000"/>
            </a:ln>
            <a:effectLst/>
          </c:spPr>
          <c:invertIfNegative val="0"/>
          <c:cat>
            <c:strRef>
              <c:f>Sheet1!$A$2:$A$4</c:f>
              <c:strCache>
                <c:ptCount val="3"/>
                <c:pt idx="0">
                  <c:v>CNFD</c:v>
                </c:pt>
                <c:pt idx="1">
                  <c:v>CNBD</c:v>
                </c:pt>
                <c:pt idx="2">
                  <c:v>CNFL</c:v>
                </c:pt>
              </c:strCache>
            </c:strRef>
          </c:cat>
          <c:val>
            <c:numRef>
              <c:f>Sheet1!$C$2:$C$4</c:f>
              <c:numCache>
                <c:formatCode>0.0</c:formatCode>
                <c:ptCount val="3"/>
                <c:pt idx="0">
                  <c:v>-2.9</c:v>
                </c:pt>
                <c:pt idx="1">
                  <c:v>-19.7</c:v>
                </c:pt>
                <c:pt idx="2">
                  <c:v>-4.5</c:v>
                </c:pt>
              </c:numCache>
            </c:numRef>
          </c:val>
          <c:extLst>
            <c:ext xmlns:c16="http://schemas.microsoft.com/office/drawing/2014/chart" uri="{C3380CC4-5D6E-409C-BE32-E72D297353CC}">
              <c16:uniqueId val="{00000001-8785-E74B-BF15-E2F664AEDF8B}"/>
            </c:ext>
          </c:extLst>
        </c:ser>
        <c:ser>
          <c:idx val="2"/>
          <c:order val="2"/>
          <c:tx>
            <c:strRef>
              <c:f>Sheet1!$D$1</c:f>
              <c:strCache>
                <c:ptCount val="1"/>
                <c:pt idx="0">
                  <c:v>T2D &amp; physically active</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6350" cap="flat" cmpd="sng" algn="ctr">
              <a:solidFill>
                <a:schemeClr val="accent3"/>
              </a:solidFill>
              <a:prstDash val="solid"/>
              <a:miter lim="800000"/>
            </a:ln>
            <a:effectLst/>
          </c:spPr>
          <c:invertIfNegative val="0"/>
          <c:cat>
            <c:strRef>
              <c:f>Sheet1!$A$2:$A$4</c:f>
              <c:strCache>
                <c:ptCount val="3"/>
                <c:pt idx="0">
                  <c:v>CNFD</c:v>
                </c:pt>
                <c:pt idx="1">
                  <c:v>CNBD</c:v>
                </c:pt>
                <c:pt idx="2">
                  <c:v>CNFL</c:v>
                </c:pt>
              </c:strCache>
            </c:strRef>
          </c:cat>
          <c:val>
            <c:numRef>
              <c:f>Sheet1!$D$2:$D$4</c:f>
              <c:numCache>
                <c:formatCode>General</c:formatCode>
                <c:ptCount val="3"/>
                <c:pt idx="0">
                  <c:v>14.3</c:v>
                </c:pt>
                <c:pt idx="1">
                  <c:v>-12.4</c:v>
                </c:pt>
                <c:pt idx="2">
                  <c:v>-4.5999999999999996</c:v>
                </c:pt>
              </c:numCache>
            </c:numRef>
          </c:val>
          <c:extLst>
            <c:ext xmlns:c16="http://schemas.microsoft.com/office/drawing/2014/chart" uri="{C3380CC4-5D6E-409C-BE32-E72D297353CC}">
              <c16:uniqueId val="{00000002-8785-E74B-BF15-E2F664AEDF8B}"/>
            </c:ext>
          </c:extLst>
        </c:ser>
        <c:dLbls>
          <c:showLegendKey val="0"/>
          <c:showVal val="0"/>
          <c:showCatName val="0"/>
          <c:showSerName val="0"/>
          <c:showPercent val="0"/>
          <c:showBubbleSize val="0"/>
        </c:dLbls>
        <c:gapWidth val="0"/>
        <c:axId val="1687242720"/>
        <c:axId val="1"/>
      </c:barChart>
      <c:catAx>
        <c:axId val="1687242720"/>
        <c:scaling>
          <c:orientation val="minMax"/>
        </c:scaling>
        <c:delete val="0"/>
        <c:axPos val="b"/>
        <c:numFmt formatCode="General" sourceLinked="1"/>
        <c:majorTickMark val="out"/>
        <c:minorTickMark val="none"/>
        <c:tickLblPos val="low"/>
        <c:spPr>
          <a:noFill/>
          <a:ln w="12700" cap="flat" cmpd="sng" algn="ctr">
            <a:solidFill>
              <a:schemeClr val="bg1">
                <a:lumMod val="50000"/>
              </a:schemeClr>
            </a:solidFill>
            <a:round/>
          </a:ln>
          <a:effectLst/>
        </c:spPr>
        <c:txPr>
          <a:bodyPr rot="0" spcFirstLastPara="1" vertOverflow="ellipsis"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
        <c:crossesAt val="0"/>
        <c:auto val="0"/>
        <c:lblAlgn val="ctr"/>
        <c:lblOffset val="100"/>
        <c:noMultiLvlLbl val="0"/>
      </c:catAx>
      <c:valAx>
        <c:axId val="1"/>
        <c:scaling>
          <c:orientation val="minMax"/>
          <c:max val="40"/>
          <c:min val="-4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n-US" b="0" i="0" dirty="0">
                    <a:effectLst/>
                    <a:latin typeface="Arial" panose="020B0604020202020204" pitchFamily="34" charset="0"/>
                  </a:rPr>
                  <a:t>Change from baseline (%)</a:t>
                </a:r>
              </a:p>
            </c:rich>
          </c:tx>
          <c:layout>
            <c:manualLayout>
              <c:xMode val="edge"/>
              <c:yMode val="edge"/>
              <c:x val="2.8981307760446166E-2"/>
              <c:y val="0.12873330465691565"/>
            </c:manualLayout>
          </c:layout>
          <c:overlay val="0"/>
          <c:spPr>
            <a:noFill/>
            <a:ln>
              <a:noFill/>
            </a:ln>
            <a:effectLst/>
          </c:spPr>
          <c:txPr>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0" spcFirstLastPara="1" vertOverflow="ellipsis"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687242720"/>
        <c:crosses val="autoZero"/>
        <c:crossBetween val="between"/>
        <c:majorUnit val="20"/>
        <c:minorUnit val="1"/>
      </c:valAx>
      <c:spPr>
        <a:noFill/>
        <a:ln>
          <a:noFill/>
        </a:ln>
        <a:effectLst/>
      </c:spPr>
    </c:plotArea>
    <c:legend>
      <c:legendPos val="r"/>
      <c:layout>
        <c:manualLayout>
          <c:xMode val="edge"/>
          <c:yMode val="edge"/>
          <c:x val="0.55370949919978385"/>
          <c:y val="2.539361381986275E-3"/>
          <c:w val="0.24546662076300868"/>
          <c:h val="0.4116193065793744"/>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40" b="1" i="0" u="none" strike="noStrike" kern="1200" baseline="0" dirty="0">
                <a:solidFill>
                  <a:schemeClr val="tx1">
                    <a:lumMod val="65000"/>
                    <a:lumOff val="35000"/>
                  </a:schemeClr>
                </a:solidFill>
                <a:latin typeface="+mn-lt"/>
                <a:ea typeface="+mn-ea"/>
                <a:cs typeface="+mn-cs"/>
              </a:defRPr>
            </a:pPr>
            <a:r>
              <a:rPr lang="en-US" dirty="0"/>
              <a:t>i) CNFD</a:t>
            </a:r>
          </a:p>
        </c:rich>
      </c:tx>
      <c:layout>
        <c:manualLayout>
          <c:xMode val="edge"/>
          <c:yMode val="edge"/>
          <c:x val="0.33336707292662016"/>
          <c:y val="9.5499053573465137E-2"/>
        </c:manualLayout>
      </c:layout>
      <c:overlay val="0"/>
      <c:spPr>
        <a:noFill/>
        <a:ln>
          <a:noFill/>
        </a:ln>
        <a:effectLst/>
      </c:spPr>
      <c:txPr>
        <a:bodyPr rot="0" spcFirstLastPara="1" vertOverflow="ellipsis" vert="horz" wrap="square" anchor="ctr" anchorCtr="1"/>
        <a:lstStyle/>
        <a:p>
          <a:pPr>
            <a:defRPr sz="840" b="1" i="0" u="none" strike="noStrike" kern="1200" baseline="0" dirty="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1203284578637058"/>
          <c:y val="0.22425983329301438"/>
          <c:w val="0.7095059299592269"/>
          <c:h val="0.55057117769180464"/>
        </c:manualLayout>
      </c:layout>
      <c:barChart>
        <c:barDir val="col"/>
        <c:grouping val="clustered"/>
        <c:varyColors val="0"/>
        <c:ser>
          <c:idx val="0"/>
          <c:order val="0"/>
          <c:tx>
            <c:strRef>
              <c:f>Sheet1!$B$2</c:f>
              <c:strCache>
                <c:ptCount val="1"/>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solidFill>
              <a:prstDash val="solid"/>
              <a:miter lim="800000"/>
            </a:ln>
            <a:effectLst/>
          </c:spPr>
          <c:invertIfNegative val="0"/>
          <c:cat>
            <c:strRef>
              <c:f>Sheet1!$A$3:$A$4</c:f>
              <c:strCache>
                <c:ptCount val="2"/>
                <c:pt idx="0">
                  <c:v>Baseline</c:v>
                </c:pt>
                <c:pt idx="1">
                  <c:v>12 months</c:v>
                </c:pt>
              </c:strCache>
            </c:strRef>
          </c:cat>
          <c:val>
            <c:numRef>
              <c:f>Sheet1!$B$3:$B$4</c:f>
              <c:numCache>
                <c:formatCode>General</c:formatCode>
                <c:ptCount val="2"/>
              </c:numCache>
            </c:numRef>
          </c:val>
          <c:extLst>
            <c:ext xmlns:c16="http://schemas.microsoft.com/office/drawing/2014/chart" uri="{C3380CC4-5D6E-409C-BE32-E72D297353CC}">
              <c16:uniqueId val="{00000000-30A4-6D4D-8508-1A9454AF3BB8}"/>
            </c:ext>
          </c:extLst>
        </c:ser>
        <c:dLbls>
          <c:showLegendKey val="0"/>
          <c:showVal val="0"/>
          <c:showCatName val="0"/>
          <c:showSerName val="0"/>
          <c:showPercent val="0"/>
          <c:showBubbleSize val="0"/>
        </c:dLbls>
        <c:gapWidth val="199"/>
        <c:overlap val="-4"/>
        <c:axId val="1687242720"/>
        <c:axId val="1"/>
      </c:barChart>
      <c:catAx>
        <c:axId val="1687242720"/>
        <c:scaling>
          <c:orientation val="minMax"/>
        </c:scaling>
        <c:delete val="0"/>
        <c:axPos val="b"/>
        <c:numFmt formatCode="General" sourceLinked="1"/>
        <c:majorTickMark val="out"/>
        <c:minorTickMark val="none"/>
        <c:tickLblPos val="low"/>
        <c:spPr>
          <a:noFill/>
          <a:ln w="9525" cap="flat" cmpd="sng" algn="ctr">
            <a:solidFill>
              <a:schemeClr val="bg1">
                <a:lumMod val="50000"/>
              </a:schemeClr>
            </a:solidFill>
            <a:round/>
          </a:ln>
          <a:effectLst/>
        </c:spPr>
        <c:txPr>
          <a:bodyPr rot="0" spcFirstLastPara="1" vertOverflow="ellipsis" wrap="square" anchor="ctr" anchorCtr="1"/>
          <a:lstStyle/>
          <a:p>
            <a:pPr>
              <a:defRPr sz="700" b="0" i="0" u="none" strike="noStrike" kern="1200" baseline="0" dirty="0">
                <a:solidFill>
                  <a:schemeClr val="tx1">
                    <a:lumMod val="65000"/>
                    <a:lumOff val="35000"/>
                  </a:schemeClr>
                </a:solidFill>
                <a:latin typeface="+mn-lt"/>
                <a:ea typeface="+mn-ea"/>
                <a:cs typeface="+mn-cs"/>
              </a:defRPr>
            </a:pPr>
            <a:endParaRPr lang="en-US"/>
          </a:p>
        </c:txPr>
        <c:crossAx val="1"/>
        <c:crosses val="autoZero"/>
        <c:auto val="0"/>
        <c:lblAlgn val="ctr"/>
        <c:lblOffset val="100"/>
        <c:noMultiLvlLbl val="0"/>
      </c:catAx>
      <c:valAx>
        <c:axId val="1"/>
        <c:scaling>
          <c:orientation val="minMax"/>
          <c:max val="4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700" b="0" i="0" u="none" strike="noStrike" kern="1200" baseline="0" dirty="0">
                    <a:solidFill>
                      <a:schemeClr val="tx1">
                        <a:lumMod val="65000"/>
                        <a:lumOff val="35000"/>
                      </a:schemeClr>
                    </a:solidFill>
                    <a:latin typeface="+mn-lt"/>
                    <a:ea typeface="+mn-ea"/>
                    <a:cs typeface="+mn-cs"/>
                  </a:defRPr>
                </a:pPr>
                <a:r>
                  <a:rPr lang="en-US" dirty="0"/>
                  <a:t>number/mm2</a:t>
                </a:r>
              </a:p>
            </c:rich>
          </c:tx>
          <c:layout>
            <c:manualLayout>
              <c:xMode val="edge"/>
              <c:yMode val="edge"/>
              <c:x val="2.2053573395039668E-2"/>
              <c:y val="0.32108004287412639"/>
            </c:manualLayout>
          </c:layout>
          <c:overlay val="0"/>
          <c:spPr>
            <a:noFill/>
            <a:ln>
              <a:noFill/>
            </a:ln>
            <a:effectLst/>
          </c:spPr>
          <c:txPr>
            <a:bodyPr rot="-5400000" spcFirstLastPara="1" vertOverflow="ellipsis" vert="horz" wrap="square" anchor="ctr" anchorCtr="1"/>
            <a:lstStyle/>
            <a:p>
              <a:pPr>
                <a:defRPr sz="700" b="0" i="0" u="none" strike="noStrike" kern="1200" baseline="0" dirty="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0" spcFirstLastPara="1" vertOverflow="ellipsis" wrap="square" anchor="ctr" anchorCtr="1"/>
          <a:lstStyle/>
          <a:p>
            <a:pPr>
              <a:defRPr sz="700" b="0" i="0" u="none" strike="noStrike" kern="1200" baseline="0" dirty="0">
                <a:solidFill>
                  <a:schemeClr val="tx1">
                    <a:lumMod val="65000"/>
                    <a:lumOff val="35000"/>
                  </a:schemeClr>
                </a:solidFill>
                <a:latin typeface="+mn-lt"/>
                <a:ea typeface="+mn-ea"/>
                <a:cs typeface="+mn-cs"/>
              </a:defRPr>
            </a:pPr>
            <a:endParaRPr lang="en-US"/>
          </a:p>
        </c:txPr>
        <c:crossAx val="1687242720"/>
        <c:crossesAt val="1"/>
        <c:crossBetween val="between"/>
        <c:majorUnit val="10"/>
        <c:minorUnit val="5"/>
      </c:valAx>
      <c:spPr>
        <a:noFill/>
        <a:ln>
          <a:noFill/>
        </a:ln>
        <a:effectLst/>
      </c:spPr>
    </c:plotArea>
    <c:plotVisOnly val="1"/>
    <c:dispBlanksAs val="gap"/>
    <c:showDLblsOverMax val="0"/>
  </c:chart>
  <c:spPr>
    <a:noFill/>
    <a:ln>
      <a:noFill/>
    </a:ln>
    <a:effectLst/>
  </c:spPr>
  <c:txPr>
    <a:bodyPr/>
    <a:lstStyle/>
    <a:p>
      <a:pPr>
        <a:defRPr sz="700" dirty="0"/>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r>
              <a:rPr lang="en-US" sz="800" dirty="0">
                <a:effectLst/>
              </a:rPr>
              <a:t>ii) CNBD</a:t>
            </a:r>
          </a:p>
        </c:rich>
      </c:tx>
      <c:layout>
        <c:manualLayout>
          <c:xMode val="edge"/>
          <c:yMode val="edge"/>
          <c:x val="0.33336707292662016"/>
          <c:y val="9.5499053573465137E-2"/>
        </c:manualLayout>
      </c:layout>
      <c:overlay val="0"/>
      <c:spPr>
        <a:noFill/>
        <a:ln>
          <a:noFill/>
        </a:ln>
        <a:effectLst/>
      </c:spPr>
      <c:txPr>
        <a:bodyPr rot="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1203284578637058"/>
          <c:y val="0.22425983329301438"/>
          <c:w val="0.7095059299592269"/>
          <c:h val="0.55057117769180464"/>
        </c:manualLayout>
      </c:layout>
      <c:barChart>
        <c:barDir val="col"/>
        <c:grouping val="clustered"/>
        <c:varyColors val="0"/>
        <c:ser>
          <c:idx val="0"/>
          <c:order val="0"/>
          <c:tx>
            <c:strRef>
              <c:f>Sheet1!$B$2</c:f>
              <c:strCache>
                <c:ptCount val="1"/>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solidFill>
              <a:prstDash val="solid"/>
              <a:miter lim="800000"/>
            </a:ln>
            <a:effectLst/>
          </c:spPr>
          <c:invertIfNegative val="0"/>
          <c:cat>
            <c:strRef>
              <c:f>Sheet1!$A$3:$A$4</c:f>
              <c:strCache>
                <c:ptCount val="2"/>
                <c:pt idx="0">
                  <c:v>Baseline</c:v>
                </c:pt>
                <c:pt idx="1">
                  <c:v>12 months</c:v>
                </c:pt>
              </c:strCache>
            </c:strRef>
          </c:cat>
          <c:val>
            <c:numRef>
              <c:f>Sheet1!$B$3:$B$4</c:f>
              <c:numCache>
                <c:formatCode>General</c:formatCode>
                <c:ptCount val="2"/>
              </c:numCache>
            </c:numRef>
          </c:val>
          <c:extLst>
            <c:ext xmlns:c16="http://schemas.microsoft.com/office/drawing/2014/chart" uri="{C3380CC4-5D6E-409C-BE32-E72D297353CC}">
              <c16:uniqueId val="{00000000-746D-4448-A7B1-34F6DF91C8D0}"/>
            </c:ext>
          </c:extLst>
        </c:ser>
        <c:dLbls>
          <c:showLegendKey val="0"/>
          <c:showVal val="0"/>
          <c:showCatName val="0"/>
          <c:showSerName val="0"/>
          <c:showPercent val="0"/>
          <c:showBubbleSize val="0"/>
        </c:dLbls>
        <c:gapWidth val="199"/>
        <c:overlap val="-4"/>
        <c:axId val="1687242720"/>
        <c:axId val="1"/>
      </c:barChart>
      <c:catAx>
        <c:axId val="1687242720"/>
        <c:scaling>
          <c:orientation val="minMax"/>
        </c:scaling>
        <c:delete val="0"/>
        <c:axPos val="b"/>
        <c:numFmt formatCode="General" sourceLinked="1"/>
        <c:majorTickMark val="out"/>
        <c:minorTickMark val="none"/>
        <c:tickLblPos val="low"/>
        <c:spPr>
          <a:noFill/>
          <a:ln w="9525" cap="flat" cmpd="sng" algn="ctr">
            <a:solidFill>
              <a:schemeClr val="bg1">
                <a:lumMod val="50000"/>
              </a:schemeClr>
            </a:solidFill>
            <a:round/>
          </a:ln>
          <a:effectLst/>
        </c:spPr>
        <c:txPr>
          <a:bodyPr rot="0" spcFirstLastPara="1" vertOverflow="ellipsis"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1"/>
        <c:crosses val="autoZero"/>
        <c:auto val="0"/>
        <c:lblAlgn val="ctr"/>
        <c:lblOffset val="100"/>
        <c:noMultiLvlLbl val="0"/>
      </c:catAx>
      <c:valAx>
        <c:axId val="1"/>
        <c:scaling>
          <c:orientation val="minMax"/>
          <c:max val="15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r>
                  <a:rPr lang="en-US" sz="700" baseline="0" dirty="0">
                    <a:effectLst/>
                  </a:rPr>
                  <a:t>number/mm</a:t>
                </a:r>
                <a:r>
                  <a:rPr lang="en-US" sz="700" baseline="30000" dirty="0">
                    <a:effectLst/>
                  </a:rPr>
                  <a:t>2</a:t>
                </a:r>
              </a:p>
            </c:rich>
          </c:tx>
          <c:layout>
            <c:manualLayout>
              <c:xMode val="edge"/>
              <c:yMode val="edge"/>
              <c:x val="1.3030655895055651E-2"/>
              <c:y val="0.32881883487916214"/>
            </c:manualLayout>
          </c:layout>
          <c:overlay val="0"/>
          <c:spPr>
            <a:noFill/>
            <a:ln>
              <a:noFill/>
            </a:ln>
            <a:effectLst/>
          </c:spPr>
          <c:txPr>
            <a:bodyPr rot="-54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0" spcFirstLastPara="1" vertOverflow="ellipsis" wrap="square" anchor="ctr" anchorCtr="1"/>
          <a:lstStyle/>
          <a:p>
            <a:pPr>
              <a:defRPr sz="500" b="0" i="0" u="none" strike="noStrike" kern="1200" baseline="0">
                <a:solidFill>
                  <a:schemeClr val="tx1">
                    <a:lumMod val="65000"/>
                    <a:lumOff val="35000"/>
                  </a:schemeClr>
                </a:solidFill>
                <a:latin typeface="+mn-lt"/>
                <a:ea typeface="+mn-ea"/>
                <a:cs typeface="+mn-cs"/>
              </a:defRPr>
            </a:pPr>
            <a:endParaRPr lang="en-US"/>
          </a:p>
        </c:txPr>
        <c:crossAx val="1687242720"/>
        <c:crossesAt val="1"/>
        <c:crossBetween val="between"/>
        <c:majorUnit val="50"/>
        <c:minorUnit val="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r>
              <a:rPr lang="en-US" sz="800" dirty="0"/>
              <a:t>iii)CNFL</a:t>
            </a:r>
          </a:p>
        </c:rich>
      </c:tx>
      <c:layout>
        <c:manualLayout>
          <c:xMode val="edge"/>
          <c:yMode val="edge"/>
          <c:x val="0.33336707292662016"/>
          <c:y val="9.5499053573465137E-2"/>
        </c:manualLayout>
      </c:layout>
      <c:overlay val="0"/>
      <c:spPr>
        <a:noFill/>
        <a:ln>
          <a:noFill/>
        </a:ln>
        <a:effectLst/>
      </c:spPr>
      <c:txPr>
        <a:bodyPr rot="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1203284578637058"/>
          <c:y val="0.22425983329301438"/>
          <c:w val="0.7095059299592269"/>
          <c:h val="0.55057117769180464"/>
        </c:manualLayout>
      </c:layout>
      <c:barChart>
        <c:barDir val="col"/>
        <c:grouping val="clustered"/>
        <c:varyColors val="0"/>
        <c:ser>
          <c:idx val="0"/>
          <c:order val="0"/>
          <c:tx>
            <c:strRef>
              <c:f>Sheet1!$B$2</c:f>
              <c:strCache>
                <c:ptCount val="1"/>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solidFill>
              <a:prstDash val="solid"/>
              <a:miter lim="800000"/>
            </a:ln>
            <a:effectLst/>
          </c:spPr>
          <c:invertIfNegative val="0"/>
          <c:cat>
            <c:strRef>
              <c:f>Sheet1!$A$3:$A$4</c:f>
              <c:strCache>
                <c:ptCount val="2"/>
                <c:pt idx="0">
                  <c:v>Baseline</c:v>
                </c:pt>
                <c:pt idx="1">
                  <c:v>12 months</c:v>
                </c:pt>
              </c:strCache>
            </c:strRef>
          </c:cat>
          <c:val>
            <c:numRef>
              <c:f>Sheet1!$B$3:$B$4</c:f>
              <c:numCache>
                <c:formatCode>General</c:formatCode>
                <c:ptCount val="2"/>
              </c:numCache>
            </c:numRef>
          </c:val>
          <c:extLst>
            <c:ext xmlns:c16="http://schemas.microsoft.com/office/drawing/2014/chart" uri="{C3380CC4-5D6E-409C-BE32-E72D297353CC}">
              <c16:uniqueId val="{00000000-D7A4-C140-AC0C-ACE327DCC8FE}"/>
            </c:ext>
          </c:extLst>
        </c:ser>
        <c:dLbls>
          <c:showLegendKey val="0"/>
          <c:showVal val="0"/>
          <c:showCatName val="0"/>
          <c:showSerName val="0"/>
          <c:showPercent val="0"/>
          <c:showBubbleSize val="0"/>
        </c:dLbls>
        <c:gapWidth val="199"/>
        <c:overlap val="-4"/>
        <c:axId val="1687242720"/>
        <c:axId val="1"/>
      </c:barChart>
      <c:catAx>
        <c:axId val="1687242720"/>
        <c:scaling>
          <c:orientation val="minMax"/>
        </c:scaling>
        <c:delete val="0"/>
        <c:axPos val="b"/>
        <c:numFmt formatCode="General" sourceLinked="1"/>
        <c:majorTickMark val="out"/>
        <c:minorTickMark val="none"/>
        <c:tickLblPos val="low"/>
        <c:spPr>
          <a:noFill/>
          <a:ln w="9525" cap="flat" cmpd="sng" algn="ctr">
            <a:solidFill>
              <a:schemeClr val="bg1">
                <a:lumMod val="50000"/>
              </a:schemeClr>
            </a:solidFill>
            <a:round/>
          </a:ln>
          <a:effectLst/>
        </c:spPr>
        <c:txPr>
          <a:bodyPr rot="0" spcFirstLastPara="1" vertOverflow="ellipsis"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1"/>
        <c:crosses val="autoZero"/>
        <c:auto val="0"/>
        <c:lblAlgn val="ctr"/>
        <c:lblOffset val="100"/>
        <c:noMultiLvlLbl val="0"/>
      </c:catAx>
      <c:valAx>
        <c:axId val="1"/>
        <c:scaling>
          <c:orientation val="minMax"/>
          <c:max val="4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r>
                  <a:rPr lang="en-US" sz="700" baseline="0" dirty="0">
                    <a:effectLst/>
                  </a:rPr>
                  <a:t>mm/mm</a:t>
                </a:r>
                <a:r>
                  <a:rPr lang="en-US" sz="700" baseline="30000" dirty="0">
                    <a:effectLst/>
                  </a:rPr>
                  <a:t>2</a:t>
                </a:r>
              </a:p>
            </c:rich>
          </c:tx>
          <c:layout>
            <c:manualLayout>
              <c:xMode val="edge"/>
              <c:yMode val="edge"/>
              <c:x val="2.2053573395039668E-2"/>
              <c:y val="0.38299037891441201"/>
            </c:manualLayout>
          </c:layout>
          <c:overlay val="0"/>
          <c:spPr>
            <a:noFill/>
            <a:ln>
              <a:noFill/>
            </a:ln>
            <a:effectLst/>
          </c:spPr>
          <c:txPr>
            <a:bodyPr rot="-54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0" spcFirstLastPara="1" vertOverflow="ellipsis" wrap="square" anchor="ctr" anchorCtr="1"/>
          <a:lstStyle/>
          <a:p>
            <a:pPr>
              <a:defRPr sz="500" b="0" i="0" u="none" strike="noStrike" kern="1200" baseline="0">
                <a:solidFill>
                  <a:schemeClr val="tx1">
                    <a:lumMod val="65000"/>
                    <a:lumOff val="35000"/>
                  </a:schemeClr>
                </a:solidFill>
                <a:latin typeface="+mn-lt"/>
                <a:ea typeface="+mn-ea"/>
                <a:cs typeface="+mn-cs"/>
              </a:defRPr>
            </a:pPr>
            <a:endParaRPr lang="en-US"/>
          </a:p>
        </c:txPr>
        <c:crossAx val="1687242720"/>
        <c:crossesAt val="1"/>
        <c:crossBetween val="between"/>
        <c:majorUnit val="10"/>
        <c:minorUnit val="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203284578637058"/>
          <c:y val="0.19087570459794942"/>
          <c:w val="0.7095059299592269"/>
          <c:h val="0.44321921210356507"/>
        </c:manualLayout>
      </c:layout>
      <c:barChart>
        <c:barDir val="col"/>
        <c:grouping val="clustered"/>
        <c:varyColors val="0"/>
        <c:ser>
          <c:idx val="0"/>
          <c:order val="0"/>
          <c:tx>
            <c:strRef>
              <c:f>Sheet1!$B$2</c:f>
              <c:strCache>
                <c:ptCount val="1"/>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solidFill>
              <a:prstDash val="solid"/>
              <a:miter lim="800000"/>
            </a:ln>
            <a:effectLst/>
          </c:spPr>
          <c:invertIfNegative val="0"/>
          <c:cat>
            <c:strRef>
              <c:f>Sheet1!$A$3:$A$6</c:f>
              <c:strCache>
                <c:ptCount val="4"/>
                <c:pt idx="0">
                  <c:v>Control Baseline</c:v>
                </c:pt>
                <c:pt idx="1">
                  <c:v>Control 12 months</c:v>
                </c:pt>
                <c:pt idx="2">
                  <c:v>Patient Baseline</c:v>
                </c:pt>
                <c:pt idx="3">
                  <c:v>Patient 12 months</c:v>
                </c:pt>
              </c:strCache>
            </c:strRef>
          </c:cat>
          <c:val>
            <c:numRef>
              <c:f>Sheet1!$B$3:$B$6</c:f>
              <c:numCache>
                <c:formatCode>General</c:formatCode>
                <c:ptCount val="4"/>
              </c:numCache>
            </c:numRef>
          </c:val>
          <c:extLst>
            <c:ext xmlns:c16="http://schemas.microsoft.com/office/drawing/2014/chart" uri="{C3380CC4-5D6E-409C-BE32-E72D297353CC}">
              <c16:uniqueId val="{00000000-6C54-554A-9717-87807F656126}"/>
            </c:ext>
          </c:extLst>
        </c:ser>
        <c:dLbls>
          <c:showLegendKey val="0"/>
          <c:showVal val="0"/>
          <c:showCatName val="0"/>
          <c:showSerName val="0"/>
          <c:showPercent val="0"/>
          <c:showBubbleSize val="0"/>
        </c:dLbls>
        <c:gapWidth val="199"/>
        <c:overlap val="-4"/>
        <c:axId val="1687242720"/>
        <c:axId val="1"/>
      </c:barChart>
      <c:catAx>
        <c:axId val="1687242720"/>
        <c:scaling>
          <c:orientation val="minMax"/>
        </c:scaling>
        <c:delete val="0"/>
        <c:axPos val="b"/>
        <c:numFmt formatCode="General" sourceLinked="1"/>
        <c:majorTickMark val="out"/>
        <c:minorTickMark val="none"/>
        <c:tickLblPos val="low"/>
        <c:spPr>
          <a:noFill/>
          <a:ln w="9525" cap="flat" cmpd="sng" algn="ctr">
            <a:solidFill>
              <a:schemeClr val="bg1">
                <a:lumMod val="50000"/>
              </a:schemeClr>
            </a:solidFill>
            <a:round/>
          </a:ln>
          <a:effectLst/>
        </c:spPr>
        <c:txPr>
          <a:bodyPr rot="0" spcFirstLastPara="1" vertOverflow="ellipsis"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1"/>
        <c:crosses val="autoZero"/>
        <c:auto val="0"/>
        <c:lblAlgn val="ctr"/>
        <c:lblOffset val="100"/>
        <c:noMultiLvlLbl val="0"/>
      </c:catAx>
      <c:valAx>
        <c:axId val="1"/>
        <c:scaling>
          <c:orientation val="minMax"/>
          <c:max val="5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en-AU" sz="800" b="0" i="0" u="none" strike="noStrike" kern="1200" baseline="0" noProof="0">
                    <a:solidFill>
                      <a:schemeClr val="tx1">
                        <a:lumMod val="65000"/>
                        <a:lumOff val="35000"/>
                      </a:schemeClr>
                    </a:solidFill>
                    <a:latin typeface="+mn-lt"/>
                    <a:ea typeface="+mn-ea"/>
                    <a:cs typeface="+mn-cs"/>
                  </a:defRPr>
                </a:pPr>
                <a:r>
                  <a:rPr lang="en-AU" sz="800" noProof="0" dirty="0">
                    <a:effectLst/>
                  </a:rPr>
                  <a:t>Corneal nerve fibre length mm/mm</a:t>
                </a:r>
                <a:r>
                  <a:rPr lang="en-AU" sz="800" baseline="30000" noProof="0" dirty="0">
                    <a:effectLst/>
                  </a:rPr>
                  <a:t>2</a:t>
                </a:r>
                <a:r>
                  <a:rPr lang="en-AU" sz="800" baseline="0" noProof="0" dirty="0">
                    <a:effectLst/>
                  </a:rPr>
                  <a:t>)</a:t>
                </a:r>
                <a:endParaRPr lang="en-AU" sz="800" baseline="30000" noProof="0" dirty="0">
                  <a:effectLst/>
                </a:endParaRPr>
              </a:p>
            </c:rich>
          </c:tx>
          <c:layout>
            <c:manualLayout>
              <c:xMode val="edge"/>
              <c:yMode val="edge"/>
              <c:x val="0.10050512299391502"/>
              <c:y val="7.9460142095573408E-2"/>
            </c:manualLayout>
          </c:layout>
          <c:overlay val="0"/>
          <c:spPr>
            <a:noFill/>
            <a:ln>
              <a:noFill/>
            </a:ln>
            <a:effectLst/>
          </c:spPr>
          <c:txPr>
            <a:bodyPr rot="-5400000" spcFirstLastPara="1" vertOverflow="ellipsis" vert="horz" wrap="square" anchor="ctr" anchorCtr="1"/>
            <a:lstStyle/>
            <a:p>
              <a:pPr>
                <a:defRPr lang="en-AU" sz="800" b="0" i="0" u="none" strike="noStrike" kern="1200" baseline="0" noProof="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0" spcFirstLastPara="1" vertOverflow="ellipsis"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1687242720"/>
        <c:crossesAt val="1"/>
        <c:crossBetween val="between"/>
        <c:majorUnit val="10"/>
        <c:minorUnit val="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600" b="1" i="0" u="none" strike="noStrike" kern="1200" baseline="0">
                <a:solidFill>
                  <a:srgbClr val="000000">
                    <a:lumMod val="65000"/>
                    <a:lumOff val="35000"/>
                  </a:srgbClr>
                </a:solidFill>
                <a:latin typeface="+mn-lt"/>
                <a:ea typeface="+mn-ea"/>
                <a:cs typeface="+mn-cs"/>
              </a:defRPr>
            </a:pPr>
            <a:r>
              <a:rPr lang="en-US" sz="1600" b="1" dirty="0">
                <a:effectLst/>
              </a:rPr>
              <a:t>Peroneal motor nerve conduction velocity</a:t>
            </a:r>
          </a:p>
        </c:rich>
      </c:tx>
      <c:layout>
        <c:manualLayout>
          <c:xMode val="edge"/>
          <c:yMode val="edge"/>
          <c:x val="0.22491349049197581"/>
          <c:y val="7.0371167458776349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600" b="1" i="0" u="none" strike="noStrike" kern="1200" baseline="0">
              <a:solidFill>
                <a:srgbClr val="000000">
                  <a:lumMod val="65000"/>
                  <a:lumOff val="35000"/>
                </a:srgbClr>
              </a:solidFill>
              <a:latin typeface="+mn-lt"/>
              <a:ea typeface="+mn-ea"/>
              <a:cs typeface="+mn-cs"/>
            </a:defRPr>
          </a:pPr>
          <a:endParaRPr lang="en-US"/>
        </a:p>
      </c:txPr>
    </c:title>
    <c:autoTitleDeleted val="0"/>
    <c:plotArea>
      <c:layout>
        <c:manualLayout>
          <c:layoutTarget val="inner"/>
          <c:xMode val="edge"/>
          <c:yMode val="edge"/>
          <c:x val="0.13229501720920647"/>
          <c:y val="0.18793238467037443"/>
          <c:w val="0.4973323551009759"/>
          <c:h val="0.66617677287597332"/>
        </c:manualLayout>
      </c:layout>
      <c:barChart>
        <c:barDir val="col"/>
        <c:grouping val="clustered"/>
        <c:varyColors val="0"/>
        <c:ser>
          <c:idx val="0"/>
          <c:order val="0"/>
          <c:tx>
            <c:strRef>
              <c:f>Sheet1!$A$2</c:f>
              <c:strCache>
                <c:ptCount val="1"/>
                <c:pt idx="0">
                  <c:v>Trandolapril (N=21)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solidFill>
              <a:prstDash val="solid"/>
              <a:miter lim="800000"/>
            </a:ln>
            <a:effectLst/>
          </c:spPr>
          <c:invertIfNegative val="0"/>
          <c:dPt>
            <c:idx val="1"/>
            <c:invertIfNegative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solidFill>
                <a:prstDash val="solid"/>
                <a:miter lim="800000"/>
              </a:ln>
              <a:effectLst/>
            </c:spPr>
            <c:extLst>
              <c:ext xmlns:c16="http://schemas.microsoft.com/office/drawing/2014/chart" uri="{C3380CC4-5D6E-409C-BE32-E72D297353CC}">
                <c16:uniqueId val="{00000001-67C9-824C-AC03-45EC92A30F9B}"/>
              </c:ext>
            </c:extLst>
          </c:dPt>
          <c:dPt>
            <c:idx val="2"/>
            <c:invertIfNegative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solidFill>
                <a:prstDash val="solid"/>
                <a:miter lim="800000"/>
              </a:ln>
              <a:effectLst/>
            </c:spPr>
            <c:extLst>
              <c:ext xmlns:c16="http://schemas.microsoft.com/office/drawing/2014/chart" uri="{C3380CC4-5D6E-409C-BE32-E72D297353CC}">
                <c16:uniqueId val="{00000003-67C9-824C-AC03-45EC92A30F9B}"/>
              </c:ext>
            </c:extLst>
          </c:dPt>
          <c:dPt>
            <c:idx val="3"/>
            <c:invertIfNegative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solidFill>
                <a:prstDash val="solid"/>
                <a:miter lim="800000"/>
              </a:ln>
              <a:effectLst/>
            </c:spPr>
            <c:extLst>
              <c:ext xmlns:c16="http://schemas.microsoft.com/office/drawing/2014/chart" uri="{C3380CC4-5D6E-409C-BE32-E72D297353CC}">
                <c16:uniqueId val="{00000005-67C9-824C-AC03-45EC92A30F9B}"/>
              </c:ext>
            </c:extLst>
          </c:dPt>
          <c:errBars>
            <c:errBarType val="plus"/>
            <c:errValType val="fixedVal"/>
            <c:noEndCap val="0"/>
            <c:val val="0.5"/>
            <c:spPr>
              <a:noFill/>
              <a:ln w="9525" cap="flat" cmpd="sng" algn="ctr">
                <a:solidFill>
                  <a:schemeClr val="tx1">
                    <a:lumMod val="65000"/>
                    <a:lumOff val="35000"/>
                  </a:schemeClr>
                </a:solidFill>
                <a:round/>
              </a:ln>
              <a:effectLst/>
            </c:spPr>
          </c:errBars>
          <c:cat>
            <c:strRef>
              <c:f>Sheet1!$B$1</c:f>
              <c:strCache>
                <c:ptCount val="1"/>
                <c:pt idx="0">
                  <c:v>12 months</c:v>
                </c:pt>
              </c:strCache>
            </c:strRef>
          </c:cat>
          <c:val>
            <c:numRef>
              <c:f>Sheet1!$B$2</c:f>
              <c:numCache>
                <c:formatCode>0.00</c:formatCode>
                <c:ptCount val="1"/>
                <c:pt idx="0">
                  <c:v>0.9</c:v>
                </c:pt>
              </c:numCache>
            </c:numRef>
          </c:val>
          <c:extLst>
            <c:ext xmlns:c16="http://schemas.microsoft.com/office/drawing/2014/chart" uri="{C3380CC4-5D6E-409C-BE32-E72D297353CC}">
              <c16:uniqueId val="{00000006-67C9-824C-AC03-45EC92A30F9B}"/>
            </c:ext>
          </c:extLst>
        </c:ser>
        <c:ser>
          <c:idx val="1"/>
          <c:order val="1"/>
          <c:tx>
            <c:strRef>
              <c:f>Sheet1!$A$3</c:f>
              <c:strCache>
                <c:ptCount val="1"/>
                <c:pt idx="0">
                  <c:v>Placebo (N=20)</c:v>
                </c:pt>
              </c:strCache>
            </c:strRef>
          </c:tx>
          <c:spPr>
            <a:solidFill>
              <a:schemeClr val="bg1">
                <a:lumMod val="75000"/>
              </a:schemeClr>
            </a:solidFill>
            <a:ln>
              <a:noFill/>
            </a:ln>
            <a:effectLst>
              <a:outerShdw blurRad="57150" dist="19050" dir="5400000" algn="ctr" rotWithShape="0">
                <a:srgbClr val="000000">
                  <a:alpha val="63000"/>
                </a:srgbClr>
              </a:outerShdw>
            </a:effectLst>
          </c:spPr>
          <c:invertIfNegative val="0"/>
          <c:errBars>
            <c:errBarType val="minus"/>
            <c:errValType val="fixedVal"/>
            <c:noEndCap val="0"/>
            <c:val val="0.67"/>
            <c:spPr>
              <a:noFill/>
              <a:ln w="9525" cap="flat" cmpd="sng" algn="ctr">
                <a:solidFill>
                  <a:schemeClr val="tx1">
                    <a:lumMod val="65000"/>
                    <a:lumOff val="35000"/>
                  </a:schemeClr>
                </a:solidFill>
                <a:round/>
              </a:ln>
              <a:effectLst/>
            </c:spPr>
          </c:errBars>
          <c:cat>
            <c:strRef>
              <c:f>Sheet1!$B$1</c:f>
              <c:strCache>
                <c:ptCount val="1"/>
                <c:pt idx="0">
                  <c:v>12 months</c:v>
                </c:pt>
              </c:strCache>
            </c:strRef>
          </c:cat>
          <c:val>
            <c:numRef>
              <c:f>Sheet1!$B$3</c:f>
              <c:numCache>
                <c:formatCode>0.00</c:formatCode>
                <c:ptCount val="1"/>
                <c:pt idx="0">
                  <c:v>-0.85</c:v>
                </c:pt>
              </c:numCache>
            </c:numRef>
          </c:val>
          <c:extLst>
            <c:ext xmlns:c16="http://schemas.microsoft.com/office/drawing/2014/chart" uri="{C3380CC4-5D6E-409C-BE32-E72D297353CC}">
              <c16:uniqueId val="{00000007-67C9-824C-AC03-45EC92A30F9B}"/>
            </c:ext>
          </c:extLst>
        </c:ser>
        <c:dLbls>
          <c:showLegendKey val="0"/>
          <c:showVal val="0"/>
          <c:showCatName val="0"/>
          <c:showSerName val="0"/>
          <c:showPercent val="0"/>
          <c:showBubbleSize val="0"/>
        </c:dLbls>
        <c:gapWidth val="148"/>
        <c:axId val="939748048"/>
        <c:axId val="1"/>
      </c:barChart>
      <c:catAx>
        <c:axId val="939748048"/>
        <c:scaling>
          <c:orientation val="minMax"/>
        </c:scaling>
        <c:delete val="0"/>
        <c:axPos val="b"/>
        <c:numFmt formatCode="General" sourceLinked="1"/>
        <c:majorTickMark val="none"/>
        <c:minorTickMark val="none"/>
        <c:tickLblPos val="low"/>
        <c:spPr>
          <a:noFill/>
          <a:ln w="12700" cap="flat" cmpd="sng" algn="ctr">
            <a:solidFill>
              <a:schemeClr val="tx1">
                <a:lumMod val="15000"/>
                <a:lumOff val="85000"/>
              </a:schemeClr>
            </a:solidFill>
            <a:round/>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
        <c:crossesAt val="0"/>
        <c:auto val="1"/>
        <c:lblAlgn val="ctr"/>
        <c:lblOffset val="100"/>
        <c:noMultiLvlLbl val="0"/>
      </c:catAx>
      <c:valAx>
        <c:axId val="1"/>
        <c:scaling>
          <c:orientation val="minMax"/>
          <c:max val="2"/>
          <c:min val="-2"/>
        </c:scaling>
        <c:delete val="0"/>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39748048"/>
        <c:crosses val="autoZero"/>
        <c:crossBetween val="between"/>
        <c:majorUnit val="1"/>
      </c:valAx>
      <c:spPr>
        <a:noFill/>
        <a:ln>
          <a:noFill/>
        </a:ln>
        <a:effectLst/>
      </c:spPr>
    </c:plotArea>
    <c:legend>
      <c:legendPos val="r"/>
      <c:layout>
        <c:manualLayout>
          <c:xMode val="edge"/>
          <c:yMode val="edge"/>
          <c:x val="0.67334184765910576"/>
          <c:y val="0.44714349578692808"/>
          <c:w val="0.31413160534932871"/>
          <c:h val="0.1828116594939792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96056689831627"/>
          <c:y val="0.12311514789215486"/>
          <c:w val="0.73770225885167307"/>
          <c:h val="0.63532536178720522"/>
        </c:manualLayout>
      </c:layout>
      <c:barChart>
        <c:barDir val="col"/>
        <c:grouping val="clustered"/>
        <c:varyColors val="0"/>
        <c:ser>
          <c:idx val="0"/>
          <c:order val="0"/>
          <c:tx>
            <c:strRef>
              <c:f>Sheet1!$B$1</c:f>
              <c:strCache>
                <c:ptCount val="1"/>
              </c:strCache>
            </c:strRef>
          </c:tx>
          <c:spPr>
            <a:solidFill>
              <a:schemeClr val="accent1"/>
            </a:solidFill>
            <a:ln>
              <a:noFill/>
            </a:ln>
            <a:effectLst>
              <a:outerShdw blurRad="57150" dist="19050" dir="5400000" algn="ctr" rotWithShape="0">
                <a:srgbClr val="000000">
                  <a:alpha val="63000"/>
                </a:srgbClr>
              </a:outerShdw>
            </a:effectLst>
          </c:spPr>
          <c:invertIfNegative val="0"/>
          <c:cat>
            <c:numRef>
              <c:f>Sheet1!$A$2:$A$9</c:f>
              <c:numCache>
                <c:formatCode>General</c:formatCode>
                <c:ptCount val="8"/>
                <c:pt idx="0">
                  <c:v>2</c:v>
                </c:pt>
                <c:pt idx="1">
                  <c:v>4</c:v>
                </c:pt>
                <c:pt idx="2">
                  <c:v>6</c:v>
                </c:pt>
                <c:pt idx="3">
                  <c:v>8</c:v>
                </c:pt>
                <c:pt idx="4">
                  <c:v>10</c:v>
                </c:pt>
                <c:pt idx="5">
                  <c:v>12</c:v>
                </c:pt>
                <c:pt idx="6">
                  <c:v>14</c:v>
                </c:pt>
              </c:numCache>
            </c:numRef>
          </c:cat>
          <c:val>
            <c:numRef>
              <c:f>Sheet1!$B$2:$B$9</c:f>
              <c:numCache>
                <c:formatCode>General</c:formatCode>
                <c:ptCount val="8"/>
              </c:numCache>
            </c:numRef>
          </c:val>
          <c:extLst>
            <c:ext xmlns:c16="http://schemas.microsoft.com/office/drawing/2014/chart" uri="{C3380CC4-5D6E-409C-BE32-E72D297353CC}">
              <c16:uniqueId val="{00000000-AD35-3148-B801-1ACB9C406999}"/>
            </c:ext>
          </c:extLst>
        </c:ser>
        <c:dLbls>
          <c:showLegendKey val="0"/>
          <c:showVal val="0"/>
          <c:showCatName val="0"/>
          <c:showSerName val="0"/>
          <c:showPercent val="0"/>
          <c:showBubbleSize val="0"/>
        </c:dLbls>
        <c:gapWidth val="50"/>
        <c:overlap val="-23"/>
        <c:axId val="1687242720"/>
        <c:axId val="1"/>
      </c:barChart>
      <c:catAx>
        <c:axId val="1687242720"/>
        <c:scaling>
          <c:orientation val="minMax"/>
        </c:scaling>
        <c:delete val="0"/>
        <c:axPos val="b"/>
        <c:title>
          <c:tx>
            <c:rich>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n-US" b="0" i="0" dirty="0">
                    <a:effectLst/>
                    <a:latin typeface="Arial" panose="020B0604020202020204" pitchFamily="34" charset="0"/>
                  </a:rPr>
                  <a:t>Fiber Diameter (µ Meters)</a:t>
                </a:r>
              </a:p>
            </c:rich>
          </c:tx>
          <c:layout>
            <c:manualLayout>
              <c:xMode val="edge"/>
              <c:yMode val="edge"/>
              <c:x val="0.31766074689539819"/>
              <c:y val="0.8277613074441617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low"/>
        <c:spPr>
          <a:noFill/>
          <a:ln w="12700" cap="flat" cmpd="sng" algn="ctr">
            <a:solidFill>
              <a:schemeClr val="bg1">
                <a:lumMod val="50000"/>
              </a:schemeClr>
            </a:solidFill>
            <a:round/>
          </a:ln>
          <a:effectLst/>
        </c:spPr>
        <c:txPr>
          <a:bodyPr rot="0" spcFirstLastPara="1" vertOverflow="ellipsis"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
        <c:crosses val="autoZero"/>
        <c:auto val="0"/>
        <c:lblAlgn val="ctr"/>
        <c:lblOffset val="100"/>
        <c:noMultiLvlLbl val="0"/>
      </c:catAx>
      <c:valAx>
        <c:axId val="1"/>
        <c:scaling>
          <c:orientation val="minMax"/>
          <c:max val="16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n-US" b="0" i="0" dirty="0">
                    <a:latin typeface="Arial" panose="020B0604020202020204" pitchFamily="34" charset="0"/>
                  </a:rPr>
                  <a:t>Number of</a:t>
                </a:r>
                <a:r>
                  <a:rPr lang="en-US" b="0" i="0" baseline="0" dirty="0">
                    <a:latin typeface="Arial" panose="020B0604020202020204" pitchFamily="34" charset="0"/>
                  </a:rPr>
                  <a:t> Fibers</a:t>
                </a:r>
                <a:endParaRPr lang="en-US" b="0" i="0" dirty="0">
                  <a:latin typeface="Arial" panose="020B0604020202020204" pitchFamily="34" charset="0"/>
                </a:endParaRPr>
              </a:p>
            </c:rich>
          </c:tx>
          <c:layout>
            <c:manualLayout>
              <c:xMode val="edge"/>
              <c:yMode val="edge"/>
              <c:x val="5.52967011573368E-2"/>
              <c:y val="0.29599888802312696"/>
            </c:manualLayout>
          </c:layout>
          <c:overlay val="0"/>
          <c:spPr>
            <a:noFill/>
            <a:ln>
              <a:noFill/>
            </a:ln>
            <a:effectLst/>
          </c:spPr>
          <c:txPr>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87242720"/>
        <c:crosses val="autoZero"/>
        <c:crossBetween val="between"/>
        <c:majorUnit val="20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022515422767211E-2"/>
          <c:y val="0.13400006782905571"/>
          <c:w val="0.79546552470451404"/>
          <c:h val="0.63914037976734628"/>
        </c:manualLayout>
      </c:layout>
      <c:barChart>
        <c:barDir val="bar"/>
        <c:grouping val="clustered"/>
        <c:varyColors val="0"/>
        <c:ser>
          <c:idx val="0"/>
          <c:order val="0"/>
          <c:tx>
            <c:strRef>
              <c:f>Sheet1!$A$2</c:f>
              <c:strCache>
                <c:ptCount val="1"/>
              </c:strCache>
            </c:strRef>
          </c:tx>
          <c:spPr>
            <a:solidFill>
              <a:schemeClr val="accent1"/>
            </a:solidFill>
            <a:ln>
              <a:noFill/>
            </a:ln>
            <a:effectLst>
              <a:outerShdw blurRad="57150" dist="19050" dir="5400000" algn="ctr" rotWithShape="0">
                <a:srgbClr val="000000">
                  <a:alpha val="63000"/>
                </a:srgbClr>
              </a:outerShdw>
            </a:effectLst>
          </c:spPr>
          <c:invertIfNegative val="0"/>
          <c:val>
            <c:numRef>
              <c:f>Sheet1!$A$3</c:f>
              <c:numCache>
                <c:formatCode>General</c:formatCode>
                <c:ptCount val="1"/>
              </c:numCache>
            </c:numRef>
          </c:val>
          <c:extLst>
            <c:ext xmlns:c16="http://schemas.microsoft.com/office/drawing/2014/chart" uri="{C3380CC4-5D6E-409C-BE32-E72D297353CC}">
              <c16:uniqueId val="{00000000-5C43-3544-BE6B-7F2EC556A472}"/>
            </c:ext>
          </c:extLst>
        </c:ser>
        <c:dLbls>
          <c:showLegendKey val="0"/>
          <c:showVal val="0"/>
          <c:showCatName val="0"/>
          <c:showSerName val="0"/>
          <c:showPercent val="0"/>
          <c:showBubbleSize val="0"/>
        </c:dLbls>
        <c:gapWidth val="50"/>
        <c:axId val="1687242720"/>
        <c:axId val="1"/>
      </c:barChart>
      <c:catAx>
        <c:axId val="1687242720"/>
        <c:scaling>
          <c:orientation val="maxMin"/>
        </c:scaling>
        <c:delete val="0"/>
        <c:axPos val="l"/>
        <c:numFmt formatCode="General" sourceLinked="1"/>
        <c:majorTickMark val="none"/>
        <c:minorTickMark val="none"/>
        <c:tickLblPos val="low"/>
        <c:spPr>
          <a:noFill/>
          <a:ln w="12700" cap="flat" cmpd="sng" algn="ctr">
            <a:solidFill>
              <a:schemeClr val="bg1">
                <a:lumMod val="50000"/>
              </a:schemeClr>
            </a:solidFill>
            <a:prstDash val="sysDash"/>
            <a:round/>
          </a:ln>
          <a:effectLst/>
        </c:spPr>
        <c:txPr>
          <a:bodyPr rot="0" spcFirstLastPara="1" vertOverflow="ellipsis" wrap="square" anchor="ctr" anchorCtr="1"/>
          <a:lstStyle/>
          <a:p>
            <a:pPr>
              <a:defRPr sz="1100" b="0" i="0" u="none" strike="noStrike" kern="1200" baseline="0">
                <a:noFill/>
                <a:latin typeface="+mn-lt"/>
                <a:ea typeface="+mn-ea"/>
                <a:cs typeface="+mn-cs"/>
              </a:defRPr>
            </a:pPr>
            <a:endParaRPr lang="en-US"/>
          </a:p>
        </c:txPr>
        <c:crossAx val="1"/>
        <c:crossesAt val="1"/>
        <c:auto val="0"/>
        <c:lblAlgn val="ctr"/>
        <c:lblOffset val="100"/>
        <c:noMultiLvlLbl val="0"/>
      </c:catAx>
      <c:valAx>
        <c:axId val="1"/>
        <c:scaling>
          <c:logBase val="2"/>
          <c:orientation val="minMax"/>
          <c:max val="128"/>
          <c:min val="0.5"/>
        </c:scaling>
        <c:delete val="0"/>
        <c:axPos val="b"/>
        <c:numFmt formatCode="General" sourceLinked="1"/>
        <c:majorTickMark val="none"/>
        <c:minorTickMark val="none"/>
        <c:tickLblPos val="nextTo"/>
        <c:spPr>
          <a:noFill/>
          <a:ln w="15875">
            <a:solidFill>
              <a:schemeClr val="tx1">
                <a:lumMod val="65000"/>
                <a:lumOff val="35000"/>
              </a:schemeClr>
            </a:solidFill>
          </a:ln>
          <a:effectLst/>
        </c:spPr>
        <c:txPr>
          <a:bodyPr rot="0" spcFirstLastPara="1" vertOverflow="ellipsis" wrap="square" anchor="t" anchorCtr="0"/>
          <a:lstStyle/>
          <a:p>
            <a:pPr>
              <a:defRPr sz="800" b="0" i="0" u="none" strike="noStrike" kern="1200" baseline="0">
                <a:solidFill>
                  <a:schemeClr val="tx1">
                    <a:lumMod val="65000"/>
                    <a:lumOff val="35000"/>
                  </a:schemeClr>
                </a:solidFill>
                <a:latin typeface="+mn-lt"/>
                <a:ea typeface="+mn-ea"/>
                <a:cs typeface="+mn-cs"/>
              </a:defRPr>
            </a:pPr>
            <a:endParaRPr lang="en-US"/>
          </a:p>
        </c:txPr>
        <c:crossAx val="1687242720"/>
        <c:crosses val="max"/>
        <c:crossBetween val="between"/>
        <c:majorUnit val="1"/>
        <c:min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022515422767211E-2"/>
          <c:y val="0.13400006782905571"/>
          <c:w val="0.79546552470451404"/>
          <c:h val="0.63914037976734628"/>
        </c:manualLayout>
      </c:layout>
      <c:barChart>
        <c:barDir val="bar"/>
        <c:grouping val="clustered"/>
        <c:varyColors val="0"/>
        <c:ser>
          <c:idx val="0"/>
          <c:order val="0"/>
          <c:tx>
            <c:strRef>
              <c:f>Sheet1!$A$2</c:f>
              <c:strCache>
                <c:ptCount val="1"/>
              </c:strCache>
            </c:strRef>
          </c:tx>
          <c:spPr>
            <a:solidFill>
              <a:schemeClr val="accent1"/>
            </a:solidFill>
            <a:ln>
              <a:noFill/>
            </a:ln>
            <a:effectLst>
              <a:outerShdw blurRad="57150" dist="19050" dir="5400000" algn="ctr" rotWithShape="0">
                <a:srgbClr val="000000">
                  <a:alpha val="63000"/>
                </a:srgbClr>
              </a:outerShdw>
            </a:effectLst>
          </c:spPr>
          <c:invertIfNegative val="0"/>
          <c:val>
            <c:numRef>
              <c:f>Sheet1!$A$3</c:f>
              <c:numCache>
                <c:formatCode>General</c:formatCode>
                <c:ptCount val="1"/>
              </c:numCache>
            </c:numRef>
          </c:val>
          <c:extLst>
            <c:ext xmlns:c16="http://schemas.microsoft.com/office/drawing/2014/chart" uri="{C3380CC4-5D6E-409C-BE32-E72D297353CC}">
              <c16:uniqueId val="{00000000-7149-D64C-BC22-A910DE7D7180}"/>
            </c:ext>
          </c:extLst>
        </c:ser>
        <c:dLbls>
          <c:showLegendKey val="0"/>
          <c:showVal val="0"/>
          <c:showCatName val="0"/>
          <c:showSerName val="0"/>
          <c:showPercent val="0"/>
          <c:showBubbleSize val="0"/>
        </c:dLbls>
        <c:gapWidth val="50"/>
        <c:axId val="1687242720"/>
        <c:axId val="1"/>
      </c:barChart>
      <c:catAx>
        <c:axId val="1687242720"/>
        <c:scaling>
          <c:orientation val="maxMin"/>
        </c:scaling>
        <c:delete val="0"/>
        <c:axPos val="l"/>
        <c:numFmt formatCode="General" sourceLinked="1"/>
        <c:majorTickMark val="none"/>
        <c:minorTickMark val="none"/>
        <c:tickLblPos val="low"/>
        <c:spPr>
          <a:noFill/>
          <a:ln w="12700" cap="flat" cmpd="sng" algn="ctr">
            <a:solidFill>
              <a:schemeClr val="bg1">
                <a:lumMod val="50000"/>
              </a:schemeClr>
            </a:solidFill>
            <a:prstDash val="sysDash"/>
            <a:round/>
          </a:ln>
          <a:effectLst/>
        </c:spPr>
        <c:txPr>
          <a:bodyPr rot="0" spcFirstLastPara="1" vertOverflow="ellipsis" wrap="square" anchor="ctr" anchorCtr="1"/>
          <a:lstStyle/>
          <a:p>
            <a:pPr>
              <a:defRPr sz="1100" b="0" i="0" u="none" strike="noStrike" kern="1200" baseline="0">
                <a:noFill/>
                <a:latin typeface="+mn-lt"/>
                <a:ea typeface="+mn-ea"/>
                <a:cs typeface="+mn-cs"/>
              </a:defRPr>
            </a:pPr>
            <a:endParaRPr lang="en-US"/>
          </a:p>
        </c:txPr>
        <c:crossAx val="1"/>
        <c:crossesAt val="1"/>
        <c:auto val="0"/>
        <c:lblAlgn val="ctr"/>
        <c:lblOffset val="100"/>
        <c:noMultiLvlLbl val="0"/>
      </c:catAx>
      <c:valAx>
        <c:axId val="1"/>
        <c:scaling>
          <c:logBase val="2"/>
          <c:orientation val="minMax"/>
          <c:max val="2"/>
          <c:min val="0.125"/>
        </c:scaling>
        <c:delete val="0"/>
        <c:axPos val="b"/>
        <c:numFmt formatCode="General" sourceLinked="1"/>
        <c:majorTickMark val="none"/>
        <c:minorTickMark val="none"/>
        <c:tickLblPos val="nextTo"/>
        <c:spPr>
          <a:noFill/>
          <a:ln w="15875">
            <a:solidFill>
              <a:schemeClr val="tx1">
                <a:lumMod val="65000"/>
                <a:lumOff val="35000"/>
              </a:schemeClr>
            </a:solidFill>
          </a:ln>
          <a:effectLst/>
        </c:spPr>
        <c:txPr>
          <a:bodyPr rot="0" spcFirstLastPara="1" vertOverflow="ellipsis" wrap="square" anchor="t" anchorCtr="0"/>
          <a:lstStyle/>
          <a:p>
            <a:pPr>
              <a:defRPr sz="800" b="0" i="0" u="none" strike="noStrike" kern="1200" baseline="0">
                <a:solidFill>
                  <a:schemeClr val="tx1">
                    <a:lumMod val="65000"/>
                    <a:lumOff val="35000"/>
                  </a:schemeClr>
                </a:solidFill>
                <a:latin typeface="+mn-lt"/>
                <a:ea typeface="+mn-ea"/>
                <a:cs typeface="+mn-cs"/>
              </a:defRPr>
            </a:pPr>
            <a:endParaRPr lang="en-US"/>
          </a:p>
        </c:txPr>
        <c:crossAx val="1687242720"/>
        <c:crosses val="max"/>
        <c:crossBetween val="between"/>
        <c:majorUnit val="1"/>
        <c:min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022515422767211E-2"/>
          <c:y val="0.13400006782905571"/>
          <c:w val="0.79546552470451404"/>
          <c:h val="0.63914037976734628"/>
        </c:manualLayout>
      </c:layout>
      <c:barChart>
        <c:barDir val="bar"/>
        <c:grouping val="clustered"/>
        <c:varyColors val="0"/>
        <c:ser>
          <c:idx val="0"/>
          <c:order val="0"/>
          <c:tx>
            <c:strRef>
              <c:f>Sheet1!$A$2</c:f>
              <c:strCache>
                <c:ptCount val="1"/>
              </c:strCache>
            </c:strRef>
          </c:tx>
          <c:spPr>
            <a:solidFill>
              <a:schemeClr val="accent1"/>
            </a:solidFill>
            <a:ln>
              <a:noFill/>
            </a:ln>
            <a:effectLst>
              <a:outerShdw blurRad="57150" dist="19050" dir="5400000" algn="ctr" rotWithShape="0">
                <a:srgbClr val="000000">
                  <a:alpha val="63000"/>
                </a:srgbClr>
              </a:outerShdw>
            </a:effectLst>
          </c:spPr>
          <c:invertIfNegative val="0"/>
          <c:val>
            <c:numRef>
              <c:f>Sheet1!$A$3</c:f>
              <c:numCache>
                <c:formatCode>General</c:formatCode>
                <c:ptCount val="1"/>
              </c:numCache>
            </c:numRef>
          </c:val>
          <c:extLst>
            <c:ext xmlns:c16="http://schemas.microsoft.com/office/drawing/2014/chart" uri="{C3380CC4-5D6E-409C-BE32-E72D297353CC}">
              <c16:uniqueId val="{00000000-5602-1345-95D9-0E6F67FAE892}"/>
            </c:ext>
          </c:extLst>
        </c:ser>
        <c:dLbls>
          <c:showLegendKey val="0"/>
          <c:showVal val="0"/>
          <c:showCatName val="0"/>
          <c:showSerName val="0"/>
          <c:showPercent val="0"/>
          <c:showBubbleSize val="0"/>
        </c:dLbls>
        <c:gapWidth val="50"/>
        <c:axId val="1687242720"/>
        <c:axId val="1"/>
      </c:barChart>
      <c:catAx>
        <c:axId val="1687242720"/>
        <c:scaling>
          <c:orientation val="maxMin"/>
        </c:scaling>
        <c:delete val="0"/>
        <c:axPos val="l"/>
        <c:numFmt formatCode="General" sourceLinked="1"/>
        <c:majorTickMark val="none"/>
        <c:minorTickMark val="none"/>
        <c:tickLblPos val="low"/>
        <c:spPr>
          <a:noFill/>
          <a:ln w="12700" cap="flat" cmpd="sng" algn="ctr">
            <a:solidFill>
              <a:schemeClr val="bg1">
                <a:lumMod val="50000"/>
              </a:schemeClr>
            </a:solidFill>
            <a:prstDash val="sysDash"/>
            <a:round/>
          </a:ln>
          <a:effectLst/>
        </c:spPr>
        <c:txPr>
          <a:bodyPr rot="0" spcFirstLastPara="1" vertOverflow="ellipsis" wrap="square" anchor="ctr" anchorCtr="1"/>
          <a:lstStyle/>
          <a:p>
            <a:pPr>
              <a:defRPr sz="1100" b="0" i="0" u="none" strike="noStrike" kern="1200" baseline="0">
                <a:noFill/>
                <a:latin typeface="+mn-lt"/>
                <a:ea typeface="+mn-ea"/>
                <a:cs typeface="+mn-cs"/>
              </a:defRPr>
            </a:pPr>
            <a:endParaRPr lang="en-US"/>
          </a:p>
        </c:txPr>
        <c:crossAx val="1"/>
        <c:crossesAt val="1"/>
        <c:auto val="0"/>
        <c:lblAlgn val="ctr"/>
        <c:lblOffset val="100"/>
        <c:noMultiLvlLbl val="0"/>
      </c:catAx>
      <c:valAx>
        <c:axId val="1"/>
        <c:scaling>
          <c:logBase val="2"/>
          <c:orientation val="minMax"/>
          <c:max val="2"/>
          <c:min val="0.125"/>
        </c:scaling>
        <c:delete val="0"/>
        <c:axPos val="b"/>
        <c:numFmt formatCode="General" sourceLinked="1"/>
        <c:majorTickMark val="none"/>
        <c:minorTickMark val="none"/>
        <c:tickLblPos val="nextTo"/>
        <c:spPr>
          <a:noFill/>
          <a:ln w="15875">
            <a:solidFill>
              <a:schemeClr val="tx1">
                <a:lumMod val="65000"/>
                <a:lumOff val="35000"/>
              </a:schemeClr>
            </a:solidFill>
          </a:ln>
          <a:effectLst/>
        </c:spPr>
        <c:txPr>
          <a:bodyPr rot="0" spcFirstLastPara="1" vertOverflow="ellipsis" wrap="square" anchor="t" anchorCtr="0"/>
          <a:lstStyle/>
          <a:p>
            <a:pPr>
              <a:defRPr sz="800" b="0" i="0" u="none" strike="noStrike" kern="1200" baseline="0">
                <a:solidFill>
                  <a:schemeClr val="tx1">
                    <a:lumMod val="65000"/>
                    <a:lumOff val="35000"/>
                  </a:schemeClr>
                </a:solidFill>
                <a:latin typeface="+mn-lt"/>
                <a:ea typeface="+mn-ea"/>
                <a:cs typeface="+mn-cs"/>
              </a:defRPr>
            </a:pPr>
            <a:endParaRPr lang="en-US"/>
          </a:p>
        </c:txPr>
        <c:crossAx val="1687242720"/>
        <c:crosses val="max"/>
        <c:crossBetween val="between"/>
        <c:majorUnit val="1"/>
        <c:min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022515422767211E-2"/>
          <c:y val="0.13400006782905571"/>
          <c:w val="0.79546552470451404"/>
          <c:h val="0.63914037976734628"/>
        </c:manualLayout>
      </c:layout>
      <c:barChart>
        <c:barDir val="bar"/>
        <c:grouping val="clustered"/>
        <c:varyColors val="0"/>
        <c:ser>
          <c:idx val="0"/>
          <c:order val="0"/>
          <c:tx>
            <c:strRef>
              <c:f>Sheet1!$A$2</c:f>
              <c:strCache>
                <c:ptCount val="1"/>
              </c:strCache>
            </c:strRef>
          </c:tx>
          <c:spPr>
            <a:solidFill>
              <a:schemeClr val="accent1"/>
            </a:solidFill>
            <a:ln>
              <a:noFill/>
            </a:ln>
            <a:effectLst>
              <a:outerShdw blurRad="57150" dist="19050" dir="5400000" algn="ctr" rotWithShape="0">
                <a:srgbClr val="000000">
                  <a:alpha val="63000"/>
                </a:srgbClr>
              </a:outerShdw>
            </a:effectLst>
          </c:spPr>
          <c:invertIfNegative val="0"/>
          <c:val>
            <c:numRef>
              <c:f>Sheet1!$A$3</c:f>
              <c:numCache>
                <c:formatCode>General</c:formatCode>
                <c:ptCount val="1"/>
              </c:numCache>
            </c:numRef>
          </c:val>
          <c:extLst>
            <c:ext xmlns:c16="http://schemas.microsoft.com/office/drawing/2014/chart" uri="{C3380CC4-5D6E-409C-BE32-E72D297353CC}">
              <c16:uniqueId val="{00000000-5FD6-584E-8D06-2B9AABDFE55D}"/>
            </c:ext>
          </c:extLst>
        </c:ser>
        <c:dLbls>
          <c:showLegendKey val="0"/>
          <c:showVal val="0"/>
          <c:showCatName val="0"/>
          <c:showSerName val="0"/>
          <c:showPercent val="0"/>
          <c:showBubbleSize val="0"/>
        </c:dLbls>
        <c:gapWidth val="50"/>
        <c:axId val="1687242720"/>
        <c:axId val="1"/>
      </c:barChart>
      <c:catAx>
        <c:axId val="1687242720"/>
        <c:scaling>
          <c:orientation val="maxMin"/>
        </c:scaling>
        <c:delete val="0"/>
        <c:axPos val="l"/>
        <c:numFmt formatCode="General" sourceLinked="1"/>
        <c:majorTickMark val="none"/>
        <c:minorTickMark val="none"/>
        <c:tickLblPos val="low"/>
        <c:spPr>
          <a:noFill/>
          <a:ln w="12700" cap="flat" cmpd="sng" algn="ctr">
            <a:solidFill>
              <a:schemeClr val="bg1">
                <a:lumMod val="50000"/>
              </a:schemeClr>
            </a:solidFill>
            <a:prstDash val="sysDash"/>
            <a:round/>
          </a:ln>
          <a:effectLst/>
        </c:spPr>
        <c:txPr>
          <a:bodyPr rot="0" spcFirstLastPara="1" vertOverflow="ellipsis" wrap="square" anchor="ctr" anchorCtr="1"/>
          <a:lstStyle/>
          <a:p>
            <a:pPr>
              <a:defRPr sz="1100" b="0" i="0" u="none" strike="noStrike" kern="1200" baseline="0">
                <a:noFill/>
                <a:latin typeface="+mn-lt"/>
                <a:ea typeface="+mn-ea"/>
                <a:cs typeface="+mn-cs"/>
              </a:defRPr>
            </a:pPr>
            <a:endParaRPr lang="en-US"/>
          </a:p>
        </c:txPr>
        <c:crossAx val="1"/>
        <c:crossesAt val="1"/>
        <c:auto val="0"/>
        <c:lblAlgn val="ctr"/>
        <c:lblOffset val="100"/>
        <c:noMultiLvlLbl val="0"/>
      </c:catAx>
      <c:valAx>
        <c:axId val="1"/>
        <c:scaling>
          <c:logBase val="2"/>
          <c:orientation val="minMax"/>
          <c:max val="2"/>
          <c:min val="0.125"/>
        </c:scaling>
        <c:delete val="0"/>
        <c:axPos val="b"/>
        <c:numFmt formatCode="General" sourceLinked="1"/>
        <c:majorTickMark val="none"/>
        <c:minorTickMark val="none"/>
        <c:tickLblPos val="nextTo"/>
        <c:spPr>
          <a:noFill/>
          <a:ln w="15875">
            <a:solidFill>
              <a:schemeClr val="tx1">
                <a:lumMod val="65000"/>
                <a:lumOff val="35000"/>
              </a:schemeClr>
            </a:solidFill>
          </a:ln>
          <a:effectLst/>
        </c:spPr>
        <c:txPr>
          <a:bodyPr rot="0" spcFirstLastPara="1" vertOverflow="ellipsis" wrap="square" anchor="t" anchorCtr="0"/>
          <a:lstStyle/>
          <a:p>
            <a:pPr>
              <a:defRPr sz="800" b="0" i="0" u="none" strike="noStrike" kern="1200" baseline="0">
                <a:solidFill>
                  <a:schemeClr val="tx1">
                    <a:lumMod val="65000"/>
                    <a:lumOff val="35000"/>
                  </a:schemeClr>
                </a:solidFill>
                <a:latin typeface="+mn-lt"/>
                <a:ea typeface="+mn-ea"/>
                <a:cs typeface="+mn-cs"/>
              </a:defRPr>
            </a:pPr>
            <a:endParaRPr lang="en-US"/>
          </a:p>
        </c:txPr>
        <c:crossAx val="1687242720"/>
        <c:crosses val="max"/>
        <c:crossBetween val="between"/>
        <c:majorUnit val="1"/>
        <c:min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022515422767211E-2"/>
          <c:y val="0.13400006782905571"/>
          <c:w val="0.79546552470451404"/>
          <c:h val="0.63914037976734628"/>
        </c:manualLayout>
      </c:layout>
      <c:barChart>
        <c:barDir val="bar"/>
        <c:grouping val="clustered"/>
        <c:varyColors val="0"/>
        <c:ser>
          <c:idx val="0"/>
          <c:order val="0"/>
          <c:tx>
            <c:strRef>
              <c:f>Sheet1!$A$2</c:f>
              <c:strCache>
                <c:ptCount val="1"/>
              </c:strCache>
            </c:strRef>
          </c:tx>
          <c:spPr>
            <a:solidFill>
              <a:schemeClr val="accent1"/>
            </a:solidFill>
            <a:ln>
              <a:noFill/>
            </a:ln>
            <a:effectLst>
              <a:outerShdw blurRad="57150" dist="19050" dir="5400000" algn="ctr" rotWithShape="0">
                <a:srgbClr val="000000">
                  <a:alpha val="63000"/>
                </a:srgbClr>
              </a:outerShdw>
            </a:effectLst>
          </c:spPr>
          <c:invertIfNegative val="0"/>
          <c:val>
            <c:numRef>
              <c:f>Sheet1!$A$3</c:f>
              <c:numCache>
                <c:formatCode>General</c:formatCode>
                <c:ptCount val="1"/>
              </c:numCache>
            </c:numRef>
          </c:val>
          <c:extLst>
            <c:ext xmlns:c16="http://schemas.microsoft.com/office/drawing/2014/chart" uri="{C3380CC4-5D6E-409C-BE32-E72D297353CC}">
              <c16:uniqueId val="{00000000-98DF-1443-96E7-AA8A79B812F5}"/>
            </c:ext>
          </c:extLst>
        </c:ser>
        <c:dLbls>
          <c:showLegendKey val="0"/>
          <c:showVal val="0"/>
          <c:showCatName val="0"/>
          <c:showSerName val="0"/>
          <c:showPercent val="0"/>
          <c:showBubbleSize val="0"/>
        </c:dLbls>
        <c:gapWidth val="50"/>
        <c:axId val="1687242720"/>
        <c:axId val="1"/>
      </c:barChart>
      <c:catAx>
        <c:axId val="1687242720"/>
        <c:scaling>
          <c:orientation val="maxMin"/>
        </c:scaling>
        <c:delete val="0"/>
        <c:axPos val="l"/>
        <c:numFmt formatCode="General" sourceLinked="1"/>
        <c:majorTickMark val="none"/>
        <c:minorTickMark val="none"/>
        <c:tickLblPos val="low"/>
        <c:spPr>
          <a:noFill/>
          <a:ln w="12700" cap="flat" cmpd="sng" algn="ctr">
            <a:solidFill>
              <a:schemeClr val="bg1">
                <a:lumMod val="50000"/>
              </a:schemeClr>
            </a:solidFill>
            <a:prstDash val="sysDash"/>
            <a:round/>
          </a:ln>
          <a:effectLst/>
        </c:spPr>
        <c:txPr>
          <a:bodyPr rot="0" spcFirstLastPara="1" vertOverflow="ellipsis" wrap="square" anchor="ctr" anchorCtr="1"/>
          <a:lstStyle/>
          <a:p>
            <a:pPr>
              <a:defRPr sz="1100" b="0" i="0" u="none" strike="noStrike" kern="1200" baseline="0">
                <a:noFill/>
                <a:latin typeface="+mn-lt"/>
                <a:ea typeface="+mn-ea"/>
                <a:cs typeface="+mn-cs"/>
              </a:defRPr>
            </a:pPr>
            <a:endParaRPr lang="en-US"/>
          </a:p>
        </c:txPr>
        <c:crossAx val="1"/>
        <c:crossesAt val="1"/>
        <c:auto val="0"/>
        <c:lblAlgn val="ctr"/>
        <c:lblOffset val="100"/>
        <c:noMultiLvlLbl val="0"/>
      </c:catAx>
      <c:valAx>
        <c:axId val="1"/>
        <c:scaling>
          <c:logBase val="2"/>
          <c:orientation val="minMax"/>
          <c:max val="128"/>
          <c:min val="0.5"/>
        </c:scaling>
        <c:delete val="0"/>
        <c:axPos val="b"/>
        <c:numFmt formatCode="General" sourceLinked="1"/>
        <c:majorTickMark val="none"/>
        <c:minorTickMark val="none"/>
        <c:tickLblPos val="nextTo"/>
        <c:spPr>
          <a:noFill/>
          <a:ln w="15875">
            <a:solidFill>
              <a:schemeClr val="tx1">
                <a:lumMod val="65000"/>
                <a:lumOff val="35000"/>
              </a:schemeClr>
            </a:solidFill>
          </a:ln>
          <a:effectLst/>
        </c:spPr>
        <c:txPr>
          <a:bodyPr rot="0" spcFirstLastPara="1" vertOverflow="ellipsis" wrap="square" anchor="t" anchorCtr="0"/>
          <a:lstStyle/>
          <a:p>
            <a:pPr>
              <a:defRPr sz="800" b="0" i="0" u="none" strike="noStrike" kern="1200" baseline="0">
                <a:solidFill>
                  <a:schemeClr val="tx1">
                    <a:lumMod val="65000"/>
                    <a:lumOff val="35000"/>
                  </a:schemeClr>
                </a:solidFill>
                <a:latin typeface="+mn-lt"/>
                <a:ea typeface="+mn-ea"/>
                <a:cs typeface="+mn-cs"/>
              </a:defRPr>
            </a:pPr>
            <a:endParaRPr lang="en-US"/>
          </a:p>
        </c:txPr>
        <c:crossAx val="1687242720"/>
        <c:crosses val="max"/>
        <c:crossBetween val="between"/>
        <c:majorUnit val="1"/>
        <c:min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022515422767211E-2"/>
          <c:y val="0.13400006782905571"/>
          <c:w val="0.79546552470451404"/>
          <c:h val="0.63914037976734628"/>
        </c:manualLayout>
      </c:layout>
      <c:barChart>
        <c:barDir val="bar"/>
        <c:grouping val="clustered"/>
        <c:varyColors val="0"/>
        <c:ser>
          <c:idx val="0"/>
          <c:order val="0"/>
          <c:tx>
            <c:strRef>
              <c:f>Sheet1!$A$2</c:f>
              <c:strCache>
                <c:ptCount val="1"/>
              </c:strCache>
            </c:strRef>
          </c:tx>
          <c:spPr>
            <a:solidFill>
              <a:schemeClr val="accent1"/>
            </a:solidFill>
            <a:ln>
              <a:noFill/>
            </a:ln>
            <a:effectLst>
              <a:outerShdw blurRad="57150" dist="19050" dir="5400000" algn="ctr" rotWithShape="0">
                <a:srgbClr val="000000">
                  <a:alpha val="63000"/>
                </a:srgbClr>
              </a:outerShdw>
            </a:effectLst>
          </c:spPr>
          <c:invertIfNegative val="0"/>
          <c:val>
            <c:numRef>
              <c:f>Sheet1!$A$3</c:f>
              <c:numCache>
                <c:formatCode>General</c:formatCode>
                <c:ptCount val="1"/>
              </c:numCache>
            </c:numRef>
          </c:val>
          <c:extLst>
            <c:ext xmlns:c16="http://schemas.microsoft.com/office/drawing/2014/chart" uri="{C3380CC4-5D6E-409C-BE32-E72D297353CC}">
              <c16:uniqueId val="{00000000-871B-5E4B-8D4A-EE8336E6E78A}"/>
            </c:ext>
          </c:extLst>
        </c:ser>
        <c:dLbls>
          <c:showLegendKey val="0"/>
          <c:showVal val="0"/>
          <c:showCatName val="0"/>
          <c:showSerName val="0"/>
          <c:showPercent val="0"/>
          <c:showBubbleSize val="0"/>
        </c:dLbls>
        <c:gapWidth val="50"/>
        <c:axId val="1687242720"/>
        <c:axId val="1"/>
      </c:barChart>
      <c:catAx>
        <c:axId val="1687242720"/>
        <c:scaling>
          <c:orientation val="maxMin"/>
        </c:scaling>
        <c:delete val="0"/>
        <c:axPos val="l"/>
        <c:numFmt formatCode="General" sourceLinked="1"/>
        <c:majorTickMark val="none"/>
        <c:minorTickMark val="none"/>
        <c:tickLblPos val="low"/>
        <c:spPr>
          <a:noFill/>
          <a:ln w="12700" cap="flat" cmpd="sng" algn="ctr">
            <a:solidFill>
              <a:schemeClr val="bg1">
                <a:lumMod val="50000"/>
              </a:schemeClr>
            </a:solidFill>
            <a:prstDash val="sysDash"/>
            <a:round/>
          </a:ln>
          <a:effectLst/>
        </c:spPr>
        <c:txPr>
          <a:bodyPr rot="0" spcFirstLastPara="1" vertOverflow="ellipsis" wrap="square" anchor="ctr" anchorCtr="1"/>
          <a:lstStyle/>
          <a:p>
            <a:pPr>
              <a:defRPr sz="1100" b="0" i="0" u="none" strike="noStrike" kern="1200" baseline="0">
                <a:noFill/>
                <a:latin typeface="+mn-lt"/>
                <a:ea typeface="+mn-ea"/>
                <a:cs typeface="+mn-cs"/>
              </a:defRPr>
            </a:pPr>
            <a:endParaRPr lang="en-US"/>
          </a:p>
        </c:txPr>
        <c:crossAx val="1"/>
        <c:crossesAt val="1"/>
        <c:auto val="0"/>
        <c:lblAlgn val="ctr"/>
        <c:lblOffset val="100"/>
        <c:noMultiLvlLbl val="0"/>
      </c:catAx>
      <c:valAx>
        <c:axId val="1"/>
        <c:scaling>
          <c:logBase val="2"/>
          <c:orientation val="minMax"/>
          <c:max val="2"/>
          <c:min val="0.125"/>
        </c:scaling>
        <c:delete val="0"/>
        <c:axPos val="b"/>
        <c:numFmt formatCode="General" sourceLinked="1"/>
        <c:majorTickMark val="none"/>
        <c:minorTickMark val="none"/>
        <c:tickLblPos val="nextTo"/>
        <c:spPr>
          <a:noFill/>
          <a:ln w="15875">
            <a:solidFill>
              <a:schemeClr val="tx1">
                <a:lumMod val="65000"/>
                <a:lumOff val="35000"/>
              </a:schemeClr>
            </a:solidFill>
          </a:ln>
          <a:effectLst/>
        </c:spPr>
        <c:txPr>
          <a:bodyPr rot="0" spcFirstLastPara="1" vertOverflow="ellipsis" wrap="square" anchor="t" anchorCtr="0"/>
          <a:lstStyle/>
          <a:p>
            <a:pPr>
              <a:defRPr sz="800" b="0" i="0" u="none" strike="noStrike" kern="1200" baseline="0">
                <a:solidFill>
                  <a:schemeClr val="tx1">
                    <a:lumMod val="65000"/>
                    <a:lumOff val="35000"/>
                  </a:schemeClr>
                </a:solidFill>
                <a:latin typeface="+mn-lt"/>
                <a:ea typeface="+mn-ea"/>
                <a:cs typeface="+mn-cs"/>
              </a:defRPr>
            </a:pPr>
            <a:endParaRPr lang="en-US"/>
          </a:p>
        </c:txPr>
        <c:crossAx val="1687242720"/>
        <c:crosses val="max"/>
        <c:crossBetween val="between"/>
        <c:majorUnit val="1"/>
        <c:min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950783916424011"/>
          <c:y val="0.10122221939678844"/>
          <c:w val="0.71383853261772667"/>
          <c:h val="0.76818479753848212"/>
        </c:manualLayout>
      </c:layout>
      <c:barChart>
        <c:barDir val="bar"/>
        <c:grouping val="clustered"/>
        <c:varyColors val="0"/>
        <c:ser>
          <c:idx val="2"/>
          <c:order val="0"/>
          <c:tx>
            <c:strRef>
              <c:f>Sheet1!$D$1</c:f>
              <c:strCache>
                <c:ptCount val="1"/>
              </c:strCache>
            </c:strRef>
          </c:tx>
          <c:spPr>
            <a:noFill/>
            <a:ln>
              <a:noFill/>
            </a:ln>
            <a:effectLst/>
          </c:spPr>
          <c:invertIfNegative val="0"/>
          <c:cat>
            <c:numRef>
              <c:f>Sheet1!$A$2:$A$3</c:f>
              <c:numCache>
                <c:formatCode>General</c:formatCode>
                <c:ptCount val="2"/>
              </c:numCache>
            </c:numRef>
          </c:cat>
          <c:val>
            <c:numRef>
              <c:f>Sheet1!$D$2:$D$3</c:f>
              <c:numCache>
                <c:formatCode>General</c:formatCode>
                <c:ptCount val="2"/>
              </c:numCache>
            </c:numRef>
          </c:val>
          <c:extLst>
            <c:ext xmlns:c16="http://schemas.microsoft.com/office/drawing/2014/chart" uri="{C3380CC4-5D6E-409C-BE32-E72D297353CC}">
              <c16:uniqueId val="{00000002-7597-D345-BEB6-B45E1D4A4C53}"/>
            </c:ext>
          </c:extLst>
        </c:ser>
        <c:dLbls>
          <c:showLegendKey val="0"/>
          <c:showVal val="0"/>
          <c:showCatName val="0"/>
          <c:showSerName val="0"/>
          <c:showPercent val="0"/>
          <c:showBubbleSize val="0"/>
        </c:dLbls>
        <c:gapWidth val="219"/>
        <c:axId val="505732336"/>
        <c:axId val="1856361728"/>
      </c:barChart>
      <c:catAx>
        <c:axId val="5057323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56361728"/>
        <c:crossesAt val="1"/>
        <c:auto val="1"/>
        <c:lblAlgn val="ctr"/>
        <c:lblOffset val="100"/>
        <c:noMultiLvlLbl val="0"/>
      </c:catAx>
      <c:valAx>
        <c:axId val="1856361728"/>
        <c:scaling>
          <c:logBase val="2"/>
          <c:orientation val="minMax"/>
          <c:max val="2"/>
          <c:min val="0.25"/>
        </c:scaling>
        <c:delete val="0"/>
        <c:axPos val="b"/>
        <c:numFmt formatCode="General" sourceLinked="1"/>
        <c:majorTickMark val="none"/>
        <c:minorTickMark val="none"/>
        <c:tickLblPos val="nextTo"/>
        <c:spPr>
          <a:noFill/>
          <a:ln>
            <a:solidFill>
              <a:schemeClr val="tx1">
                <a:lumMod val="65000"/>
                <a:lumOff val="35000"/>
              </a:schemeClr>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5732336"/>
        <c:crosses val="autoZero"/>
        <c:crossBetween val="between"/>
        <c:minorUnit val="0.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467235534009203"/>
          <c:y val="0.21198755693811799"/>
          <c:w val="0.56443367126892352"/>
          <c:h val="0.61246722586379276"/>
        </c:manualLayout>
      </c:layout>
      <c:lineChart>
        <c:grouping val="standard"/>
        <c:varyColors val="0"/>
        <c:ser>
          <c:idx val="0"/>
          <c:order val="0"/>
          <c:tx>
            <c:strRef>
              <c:f>Sheet1!$B$1</c:f>
              <c:strCache>
                <c:ptCount val="1"/>
                <c:pt idx="0">
                  <c:v>Omega-3 PUFA (n=21)</c:v>
                </c:pt>
              </c:strCache>
            </c:strRef>
          </c:tx>
          <c:spPr>
            <a:ln w="25400" cap="flat" cmpd="sng" algn="ctr">
              <a:solidFill>
                <a:schemeClr val="tx2"/>
              </a:solidFill>
              <a:prstDash val="solid"/>
              <a:miter lim="800000"/>
              <a:headEnd type="none"/>
              <a:tailEnd type="none"/>
            </a:ln>
            <a:effectLst/>
          </c:spPr>
          <c:marker>
            <c:symbol val="circle"/>
            <c:size val="6"/>
            <c:spPr>
              <a:solidFill>
                <a:schemeClr val="accent2"/>
              </a:solidFill>
              <a:ln w="44450">
                <a:solidFill>
                  <a:schemeClr val="tx2"/>
                </a:solidFill>
                <a:round/>
              </a:ln>
              <a:effectLst/>
            </c:spPr>
          </c:marker>
          <c:dPt>
            <c:idx val="1"/>
            <c:marker>
              <c:symbol val="circle"/>
              <c:size val="6"/>
              <c:spPr>
                <a:solidFill>
                  <a:schemeClr val="accent2"/>
                </a:solidFill>
                <a:ln w="44450">
                  <a:solidFill>
                    <a:schemeClr val="tx2"/>
                  </a:solidFill>
                  <a:round/>
                  <a:headEnd type="oval"/>
                  <a:tailEnd type="oval"/>
                </a:ln>
                <a:effectLst/>
              </c:spPr>
            </c:marker>
            <c:bubble3D val="0"/>
            <c:extLst>
              <c:ext xmlns:c16="http://schemas.microsoft.com/office/drawing/2014/chart" uri="{C3380CC4-5D6E-409C-BE32-E72D297353CC}">
                <c16:uniqueId val="{00000003-48C1-BC49-A3E4-BBFA53DBF2F4}"/>
              </c:ext>
            </c:extLst>
          </c:dPt>
          <c:cat>
            <c:numRef>
              <c:f>Sheet1!$A$2:$A$4</c:f>
              <c:numCache>
                <c:formatCode>General</c:formatCode>
                <c:ptCount val="3"/>
                <c:pt idx="0">
                  <c:v>0</c:v>
                </c:pt>
                <c:pt idx="1">
                  <c:v>90</c:v>
                </c:pt>
                <c:pt idx="2">
                  <c:v>180</c:v>
                </c:pt>
              </c:numCache>
            </c:numRef>
          </c:cat>
          <c:val>
            <c:numRef>
              <c:f>Sheet1!$B$2:$B$4</c:f>
              <c:numCache>
                <c:formatCode>0.0</c:formatCode>
                <c:ptCount val="3"/>
                <c:pt idx="0">
                  <c:v>0</c:v>
                </c:pt>
                <c:pt idx="1">
                  <c:v>1.6</c:v>
                </c:pt>
                <c:pt idx="2">
                  <c:v>2.1</c:v>
                </c:pt>
              </c:numCache>
            </c:numRef>
          </c:val>
          <c:smooth val="0"/>
          <c:extLst>
            <c:ext xmlns:c16="http://schemas.microsoft.com/office/drawing/2014/chart" uri="{C3380CC4-5D6E-409C-BE32-E72D297353CC}">
              <c16:uniqueId val="{00000000-48C1-BC49-A3E4-BBFA53DBF2F4}"/>
            </c:ext>
          </c:extLst>
        </c:ser>
        <c:ser>
          <c:idx val="1"/>
          <c:order val="1"/>
          <c:tx>
            <c:strRef>
              <c:f>Sheet1!$C$1</c:f>
              <c:strCache>
                <c:ptCount val="1"/>
                <c:pt idx="0">
                  <c:v>Placebo (n=22)</c:v>
                </c:pt>
              </c:strCache>
            </c:strRef>
          </c:tx>
          <c:spPr>
            <a:ln w="25400" cap="flat" cmpd="sng" algn="ctr">
              <a:solidFill>
                <a:schemeClr val="bg1">
                  <a:lumMod val="50000"/>
                </a:schemeClr>
              </a:solidFill>
              <a:prstDash val="solid"/>
              <a:miter lim="800000"/>
              <a:headEnd type="none"/>
              <a:tailEnd type="none"/>
            </a:ln>
            <a:effectLst/>
          </c:spPr>
          <c:marker>
            <c:symbol val="square"/>
            <c:size val="6"/>
            <c:spPr>
              <a:solidFill>
                <a:schemeClr val="bg1">
                  <a:lumMod val="50000"/>
                </a:schemeClr>
              </a:solidFill>
              <a:ln w="57150">
                <a:noFill/>
                <a:round/>
                <a:headEnd type="diamond"/>
              </a:ln>
              <a:effectLst/>
            </c:spPr>
          </c:marker>
          <c:cat>
            <c:numRef>
              <c:f>Sheet1!$A$2:$A$4</c:f>
              <c:numCache>
                <c:formatCode>General</c:formatCode>
                <c:ptCount val="3"/>
                <c:pt idx="0">
                  <c:v>0</c:v>
                </c:pt>
                <c:pt idx="1">
                  <c:v>90</c:v>
                </c:pt>
                <c:pt idx="2">
                  <c:v>180</c:v>
                </c:pt>
              </c:numCache>
            </c:numRef>
          </c:cat>
          <c:val>
            <c:numRef>
              <c:f>Sheet1!$C$2:$C$4</c:f>
              <c:numCache>
                <c:formatCode>0.0</c:formatCode>
                <c:ptCount val="3"/>
                <c:pt idx="0">
                  <c:v>0</c:v>
                </c:pt>
                <c:pt idx="1">
                  <c:v>-0.2</c:v>
                </c:pt>
                <c:pt idx="2">
                  <c:v>-0.65</c:v>
                </c:pt>
              </c:numCache>
            </c:numRef>
          </c:val>
          <c:smooth val="0"/>
          <c:extLst>
            <c:ext xmlns:c16="http://schemas.microsoft.com/office/drawing/2014/chart" uri="{C3380CC4-5D6E-409C-BE32-E72D297353CC}">
              <c16:uniqueId val="{00000001-48C1-BC49-A3E4-BBFA53DBF2F4}"/>
            </c:ext>
          </c:extLst>
        </c:ser>
        <c:dLbls>
          <c:showLegendKey val="0"/>
          <c:showVal val="0"/>
          <c:showCatName val="0"/>
          <c:showSerName val="0"/>
          <c:showPercent val="0"/>
          <c:showBubbleSize val="0"/>
        </c:dLbls>
        <c:marker val="1"/>
        <c:smooth val="0"/>
        <c:axId val="1687242720"/>
        <c:axId val="1"/>
      </c:lineChart>
      <c:catAx>
        <c:axId val="1687242720"/>
        <c:scaling>
          <c:orientation val="minMax"/>
        </c:scaling>
        <c:delete val="0"/>
        <c:axPos val="b"/>
        <c:title>
          <c:tx>
            <c:rich>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n-US" dirty="0"/>
                  <a:t>Study</a:t>
                </a:r>
                <a:r>
                  <a:rPr lang="en-US" baseline="0" dirty="0"/>
                  <a:t> day</a:t>
                </a:r>
                <a:endParaRPr lang="en-US" dirty="0"/>
              </a:p>
            </c:rich>
          </c:tx>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low"/>
        <c:spPr>
          <a:noFill/>
          <a:ln w="12700" cap="flat" cmpd="sng" algn="ctr">
            <a:solidFill>
              <a:schemeClr val="bg1">
                <a:lumMod val="50000"/>
              </a:schemeClr>
            </a:solidFill>
            <a:round/>
          </a:ln>
          <a:effectLst/>
        </c:spPr>
        <c:txPr>
          <a:bodyPr rot="0" spcFirstLastPara="1" vertOverflow="ellipsis"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
        <c:crossesAt val="0"/>
        <c:auto val="0"/>
        <c:lblAlgn val="ctr"/>
        <c:lblOffset val="100"/>
        <c:noMultiLvlLbl val="0"/>
      </c:catAx>
      <c:valAx>
        <c:axId val="1"/>
        <c:scaling>
          <c:orientation val="minMax"/>
          <c:max val="3"/>
          <c:min val="-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n-US" b="0" i="0" dirty="0">
                    <a:effectLst/>
                    <a:latin typeface="Arial" panose="020B0604020202020204" pitchFamily="34" charset="0"/>
                  </a:rPr>
                  <a:t>Change in</a:t>
                </a:r>
                <a:r>
                  <a:rPr lang="en-US" b="0" i="0" baseline="0" dirty="0">
                    <a:effectLst/>
                    <a:latin typeface="Arial" panose="020B0604020202020204" pitchFamily="34" charset="0"/>
                  </a:rPr>
                  <a:t> CNFL</a:t>
                </a:r>
              </a:p>
              <a:p>
                <a:pPr>
                  <a:defRPr/>
                </a:pPr>
                <a:r>
                  <a:rPr lang="en-US" b="0" i="0" baseline="0" dirty="0">
                    <a:effectLst/>
                    <a:latin typeface="Arial" panose="020B0604020202020204" pitchFamily="34" charset="0"/>
                  </a:rPr>
                  <a:t>(mm/mm</a:t>
                </a:r>
                <a:r>
                  <a:rPr lang="en-US" b="0" i="0" baseline="30000" dirty="0">
                    <a:effectLst/>
                    <a:latin typeface="Arial" panose="020B0604020202020204" pitchFamily="34" charset="0"/>
                  </a:rPr>
                  <a:t>2</a:t>
                </a:r>
                <a:r>
                  <a:rPr lang="en-US" b="0" i="0" baseline="0" dirty="0">
                    <a:effectLst/>
                    <a:latin typeface="Arial" panose="020B0604020202020204" pitchFamily="34" charset="0"/>
                  </a:rPr>
                  <a:t>)</a:t>
                </a:r>
                <a:endParaRPr lang="en-US" b="0" i="0" dirty="0">
                  <a:effectLst/>
                  <a:latin typeface="Arial" panose="020B0604020202020204" pitchFamily="34" charset="0"/>
                </a:endParaRPr>
              </a:p>
            </c:rich>
          </c:tx>
          <c:layout>
            <c:manualLayout>
              <c:xMode val="edge"/>
              <c:yMode val="edge"/>
              <c:x val="4.5621413870099527E-2"/>
              <c:y val="0.3509585046105988"/>
            </c:manualLayout>
          </c:layout>
          <c:overlay val="0"/>
          <c:spPr>
            <a:noFill/>
            <a:ln>
              <a:noFill/>
            </a:ln>
            <a:effectLst/>
          </c:spPr>
          <c:txPr>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0" spcFirstLastPara="1" vertOverflow="ellipsis"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687242720"/>
        <c:crosses val="autoZero"/>
        <c:crossBetween val="between"/>
        <c:majorUnit val="1"/>
        <c:minorUnit val="1"/>
      </c:valAx>
      <c:spPr>
        <a:noFill/>
        <a:ln>
          <a:noFill/>
        </a:ln>
        <a:effectLst/>
      </c:spPr>
    </c:plotArea>
    <c:legend>
      <c:legendPos val="r"/>
      <c:layout>
        <c:manualLayout>
          <c:xMode val="edge"/>
          <c:yMode val="edge"/>
          <c:x val="0.36542968046251856"/>
          <c:y val="6.9579213420731034E-2"/>
          <c:w val="0.42503278357381896"/>
          <c:h val="0.140999333407399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19226747747957"/>
          <c:y val="9.1661557193580448E-2"/>
          <c:w val="0.41114486911947851"/>
          <c:h val="0.69437239520075988"/>
        </c:manualLayout>
      </c:layout>
      <c:barChart>
        <c:barDir val="col"/>
        <c:grouping val="clustered"/>
        <c:varyColors val="0"/>
        <c:ser>
          <c:idx val="0"/>
          <c:order val="0"/>
          <c:tx>
            <c:strRef>
              <c:f>Sheet1!$B$1</c:f>
              <c:strCache>
                <c:ptCount val="1"/>
              </c:strCache>
            </c:strRef>
          </c:tx>
          <c:spPr>
            <a:solidFill>
              <a:schemeClr val="accent1"/>
            </a:solidFill>
            <a:ln>
              <a:noFill/>
            </a:ln>
            <a:effectLst>
              <a:outerShdw blurRad="57150" dist="19050" dir="5400000" algn="ctr" rotWithShape="0">
                <a:srgbClr val="000000">
                  <a:alpha val="63000"/>
                </a:srgbClr>
              </a:outerShdw>
            </a:effectLst>
          </c:spPr>
          <c:invertIfNegative val="0"/>
          <c:cat>
            <c:numRef>
              <c:f>Sheet1!$A$2:$A$17</c:f>
              <c:numCache>
                <c:formatCode>General</c:formatCode>
                <c:ptCount val="16"/>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numCache>
            </c:numRef>
          </c:cat>
          <c:val>
            <c:numRef>
              <c:f>Sheet1!$B$2:$B$17</c:f>
              <c:numCache>
                <c:formatCode>General</c:formatCode>
                <c:ptCount val="16"/>
              </c:numCache>
            </c:numRef>
          </c:val>
          <c:extLst>
            <c:ext xmlns:c16="http://schemas.microsoft.com/office/drawing/2014/chart" uri="{C3380CC4-5D6E-409C-BE32-E72D297353CC}">
              <c16:uniqueId val="{00000000-9FFF-A549-B95C-5D96AAE61129}"/>
            </c:ext>
          </c:extLst>
        </c:ser>
        <c:dLbls>
          <c:showLegendKey val="0"/>
          <c:showVal val="0"/>
          <c:showCatName val="0"/>
          <c:showSerName val="0"/>
          <c:showPercent val="0"/>
          <c:showBubbleSize val="0"/>
        </c:dLbls>
        <c:gapWidth val="50"/>
        <c:overlap val="-23"/>
        <c:axId val="1687242720"/>
        <c:axId val="1"/>
      </c:barChart>
      <c:catAx>
        <c:axId val="1687242720"/>
        <c:scaling>
          <c:orientation val="minMax"/>
        </c:scaling>
        <c:delete val="0"/>
        <c:axPos val="b"/>
        <c:title>
          <c:tx>
            <c:rich>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n-US" b="0" i="0" dirty="0">
                    <a:effectLst/>
                    <a:latin typeface="Arial" panose="020B0604020202020204" pitchFamily="34" charset="0"/>
                  </a:rPr>
                  <a:t>Locally applied pressure (mmHg)</a:t>
                </a:r>
              </a:p>
            </c:rich>
          </c:tx>
          <c:layout>
            <c:manualLayout>
              <c:xMode val="edge"/>
              <c:yMode val="edge"/>
              <c:x val="0.16123508857411947"/>
              <c:y val="0.8608733570563524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low"/>
        <c:spPr>
          <a:noFill/>
          <a:ln w="12700" cap="flat" cmpd="sng" algn="ctr">
            <a:solidFill>
              <a:schemeClr val="bg1">
                <a:lumMod val="50000"/>
              </a:schemeClr>
            </a:solidFill>
            <a:round/>
          </a:ln>
          <a:effectLst/>
        </c:spPr>
        <c:txPr>
          <a:bodyPr rot="0" spcFirstLastPara="1" vertOverflow="ellipsis"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
        <c:crosses val="autoZero"/>
        <c:auto val="0"/>
        <c:lblAlgn val="ctr"/>
        <c:lblOffset val="100"/>
        <c:tickLblSkip val="1"/>
        <c:noMultiLvlLbl val="0"/>
      </c:catAx>
      <c:valAx>
        <c:axId val="1"/>
        <c:scaling>
          <c:orientation val="minMax"/>
          <c:max val="2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97" b="0" i="0" u="none" strike="noStrike" kern="1200" baseline="0">
                    <a:solidFill>
                      <a:srgbClr val="000000">
                        <a:lumMod val="65000"/>
                        <a:lumOff val="35000"/>
                      </a:srgbClr>
                    </a:solidFill>
                    <a:latin typeface="+mn-lt"/>
                    <a:ea typeface="+mn-ea"/>
                    <a:cs typeface="+mn-cs"/>
                  </a:defRPr>
                </a:pPr>
                <a:r>
                  <a:rPr lang="en-US" b="0" i="0" dirty="0">
                    <a:latin typeface="Arial" panose="020B0604020202020204" pitchFamily="34" charset="0"/>
                  </a:rPr>
                  <a:t>Mean ±</a:t>
                </a:r>
                <a:r>
                  <a:rPr lang="en-US" b="0" i="0" u="none" dirty="0">
                    <a:latin typeface="Arial" panose="020B0604020202020204" pitchFamily="34" charset="0"/>
                  </a:rPr>
                  <a:t> SE </a:t>
                </a:r>
                <a:r>
                  <a:rPr lang="en-US" b="0" i="0" dirty="0">
                    <a:latin typeface="Arial" panose="020B0604020202020204" pitchFamily="34" charset="0"/>
                  </a:rPr>
                  <a:t>of skin blood flow (a.u.)</a:t>
                </a:r>
              </a:p>
            </c:rich>
          </c:tx>
          <c:layout>
            <c:manualLayout>
              <c:xMode val="edge"/>
              <c:yMode val="edge"/>
              <c:x val="8.116240093438358E-2"/>
              <c:y val="0.18562552769522714"/>
            </c:manualLayout>
          </c:layout>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97" b="0" i="0" u="none" strike="noStrike" kern="1200" baseline="0">
                  <a:solidFill>
                    <a:srgbClr val="000000">
                      <a:lumMod val="65000"/>
                      <a:lumOff val="35000"/>
                    </a:srgb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87242720"/>
        <c:crosses val="autoZero"/>
        <c:crossBetween val="between"/>
        <c:majorUnit val="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434436310052965"/>
          <c:y val="9.4246618064509083E-2"/>
          <c:w val="0.62239673617097235"/>
          <c:h val="0.82374656078209585"/>
        </c:manualLayout>
      </c:layout>
      <c:barChart>
        <c:barDir val="col"/>
        <c:grouping val="clustered"/>
        <c:varyColors val="0"/>
        <c:ser>
          <c:idx val="0"/>
          <c:order val="0"/>
          <c:tx>
            <c:strRef>
              <c:f>Sheet1!$B$1</c:f>
              <c:strCache>
                <c:ptCount val="1"/>
              </c:strCache>
            </c:strRef>
          </c:tx>
          <c:spPr>
            <a:solidFill>
              <a:schemeClr val="accent1"/>
            </a:solidFill>
            <a:ln>
              <a:noFill/>
            </a:ln>
            <a:effectLst>
              <a:outerShdw blurRad="57150" dist="19050" dir="5400000" algn="ctr" rotWithShape="0">
                <a:srgbClr val="000000">
                  <a:alpha val="63000"/>
                </a:srgbClr>
              </a:outerShdw>
            </a:effectLst>
          </c:spPr>
          <c:invertIfNegative val="0"/>
          <c:cat>
            <c:strRef>
              <c:f>Sheet1!$A$2:$A$3</c:f>
              <c:strCache>
                <c:ptCount val="2"/>
                <c:pt idx="0">
                  <c:v>Controls</c:v>
                </c:pt>
                <c:pt idx="1">
                  <c:v>Diabetics</c:v>
                </c:pt>
              </c:strCache>
            </c:strRef>
          </c:cat>
          <c:val>
            <c:numRef>
              <c:f>Sheet1!$B$2:$B$3</c:f>
              <c:numCache>
                <c:formatCode>General</c:formatCode>
                <c:ptCount val="2"/>
              </c:numCache>
            </c:numRef>
          </c:val>
          <c:extLst>
            <c:ext xmlns:c16="http://schemas.microsoft.com/office/drawing/2014/chart" uri="{C3380CC4-5D6E-409C-BE32-E72D297353CC}">
              <c16:uniqueId val="{00000000-0926-8F49-A865-2B3AF91D20F8}"/>
            </c:ext>
          </c:extLst>
        </c:ser>
        <c:dLbls>
          <c:showLegendKey val="0"/>
          <c:showVal val="0"/>
          <c:showCatName val="0"/>
          <c:showSerName val="0"/>
          <c:showPercent val="0"/>
          <c:showBubbleSize val="0"/>
        </c:dLbls>
        <c:gapWidth val="50"/>
        <c:overlap val="-23"/>
        <c:axId val="1687242720"/>
        <c:axId val="1"/>
      </c:barChart>
      <c:catAx>
        <c:axId val="1687242720"/>
        <c:scaling>
          <c:orientation val="minMax"/>
        </c:scaling>
        <c:delete val="0"/>
        <c:axPos val="b"/>
        <c:numFmt formatCode="General" sourceLinked="1"/>
        <c:majorTickMark val="none"/>
        <c:minorTickMark val="none"/>
        <c:tickLblPos val="low"/>
        <c:spPr>
          <a:noFill/>
          <a:ln w="12700" cap="flat" cmpd="sng" algn="ctr">
            <a:solidFill>
              <a:schemeClr val="bg1">
                <a:lumMod val="50000"/>
              </a:schemeClr>
            </a:solidFill>
            <a:round/>
          </a:ln>
          <a:effectLst/>
        </c:spPr>
        <c:txPr>
          <a:bodyPr rot="0" spcFirstLastPara="1" vertOverflow="ellipsis"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
        <c:crosses val="autoZero"/>
        <c:auto val="0"/>
        <c:lblAlgn val="ctr"/>
        <c:lblOffset val="100"/>
        <c:noMultiLvlLbl val="0"/>
      </c:catAx>
      <c:valAx>
        <c:axId val="1"/>
        <c:scaling>
          <c:orientation val="minMax"/>
          <c:max val="1"/>
          <c:min val="0.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n-US" b="0" i="0" dirty="0">
                    <a:latin typeface="Arial" panose="020B0604020202020204" pitchFamily="34" charset="0"/>
                  </a:rPr>
                  <a:t>Maximum laser Doppler flow (V)</a:t>
                </a:r>
              </a:p>
            </c:rich>
          </c:tx>
          <c:layout>
            <c:manualLayout>
              <c:xMode val="edge"/>
              <c:yMode val="edge"/>
              <c:x val="4.1019996033978282E-2"/>
              <c:y val="0.24692243415704837"/>
            </c:manualLayout>
          </c:layout>
          <c:overlay val="0"/>
          <c:spPr>
            <a:noFill/>
            <a:ln>
              <a:noFill/>
            </a:ln>
            <a:effectLst/>
          </c:spPr>
          <c:txPr>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87242720"/>
        <c:crosses val="autoZero"/>
        <c:crossBetween val="between"/>
        <c:majorUnit val="0.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800" b="0" i="0" u="none" strike="noStrike" kern="1200" baseline="0">
                <a:solidFill>
                  <a:schemeClr val="accent1"/>
                </a:solidFill>
                <a:latin typeface="+mn-lt"/>
                <a:ea typeface="+mn-ea"/>
                <a:cs typeface="+mn-cs"/>
              </a:defRPr>
            </a:pPr>
            <a:r>
              <a:rPr lang="en-US" sz="1800" b="0" i="0" dirty="0">
                <a:solidFill>
                  <a:schemeClr val="accent1"/>
                </a:solidFill>
                <a:effectLst/>
                <a:latin typeface="Arial" panose="020B0604020202020204" pitchFamily="34" charset="0"/>
              </a:rPr>
              <a:t>Painful diabetic peripheral neuropathy</a:t>
            </a:r>
          </a:p>
        </c:rich>
      </c:tx>
      <c:layout>
        <c:manualLayout>
          <c:xMode val="edge"/>
          <c:yMode val="edge"/>
          <c:x val="0.16873227676816124"/>
          <c:y val="4.3562132349228046E-2"/>
        </c:manualLayout>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800" b="0" i="0" u="none" strike="noStrike" kern="1200" baseline="0">
              <a:solidFill>
                <a:schemeClr val="accent1"/>
              </a:solidFill>
              <a:latin typeface="+mn-lt"/>
              <a:ea typeface="+mn-ea"/>
              <a:cs typeface="+mn-cs"/>
            </a:defRPr>
          </a:pPr>
          <a:endParaRPr lang="en-US"/>
        </a:p>
      </c:txPr>
    </c:title>
    <c:autoTitleDeleted val="0"/>
    <c:plotArea>
      <c:layout>
        <c:manualLayout>
          <c:layoutTarget val="inner"/>
          <c:xMode val="edge"/>
          <c:yMode val="edge"/>
          <c:x val="0.49188324111807363"/>
          <c:y val="0.15081339800448845"/>
          <c:w val="0.35659114500245803"/>
          <c:h val="0.70060523923252127"/>
        </c:manualLayout>
      </c:layout>
      <c:barChart>
        <c:barDir val="bar"/>
        <c:grouping val="clustered"/>
        <c:varyColors val="0"/>
        <c:ser>
          <c:idx val="0"/>
          <c:order val="0"/>
          <c:spPr>
            <a:solidFill>
              <a:schemeClr val="accent1"/>
            </a:solidFill>
            <a:ln>
              <a:noFill/>
            </a:ln>
            <a:effectLst>
              <a:outerShdw blurRad="57150" dist="19050" dir="5400000" algn="ctr" rotWithShape="0">
                <a:srgbClr val="000000">
                  <a:alpha val="63000"/>
                </a:srgbClr>
              </a:outerShdw>
            </a:effectLst>
          </c:spPr>
          <c:invertIfNegative val="0"/>
          <c:cat>
            <c:strRef>
              <c:f>Sheet1!$A$2:$A$15</c:f>
              <c:strCache>
                <c:ptCount val="14"/>
                <c:pt idx="0">
                  <c:v>Male (Ref.)</c:v>
                </c:pt>
                <c:pt idx="1">
                  <c:v>Female</c:v>
                </c:pt>
                <c:pt idx="2">
                  <c:v>Age 20-50 years (Ref.)</c:v>
                </c:pt>
                <c:pt idx="3">
                  <c:v>Age 51-60 years</c:v>
                </c:pt>
                <c:pt idx="4">
                  <c:v>Age &gt;60 years</c:v>
                </c:pt>
                <c:pt idx="5">
                  <c:v>Diabetes &lt;/=10 years (Ref.)</c:v>
                </c:pt>
                <c:pt idx="6">
                  <c:v>Diabetes 11-20 years</c:v>
                </c:pt>
                <c:pt idx="7">
                  <c:v>Diabetes &gt;20 years</c:v>
                </c:pt>
                <c:pt idx="8">
                  <c:v>Poor glycemic control</c:v>
                </c:pt>
                <c:pt idx="9">
                  <c:v>Hyperlipidemia</c:v>
                </c:pt>
                <c:pt idx="10">
                  <c:v>Hypertension</c:v>
                </c:pt>
                <c:pt idx="11">
                  <c:v>Obesity</c:v>
                </c:pt>
                <c:pt idx="12">
                  <c:v>Physical activity</c:v>
                </c:pt>
                <c:pt idx="13">
                  <c:v>Smoking cigarettes</c:v>
                </c:pt>
              </c:strCache>
            </c:strRef>
          </c:cat>
          <c:val>
            <c:numRef>
              <c:f>Sheet1!$B$2:$B$15</c:f>
              <c:numCache>
                <c:formatCode>General</c:formatCode>
                <c:ptCount val="14"/>
              </c:numCache>
            </c:numRef>
          </c:val>
          <c:extLst>
            <c:ext xmlns:c16="http://schemas.microsoft.com/office/drawing/2014/chart" uri="{C3380CC4-5D6E-409C-BE32-E72D297353CC}">
              <c16:uniqueId val="{00000000-814F-274C-BD57-CCF5DBCD0E0B}"/>
            </c:ext>
          </c:extLst>
        </c:ser>
        <c:dLbls>
          <c:showLegendKey val="0"/>
          <c:showVal val="0"/>
          <c:showCatName val="0"/>
          <c:showSerName val="0"/>
          <c:showPercent val="0"/>
          <c:showBubbleSize val="0"/>
        </c:dLbls>
        <c:gapWidth val="50"/>
        <c:axId val="1687242720"/>
        <c:axId val="1"/>
      </c:barChart>
      <c:catAx>
        <c:axId val="1687242720"/>
        <c:scaling>
          <c:orientation val="maxMin"/>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12700" cap="flat" cmpd="sng" algn="ctr">
            <a:solidFill>
              <a:schemeClr val="bg1">
                <a:lumMod val="50000"/>
              </a:schemeClr>
            </a:solidFill>
            <a:prstDash val="sysDash"/>
            <a:round/>
          </a:ln>
          <a:effectLst/>
        </c:spPr>
        <c:txPr>
          <a:bodyPr rot="0" spcFirstLastPara="1" vertOverflow="ellipsis"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
        <c:crossesAt val="1"/>
        <c:auto val="0"/>
        <c:lblAlgn val="ctr"/>
        <c:lblOffset val="100"/>
        <c:noMultiLvlLbl val="0"/>
      </c:catAx>
      <c:valAx>
        <c:axId val="1"/>
        <c:scaling>
          <c:logBase val="2"/>
          <c:orientation val="minMax"/>
          <c:max val="8"/>
          <c:min val="0.25"/>
        </c:scaling>
        <c:delete val="0"/>
        <c:axPos val="b"/>
        <c:title>
          <c:tx>
            <c:rich>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n-US" b="0" i="0" dirty="0">
                    <a:effectLst/>
                    <a:latin typeface="Arial" panose="020B0604020202020204" pitchFamily="34" charset="0"/>
                  </a:rPr>
                  <a:t>Odds ratio</a:t>
                </a:r>
              </a:p>
            </c:rich>
          </c:tx>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22225">
            <a:solidFill>
              <a:schemeClr val="tx1">
                <a:lumMod val="65000"/>
                <a:lumOff val="35000"/>
              </a:schemeClr>
            </a:solidFill>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87242720"/>
        <c:crosses val="max"/>
        <c:crossBetween val="between"/>
        <c:majorUnit val="1"/>
        <c:min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baseline="0">
                <a:solidFill>
                  <a:schemeClr val="accent1"/>
                </a:solidFill>
                <a:latin typeface="+mn-lt"/>
                <a:ea typeface="+mn-ea"/>
                <a:cs typeface="+mn-cs"/>
              </a:defRPr>
            </a:pPr>
            <a:r>
              <a:rPr lang="en-US" sz="1800" b="0" i="0" dirty="0">
                <a:solidFill>
                  <a:schemeClr val="accent1"/>
                </a:solidFill>
                <a:effectLst/>
                <a:latin typeface="Arial" panose="020B0604020202020204" pitchFamily="34" charset="0"/>
              </a:rPr>
              <a:t>Diabetic peripheral neuropathy</a:t>
            </a:r>
          </a:p>
        </c:rich>
      </c:tx>
      <c:layout>
        <c:manualLayout>
          <c:xMode val="edge"/>
          <c:yMode val="edge"/>
          <c:x val="0.26414826954793891"/>
          <c:y val="4.5982250813074055E-2"/>
        </c:manualLayout>
      </c:layout>
      <c:overlay val="1"/>
      <c:spPr>
        <a:noFill/>
        <a:ln>
          <a:noFill/>
        </a:ln>
        <a:effectLst/>
      </c:spPr>
      <c:txPr>
        <a:bodyPr rot="0" spcFirstLastPara="1" vertOverflow="ellipsis" vert="horz" wrap="square" anchor="ctr" anchorCtr="1"/>
        <a:lstStyle/>
        <a:p>
          <a:pPr>
            <a:defRPr sz="1800" b="0" i="0" u="none" strike="noStrike" kern="1200" baseline="0">
              <a:solidFill>
                <a:schemeClr val="accent1"/>
              </a:solidFill>
              <a:latin typeface="+mn-lt"/>
              <a:ea typeface="+mn-ea"/>
              <a:cs typeface="+mn-cs"/>
            </a:defRPr>
          </a:pPr>
          <a:endParaRPr lang="en-US"/>
        </a:p>
      </c:txPr>
    </c:title>
    <c:autoTitleDeleted val="0"/>
    <c:plotArea>
      <c:layout>
        <c:manualLayout>
          <c:layoutTarget val="inner"/>
          <c:xMode val="edge"/>
          <c:yMode val="edge"/>
          <c:x val="0.49188324111807363"/>
          <c:y val="0.15081339800448845"/>
          <c:w val="0.35659114500245803"/>
          <c:h val="0.70060523923252127"/>
        </c:manualLayout>
      </c:layout>
      <c:barChart>
        <c:barDir val="bar"/>
        <c:grouping val="clustered"/>
        <c:varyColors val="0"/>
        <c:ser>
          <c:idx val="0"/>
          <c:order val="0"/>
          <c:spPr>
            <a:solidFill>
              <a:schemeClr val="accent1"/>
            </a:solidFill>
            <a:ln>
              <a:noFill/>
            </a:ln>
            <a:effectLst>
              <a:outerShdw blurRad="57150" dist="19050" dir="5400000" algn="ctr" rotWithShape="0">
                <a:srgbClr val="000000">
                  <a:alpha val="63000"/>
                </a:srgbClr>
              </a:outerShdw>
            </a:effectLst>
          </c:spPr>
          <c:invertIfNegative val="0"/>
          <c:cat>
            <c:strRef>
              <c:f>Sheet1!$A$2:$A$15</c:f>
              <c:strCache>
                <c:ptCount val="14"/>
                <c:pt idx="0">
                  <c:v>Male (Ref.)</c:v>
                </c:pt>
                <c:pt idx="1">
                  <c:v>Female</c:v>
                </c:pt>
                <c:pt idx="2">
                  <c:v>Age 20-50 years (Ref.)</c:v>
                </c:pt>
                <c:pt idx="3">
                  <c:v>Age 51-60 years</c:v>
                </c:pt>
                <c:pt idx="4">
                  <c:v>Age &gt;60 years</c:v>
                </c:pt>
                <c:pt idx="5">
                  <c:v>Diabetes &lt;/=10 years (Ref.)</c:v>
                </c:pt>
                <c:pt idx="6">
                  <c:v>Diabetes 11-20 years</c:v>
                </c:pt>
                <c:pt idx="7">
                  <c:v>Diabetes &gt;20 years</c:v>
                </c:pt>
                <c:pt idx="8">
                  <c:v>Poor glycemic control</c:v>
                </c:pt>
                <c:pt idx="9">
                  <c:v>Hyperlipidemia</c:v>
                </c:pt>
                <c:pt idx="10">
                  <c:v>Hypertension</c:v>
                </c:pt>
                <c:pt idx="11">
                  <c:v>Obesity</c:v>
                </c:pt>
                <c:pt idx="12">
                  <c:v>Physical activity</c:v>
                </c:pt>
                <c:pt idx="13">
                  <c:v>Smoking cigarettes</c:v>
                </c:pt>
              </c:strCache>
            </c:strRef>
          </c:cat>
          <c:val>
            <c:numRef>
              <c:f>Sheet1!$B$2:$B$15</c:f>
              <c:numCache>
                <c:formatCode>General</c:formatCode>
                <c:ptCount val="14"/>
              </c:numCache>
            </c:numRef>
          </c:val>
          <c:extLst>
            <c:ext xmlns:c16="http://schemas.microsoft.com/office/drawing/2014/chart" uri="{C3380CC4-5D6E-409C-BE32-E72D297353CC}">
              <c16:uniqueId val="{00000000-0B35-F14E-AE1D-210888BE722E}"/>
            </c:ext>
          </c:extLst>
        </c:ser>
        <c:dLbls>
          <c:showLegendKey val="0"/>
          <c:showVal val="0"/>
          <c:showCatName val="0"/>
          <c:showSerName val="0"/>
          <c:showPercent val="0"/>
          <c:showBubbleSize val="0"/>
        </c:dLbls>
        <c:gapWidth val="50"/>
        <c:axId val="1687242720"/>
        <c:axId val="1"/>
      </c:barChart>
      <c:catAx>
        <c:axId val="1687242720"/>
        <c:scaling>
          <c:orientation val="maxMin"/>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12700" cap="flat" cmpd="sng" algn="ctr">
            <a:solidFill>
              <a:schemeClr val="bg1">
                <a:lumMod val="50000"/>
              </a:schemeClr>
            </a:solidFill>
            <a:prstDash val="sysDash"/>
            <a:round/>
          </a:ln>
          <a:effectLst/>
        </c:spPr>
        <c:txPr>
          <a:bodyPr rot="0" spcFirstLastPara="1" vertOverflow="ellipsis"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
        <c:crossesAt val="1"/>
        <c:auto val="0"/>
        <c:lblAlgn val="ctr"/>
        <c:lblOffset val="100"/>
        <c:noMultiLvlLbl val="0"/>
      </c:catAx>
      <c:valAx>
        <c:axId val="1"/>
        <c:scaling>
          <c:logBase val="2"/>
          <c:orientation val="minMax"/>
          <c:max val="8"/>
          <c:min val="0.25"/>
        </c:scaling>
        <c:delete val="0"/>
        <c:axPos val="b"/>
        <c:title>
          <c:tx>
            <c:rich>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n-US" b="0" i="0" dirty="0">
                    <a:effectLst/>
                    <a:latin typeface="Arial" panose="020B0604020202020204" pitchFamily="34" charset="0"/>
                  </a:rPr>
                  <a:t>Odds ratio</a:t>
                </a:r>
              </a:p>
            </c:rich>
          </c:tx>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5875">
            <a:solidFill>
              <a:schemeClr val="tx1">
                <a:lumMod val="65000"/>
                <a:lumOff val="35000"/>
              </a:schemeClr>
            </a:solidFill>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87242720"/>
        <c:crosses val="max"/>
        <c:crossBetween val="between"/>
        <c:majorUnit val="1"/>
        <c:min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116676502813729"/>
          <c:y val="2.3387503880149624E-2"/>
          <c:w val="0.50998674331700156"/>
          <c:h val="0.62586682803908478"/>
        </c:manualLayout>
      </c:layout>
      <c:barChart>
        <c:barDir val="bar"/>
        <c:grouping val="clustered"/>
        <c:varyColors val="0"/>
        <c:ser>
          <c:idx val="0"/>
          <c:order val="0"/>
          <c:tx>
            <c:strRef>
              <c:f>Sheet1!$A$2</c:f>
              <c:strCache>
                <c:ptCount val="1"/>
              </c:strCache>
            </c:strRef>
          </c:tx>
          <c:spPr>
            <a:solidFill>
              <a:schemeClr val="accent1"/>
            </a:solidFill>
            <a:ln>
              <a:noFill/>
            </a:ln>
            <a:effectLst>
              <a:outerShdw blurRad="57150" dist="19050" dir="5400000" algn="ctr" rotWithShape="0">
                <a:srgbClr val="000000">
                  <a:alpha val="63000"/>
                </a:srgbClr>
              </a:outerShdw>
            </a:effectLst>
          </c:spPr>
          <c:invertIfNegative val="0"/>
          <c:val>
            <c:numRef>
              <c:f>Sheet1!$A$3</c:f>
              <c:numCache>
                <c:formatCode>General</c:formatCode>
                <c:ptCount val="1"/>
              </c:numCache>
            </c:numRef>
          </c:val>
          <c:extLst>
            <c:ext xmlns:c16="http://schemas.microsoft.com/office/drawing/2014/chart" uri="{C3380CC4-5D6E-409C-BE32-E72D297353CC}">
              <c16:uniqueId val="{00000000-FF7D-4E62-931B-7674795EDF70}"/>
            </c:ext>
          </c:extLst>
        </c:ser>
        <c:dLbls>
          <c:showLegendKey val="0"/>
          <c:showVal val="0"/>
          <c:showCatName val="0"/>
          <c:showSerName val="0"/>
          <c:showPercent val="0"/>
          <c:showBubbleSize val="0"/>
        </c:dLbls>
        <c:gapWidth val="50"/>
        <c:axId val="1687242720"/>
        <c:axId val="1"/>
      </c:barChart>
      <c:catAx>
        <c:axId val="1687242720"/>
        <c:scaling>
          <c:orientation val="maxMin"/>
        </c:scaling>
        <c:delete val="0"/>
        <c:axPos val="l"/>
        <c:numFmt formatCode="General" sourceLinked="1"/>
        <c:majorTickMark val="none"/>
        <c:minorTickMark val="none"/>
        <c:tickLblPos val="low"/>
        <c:spPr>
          <a:noFill/>
          <a:ln w="12700" cap="flat" cmpd="sng" algn="ctr">
            <a:solidFill>
              <a:schemeClr val="bg1">
                <a:lumMod val="50000"/>
              </a:schemeClr>
            </a:solidFill>
            <a:prstDash val="sysDash"/>
            <a:round/>
          </a:ln>
          <a:effectLst/>
        </c:spPr>
        <c:txPr>
          <a:bodyPr rot="0" spcFirstLastPara="1" vertOverflow="ellipsis" wrap="square" anchor="ctr" anchorCtr="1"/>
          <a:lstStyle/>
          <a:p>
            <a:pPr>
              <a:defRPr sz="1100" b="0" i="0" u="none" strike="noStrike" kern="1200" baseline="0">
                <a:noFill/>
                <a:latin typeface="+mn-lt"/>
                <a:ea typeface="+mn-ea"/>
                <a:cs typeface="+mn-cs"/>
              </a:defRPr>
            </a:pPr>
            <a:endParaRPr lang="en-US"/>
          </a:p>
        </c:txPr>
        <c:crossAx val="1"/>
        <c:crosses val="autoZero"/>
        <c:auto val="0"/>
        <c:lblAlgn val="ctr"/>
        <c:lblOffset val="100"/>
        <c:noMultiLvlLbl val="0"/>
      </c:catAx>
      <c:valAx>
        <c:axId val="1"/>
        <c:scaling>
          <c:logBase val="5"/>
          <c:orientation val="minMax"/>
          <c:max val="100"/>
          <c:min val="0.2"/>
        </c:scaling>
        <c:delete val="1"/>
        <c:axPos val="b"/>
        <c:title>
          <c:tx>
            <c:rich>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s-MX" sz="800" dirty="0"/>
                  <a:t>0.2  0.5  1  2  5</a:t>
                </a:r>
              </a:p>
            </c:rich>
          </c:tx>
          <c:layout>
            <c:manualLayout>
              <c:xMode val="edge"/>
              <c:yMode val="edge"/>
              <c:x val="0.10869595437375758"/>
              <c:y val="0.64474133903571618"/>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1687242720"/>
        <c:crosses val="max"/>
        <c:crossBetween val="between"/>
        <c:majorUnit val="1"/>
        <c:minorUnit val="1"/>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116676502813729"/>
          <c:y val="1.8963001053171027E-2"/>
          <c:w val="0.50998674331700156"/>
          <c:h val="0.62586682803908478"/>
        </c:manualLayout>
      </c:layout>
      <c:barChart>
        <c:barDir val="bar"/>
        <c:grouping val="clustered"/>
        <c:varyColors val="0"/>
        <c:ser>
          <c:idx val="0"/>
          <c:order val="0"/>
          <c:tx>
            <c:strRef>
              <c:f>Sheet1!$A$2</c:f>
              <c:strCache>
                <c:ptCount val="1"/>
              </c:strCache>
            </c:strRef>
          </c:tx>
          <c:spPr>
            <a:solidFill>
              <a:schemeClr val="accent1"/>
            </a:solidFill>
            <a:ln>
              <a:noFill/>
            </a:ln>
            <a:effectLst>
              <a:outerShdw blurRad="57150" dist="19050" dir="5400000" algn="ctr" rotWithShape="0">
                <a:srgbClr val="000000">
                  <a:alpha val="63000"/>
                </a:srgbClr>
              </a:outerShdw>
            </a:effectLst>
          </c:spPr>
          <c:invertIfNegative val="0"/>
          <c:val>
            <c:numRef>
              <c:f>Sheet1!$A$3</c:f>
              <c:numCache>
                <c:formatCode>General</c:formatCode>
                <c:ptCount val="1"/>
              </c:numCache>
            </c:numRef>
          </c:val>
          <c:extLst>
            <c:ext xmlns:c16="http://schemas.microsoft.com/office/drawing/2014/chart" uri="{C3380CC4-5D6E-409C-BE32-E72D297353CC}">
              <c16:uniqueId val="{00000000-8C75-3041-9E6C-3E864BEDE6CC}"/>
            </c:ext>
          </c:extLst>
        </c:ser>
        <c:dLbls>
          <c:showLegendKey val="0"/>
          <c:showVal val="0"/>
          <c:showCatName val="0"/>
          <c:showSerName val="0"/>
          <c:showPercent val="0"/>
          <c:showBubbleSize val="0"/>
        </c:dLbls>
        <c:gapWidth val="50"/>
        <c:axId val="1687242720"/>
        <c:axId val="1"/>
      </c:barChart>
      <c:catAx>
        <c:axId val="1687242720"/>
        <c:scaling>
          <c:orientation val="maxMin"/>
        </c:scaling>
        <c:delete val="0"/>
        <c:axPos val="l"/>
        <c:numFmt formatCode="General" sourceLinked="1"/>
        <c:majorTickMark val="none"/>
        <c:minorTickMark val="none"/>
        <c:tickLblPos val="low"/>
        <c:spPr>
          <a:noFill/>
          <a:ln w="12700" cap="flat" cmpd="sng" algn="ctr">
            <a:solidFill>
              <a:schemeClr val="bg1">
                <a:lumMod val="50000"/>
              </a:schemeClr>
            </a:solidFill>
            <a:prstDash val="sysDash"/>
            <a:round/>
          </a:ln>
          <a:effectLst/>
        </c:spPr>
        <c:txPr>
          <a:bodyPr rot="0" spcFirstLastPara="1" vertOverflow="ellipsis" wrap="square" anchor="ctr" anchorCtr="1"/>
          <a:lstStyle/>
          <a:p>
            <a:pPr>
              <a:defRPr sz="1100" b="0" i="0" u="none" strike="noStrike" kern="1200" baseline="0">
                <a:noFill/>
                <a:latin typeface="+mn-lt"/>
                <a:ea typeface="+mn-ea"/>
                <a:cs typeface="+mn-cs"/>
              </a:defRPr>
            </a:pPr>
            <a:endParaRPr lang="en-US"/>
          </a:p>
        </c:txPr>
        <c:crossAx val="1"/>
        <c:crossesAt val="1"/>
        <c:auto val="0"/>
        <c:lblAlgn val="ctr"/>
        <c:lblOffset val="100"/>
        <c:noMultiLvlLbl val="0"/>
      </c:catAx>
      <c:valAx>
        <c:axId val="1"/>
        <c:scaling>
          <c:logBase val="10"/>
          <c:orientation val="minMax"/>
          <c:max val="100"/>
          <c:min val="0.01"/>
        </c:scaling>
        <c:delete val="0"/>
        <c:axPos val="b"/>
        <c:numFmt formatCode="General" sourceLinked="1"/>
        <c:majorTickMark val="none"/>
        <c:minorTickMark val="none"/>
        <c:tickLblPos val="nextTo"/>
        <c:spPr>
          <a:noFill/>
          <a:ln w="15875">
            <a:solidFill>
              <a:schemeClr val="tx1">
                <a:lumMod val="65000"/>
                <a:lumOff val="35000"/>
              </a:schemeClr>
            </a:solidFill>
          </a:ln>
          <a:effectLst/>
        </c:spPr>
        <c:txPr>
          <a:bodyPr rot="0" spcFirstLastPara="1" vertOverflow="ellipsis" wrap="square" anchor="t" anchorCtr="0"/>
          <a:lstStyle/>
          <a:p>
            <a:pPr>
              <a:defRPr sz="800" b="0" i="0" u="none" strike="noStrike" kern="1200" baseline="0">
                <a:solidFill>
                  <a:schemeClr val="tx1">
                    <a:lumMod val="65000"/>
                    <a:lumOff val="35000"/>
                  </a:schemeClr>
                </a:solidFill>
                <a:latin typeface="+mn-lt"/>
                <a:ea typeface="+mn-ea"/>
                <a:cs typeface="+mn-cs"/>
              </a:defRPr>
            </a:pPr>
            <a:endParaRPr lang="en-US"/>
          </a:p>
        </c:txPr>
        <c:crossAx val="1687242720"/>
        <c:crosses val="max"/>
        <c:crossBetween val="between"/>
        <c:majorUnit val="1"/>
        <c:min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721632404438779"/>
          <c:y val="1.3273508480935793E-2"/>
          <c:w val="0.59023453839825413"/>
          <c:h val="0.64798934217397786"/>
        </c:manualLayout>
      </c:layout>
      <c:barChart>
        <c:barDir val="bar"/>
        <c:grouping val="clustered"/>
        <c:varyColors val="0"/>
        <c:ser>
          <c:idx val="0"/>
          <c:order val="0"/>
          <c:tx>
            <c:strRef>
              <c:f>Sheet1!$A$2</c:f>
              <c:strCache>
                <c:ptCount val="1"/>
              </c:strCache>
            </c:strRef>
          </c:tx>
          <c:spPr>
            <a:solidFill>
              <a:schemeClr val="accent1"/>
            </a:solidFill>
            <a:ln>
              <a:noFill/>
            </a:ln>
            <a:effectLst>
              <a:outerShdw blurRad="57150" dist="19050" dir="5400000" algn="ctr" rotWithShape="0">
                <a:srgbClr val="000000">
                  <a:alpha val="63000"/>
                </a:srgbClr>
              </a:outerShdw>
            </a:effectLst>
          </c:spPr>
          <c:invertIfNegative val="0"/>
          <c:val>
            <c:numRef>
              <c:f>Sheet1!$A$3</c:f>
              <c:numCache>
                <c:formatCode>General</c:formatCode>
                <c:ptCount val="1"/>
              </c:numCache>
            </c:numRef>
          </c:val>
          <c:extLst>
            <c:ext xmlns:c16="http://schemas.microsoft.com/office/drawing/2014/chart" uri="{C3380CC4-5D6E-409C-BE32-E72D297353CC}">
              <c16:uniqueId val="{00000000-4451-0D49-B1B6-DEBE3D1C9CC1}"/>
            </c:ext>
          </c:extLst>
        </c:ser>
        <c:dLbls>
          <c:showLegendKey val="0"/>
          <c:showVal val="0"/>
          <c:showCatName val="0"/>
          <c:showSerName val="0"/>
          <c:showPercent val="0"/>
          <c:showBubbleSize val="0"/>
        </c:dLbls>
        <c:gapWidth val="50"/>
        <c:axId val="1687242720"/>
        <c:axId val="1"/>
      </c:barChart>
      <c:catAx>
        <c:axId val="1687242720"/>
        <c:scaling>
          <c:orientation val="maxMin"/>
        </c:scaling>
        <c:delete val="0"/>
        <c:axPos val="l"/>
        <c:numFmt formatCode="General" sourceLinked="1"/>
        <c:majorTickMark val="none"/>
        <c:minorTickMark val="none"/>
        <c:tickLblPos val="low"/>
        <c:spPr>
          <a:noFill/>
          <a:ln w="12700" cap="flat" cmpd="sng" algn="ctr">
            <a:solidFill>
              <a:schemeClr val="bg1">
                <a:lumMod val="50000"/>
              </a:schemeClr>
            </a:solidFill>
            <a:prstDash val="sysDash"/>
            <a:round/>
          </a:ln>
          <a:effectLst/>
        </c:spPr>
        <c:txPr>
          <a:bodyPr rot="0" spcFirstLastPara="1" vertOverflow="ellipsis" wrap="square" anchor="ctr" anchorCtr="1"/>
          <a:lstStyle/>
          <a:p>
            <a:pPr>
              <a:defRPr sz="1100" b="0" i="0" u="none" strike="noStrike" kern="1200" baseline="0">
                <a:noFill/>
                <a:latin typeface="+mn-lt"/>
                <a:ea typeface="+mn-ea"/>
                <a:cs typeface="+mn-cs"/>
              </a:defRPr>
            </a:pPr>
            <a:endParaRPr lang="en-US"/>
          </a:p>
        </c:txPr>
        <c:crossAx val="1"/>
        <c:crossesAt val="1"/>
        <c:auto val="0"/>
        <c:lblAlgn val="ctr"/>
        <c:lblOffset val="100"/>
        <c:noMultiLvlLbl val="0"/>
      </c:catAx>
      <c:valAx>
        <c:axId val="1"/>
        <c:scaling>
          <c:logBase val="2"/>
          <c:orientation val="minMax"/>
          <c:max val="6"/>
          <c:min val="0.247"/>
        </c:scaling>
        <c:delete val="1"/>
        <c:axPos val="b"/>
        <c:numFmt formatCode="#,##0.0" sourceLinked="0"/>
        <c:majorTickMark val="none"/>
        <c:minorTickMark val="none"/>
        <c:tickLblPos val="nextTo"/>
        <c:crossAx val="1687242720"/>
        <c:crosses val="max"/>
        <c:crossBetween val="between"/>
        <c:majorUnit val="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0.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3.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4.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5.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6.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7.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8.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9.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0.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3.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4.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5.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8.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9.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rawings/drawing1.xml><?xml version="1.0" encoding="utf-8"?>
<c:userShapes xmlns:c="http://schemas.openxmlformats.org/drawingml/2006/chart">
  <cdr:relSizeAnchor xmlns:cdr="http://schemas.openxmlformats.org/drawingml/2006/chartDrawing">
    <cdr:from>
      <cdr:x>0.75754</cdr:x>
      <cdr:y>0.09569</cdr:y>
    </cdr:from>
    <cdr:to>
      <cdr:x>0.90866</cdr:x>
      <cdr:y>0.78018</cdr:y>
    </cdr:to>
    <cdr:sp macro="" textlink="">
      <cdr:nvSpPr>
        <cdr:cNvPr id="2" name="Rectangle 1">
          <a:extLst xmlns:a="http://schemas.openxmlformats.org/drawingml/2006/main">
            <a:ext uri="{FF2B5EF4-FFF2-40B4-BE49-F238E27FC236}">
              <a16:creationId xmlns:a16="http://schemas.microsoft.com/office/drawing/2014/main" id="{B7A9CD4B-70A7-5801-44B5-CA1AED5A8F5E}"/>
            </a:ext>
          </a:extLst>
        </cdr:cNvPr>
        <cdr:cNvSpPr/>
      </cdr:nvSpPr>
      <cdr:spPr>
        <a:xfrm xmlns:a="http://schemas.openxmlformats.org/drawingml/2006/main">
          <a:off x="5921700" y="401459"/>
          <a:ext cx="1181319" cy="2871726"/>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MX">
            <a:latin typeface="Arial" panose="020B060402020202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0.15842</cdr:x>
      <cdr:y>0.30634</cdr:y>
    </cdr:from>
    <cdr:to>
      <cdr:x>0.84084</cdr:x>
      <cdr:y>0.30634</cdr:y>
    </cdr:to>
    <cdr:cxnSp macro="">
      <cdr:nvCxnSpPr>
        <cdr:cNvPr id="3" name="Straight Connector 2">
          <a:extLst xmlns:a="http://schemas.openxmlformats.org/drawingml/2006/main">
            <a:ext uri="{FF2B5EF4-FFF2-40B4-BE49-F238E27FC236}">
              <a16:creationId xmlns:a16="http://schemas.microsoft.com/office/drawing/2014/main" id="{B7534AE4-2626-889F-5CB0-9D7D65AFF071}"/>
            </a:ext>
          </a:extLst>
        </cdr:cNvPr>
        <cdr:cNvCxnSpPr/>
      </cdr:nvCxnSpPr>
      <cdr:spPr>
        <a:xfrm xmlns:a="http://schemas.openxmlformats.org/drawingml/2006/main">
          <a:off x="250715" y="406466"/>
          <a:ext cx="1080000" cy="0"/>
        </a:xfrm>
        <a:prstGeom xmlns:a="http://schemas.openxmlformats.org/drawingml/2006/main" prst="line">
          <a:avLst/>
        </a:prstGeom>
        <a:ln xmlns:a="http://schemas.openxmlformats.org/drawingml/2006/main" w="19050">
          <a:solidFill>
            <a:schemeClr val="tx1">
              <a:lumMod val="65000"/>
              <a:lumOff val="3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0.03487</cdr:x>
      <cdr:y>0.3979</cdr:y>
    </cdr:from>
    <cdr:to>
      <cdr:x>0.69455</cdr:x>
      <cdr:y>0.3979</cdr:y>
    </cdr:to>
    <cdr:cxnSp macro="">
      <cdr:nvCxnSpPr>
        <cdr:cNvPr id="3" name="Straight Connector 2">
          <a:extLst xmlns:a="http://schemas.openxmlformats.org/drawingml/2006/main">
            <a:ext uri="{FF2B5EF4-FFF2-40B4-BE49-F238E27FC236}">
              <a16:creationId xmlns:a16="http://schemas.microsoft.com/office/drawing/2014/main" id="{B7534AE4-2626-889F-5CB0-9D7D65AFF071}"/>
            </a:ext>
          </a:extLst>
        </cdr:cNvPr>
        <cdr:cNvCxnSpPr/>
      </cdr:nvCxnSpPr>
      <cdr:spPr>
        <a:xfrm xmlns:a="http://schemas.openxmlformats.org/drawingml/2006/main">
          <a:off x="55186" y="527955"/>
          <a:ext cx="1044000" cy="0"/>
        </a:xfrm>
        <a:prstGeom xmlns:a="http://schemas.openxmlformats.org/drawingml/2006/main" prst="line">
          <a:avLst/>
        </a:prstGeom>
        <a:ln xmlns:a="http://schemas.openxmlformats.org/drawingml/2006/main" w="19050">
          <a:solidFill>
            <a:schemeClr val="tx1">
              <a:lumMod val="65000"/>
              <a:lumOff val="3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0.12798</cdr:x>
      <cdr:y>0.26968</cdr:y>
    </cdr:from>
    <cdr:to>
      <cdr:x>0.59779</cdr:x>
      <cdr:y>0.26968</cdr:y>
    </cdr:to>
    <cdr:cxnSp macro="">
      <cdr:nvCxnSpPr>
        <cdr:cNvPr id="3" name="Straight Connector 2">
          <a:extLst xmlns:a="http://schemas.openxmlformats.org/drawingml/2006/main">
            <a:ext uri="{FF2B5EF4-FFF2-40B4-BE49-F238E27FC236}">
              <a16:creationId xmlns:a16="http://schemas.microsoft.com/office/drawing/2014/main" id="{B7534AE4-2626-889F-5CB0-9D7D65AFF071}"/>
            </a:ext>
          </a:extLst>
        </cdr:cNvPr>
        <cdr:cNvCxnSpPr/>
      </cdr:nvCxnSpPr>
      <cdr:spPr>
        <a:xfrm xmlns:a="http://schemas.openxmlformats.org/drawingml/2006/main">
          <a:off x="202536" y="357832"/>
          <a:ext cx="743527" cy="0"/>
        </a:xfrm>
        <a:prstGeom xmlns:a="http://schemas.openxmlformats.org/drawingml/2006/main" prst="line">
          <a:avLst/>
        </a:prstGeom>
        <a:ln xmlns:a="http://schemas.openxmlformats.org/drawingml/2006/main" w="19050">
          <a:solidFill>
            <a:schemeClr val="tx1">
              <a:lumMod val="65000"/>
              <a:lumOff val="3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0.11187</cdr:x>
      <cdr:y>0.3771</cdr:y>
    </cdr:from>
    <cdr:to>
      <cdr:x>0.69193</cdr:x>
      <cdr:y>0.3771</cdr:y>
    </cdr:to>
    <cdr:cxnSp macro="">
      <cdr:nvCxnSpPr>
        <cdr:cNvPr id="3" name="Straight Connector 2">
          <a:extLst xmlns:a="http://schemas.openxmlformats.org/drawingml/2006/main">
            <a:ext uri="{FF2B5EF4-FFF2-40B4-BE49-F238E27FC236}">
              <a16:creationId xmlns:a16="http://schemas.microsoft.com/office/drawing/2014/main" id="{B7534AE4-2626-889F-5CB0-9D7D65AFF071}"/>
            </a:ext>
          </a:extLst>
        </cdr:cNvPr>
        <cdr:cNvCxnSpPr/>
      </cdr:nvCxnSpPr>
      <cdr:spPr>
        <a:xfrm xmlns:a="http://schemas.openxmlformats.org/drawingml/2006/main">
          <a:off x="177042" y="500359"/>
          <a:ext cx="917999" cy="0"/>
        </a:xfrm>
        <a:prstGeom xmlns:a="http://schemas.openxmlformats.org/drawingml/2006/main" prst="line">
          <a:avLst/>
        </a:prstGeom>
        <a:ln xmlns:a="http://schemas.openxmlformats.org/drawingml/2006/main" w="19050">
          <a:solidFill>
            <a:schemeClr val="tx1">
              <a:lumMod val="65000"/>
              <a:lumOff val="3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6.xml><?xml version="1.0" encoding="utf-8"?>
<c:userShapes xmlns:c="http://schemas.openxmlformats.org/drawingml/2006/chart">
  <cdr:relSizeAnchor xmlns:cdr="http://schemas.openxmlformats.org/drawingml/2006/chartDrawing">
    <cdr:from>
      <cdr:x>0.17337</cdr:x>
      <cdr:y>0.34337</cdr:y>
    </cdr:from>
    <cdr:to>
      <cdr:x>0.7648</cdr:x>
      <cdr:y>0.34337</cdr:y>
    </cdr:to>
    <cdr:cxnSp macro="">
      <cdr:nvCxnSpPr>
        <cdr:cNvPr id="3" name="Straight Connector 2">
          <a:extLst xmlns:a="http://schemas.openxmlformats.org/drawingml/2006/main">
            <a:ext uri="{FF2B5EF4-FFF2-40B4-BE49-F238E27FC236}">
              <a16:creationId xmlns:a16="http://schemas.microsoft.com/office/drawing/2014/main" id="{B7534AE4-2626-889F-5CB0-9D7D65AFF071}"/>
            </a:ext>
          </a:extLst>
        </cdr:cNvPr>
        <cdr:cNvCxnSpPr/>
      </cdr:nvCxnSpPr>
      <cdr:spPr>
        <a:xfrm xmlns:a="http://schemas.openxmlformats.org/drawingml/2006/main">
          <a:off x="274378" y="455610"/>
          <a:ext cx="936000" cy="0"/>
        </a:xfrm>
        <a:prstGeom xmlns:a="http://schemas.openxmlformats.org/drawingml/2006/main" prst="line">
          <a:avLst/>
        </a:prstGeom>
        <a:ln xmlns:a="http://schemas.openxmlformats.org/drawingml/2006/main" w="19050">
          <a:solidFill>
            <a:schemeClr val="tx1">
              <a:lumMod val="65000"/>
              <a:lumOff val="3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7.xml><?xml version="1.0" encoding="utf-8"?>
<c:userShapes xmlns:c="http://schemas.openxmlformats.org/drawingml/2006/chart">
  <cdr:relSizeAnchor xmlns:cdr="http://schemas.openxmlformats.org/drawingml/2006/chartDrawing">
    <cdr:from>
      <cdr:x>0.13916</cdr:x>
      <cdr:y>0.26942</cdr:y>
    </cdr:from>
    <cdr:to>
      <cdr:x>0.67372</cdr:x>
      <cdr:y>0.26942</cdr:y>
    </cdr:to>
    <cdr:cxnSp macro="">
      <cdr:nvCxnSpPr>
        <cdr:cNvPr id="3" name="Straight Connector 2">
          <a:extLst xmlns:a="http://schemas.openxmlformats.org/drawingml/2006/main">
            <a:ext uri="{FF2B5EF4-FFF2-40B4-BE49-F238E27FC236}">
              <a16:creationId xmlns:a16="http://schemas.microsoft.com/office/drawing/2014/main" id="{B7534AE4-2626-889F-5CB0-9D7D65AFF071}"/>
            </a:ext>
          </a:extLst>
        </cdr:cNvPr>
        <cdr:cNvCxnSpPr/>
      </cdr:nvCxnSpPr>
      <cdr:spPr>
        <a:xfrm xmlns:a="http://schemas.openxmlformats.org/drawingml/2006/main">
          <a:off x="220234" y="357489"/>
          <a:ext cx="846000" cy="0"/>
        </a:xfrm>
        <a:prstGeom xmlns:a="http://schemas.openxmlformats.org/drawingml/2006/main" prst="line">
          <a:avLst/>
        </a:prstGeom>
        <a:ln xmlns:a="http://schemas.openxmlformats.org/drawingml/2006/main" w="19050">
          <a:solidFill>
            <a:schemeClr val="tx1">
              <a:lumMod val="65000"/>
              <a:lumOff val="3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8.xml><?xml version="1.0" encoding="utf-8"?>
<c:userShapes xmlns:c="http://schemas.openxmlformats.org/drawingml/2006/chart">
  <cdr:relSizeAnchor xmlns:cdr="http://schemas.openxmlformats.org/drawingml/2006/chartDrawing">
    <cdr:from>
      <cdr:x>0.54239</cdr:x>
      <cdr:y>0.10039</cdr:y>
    </cdr:from>
    <cdr:to>
      <cdr:x>0.54239</cdr:x>
      <cdr:y>0.50767</cdr:y>
    </cdr:to>
    <cdr:cxnSp macro="">
      <cdr:nvCxnSpPr>
        <cdr:cNvPr id="3" name="Straight Connector 2">
          <a:extLst xmlns:a="http://schemas.openxmlformats.org/drawingml/2006/main">
            <a:ext uri="{FF2B5EF4-FFF2-40B4-BE49-F238E27FC236}">
              <a16:creationId xmlns:a16="http://schemas.microsoft.com/office/drawing/2014/main" id="{BC771FC4-C1D1-8976-F4CA-76F986002470}"/>
            </a:ext>
          </a:extLst>
        </cdr:cNvPr>
        <cdr:cNvCxnSpPr/>
      </cdr:nvCxnSpPr>
      <cdr:spPr>
        <a:xfrm xmlns:a="http://schemas.openxmlformats.org/drawingml/2006/main">
          <a:off x="1246867" y="264520"/>
          <a:ext cx="0" cy="1073098"/>
        </a:xfrm>
        <a:prstGeom xmlns:a="http://schemas.openxmlformats.org/drawingml/2006/main" prst="line">
          <a:avLst/>
        </a:prstGeom>
        <a:ln xmlns:a="http://schemas.openxmlformats.org/drawingml/2006/main" w="19050">
          <a:solidFill>
            <a:schemeClr val="tx1">
              <a:lumMod val="50000"/>
              <a:lumOff val="50000"/>
            </a:schemeClr>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i="0">
                <a:latin typeface="Arial" panose="020B0604020202020204" pitchFamily="34" charset="0"/>
              </a:defRPr>
            </a:lvl1pPr>
          </a:lstStyle>
          <a:p>
            <a:pPr>
              <a:defRPr/>
            </a:pPr>
            <a:endParaRPr lang="en-CA" dirty="0"/>
          </a:p>
        </p:txBody>
      </p:sp>
      <p:sp>
        <p:nvSpPr>
          <p:cNvPr id="440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i="0">
                <a:latin typeface="Arial" panose="020B0604020202020204" pitchFamily="34" charset="0"/>
              </a:defRPr>
            </a:lvl1pPr>
          </a:lstStyle>
          <a:p>
            <a:pPr>
              <a:defRPr/>
            </a:pPr>
            <a:fld id="{43D35230-D9F3-49CB-9BD0-9F1D9C4C68C1}" type="datetimeFigureOut">
              <a:rPr lang="en-CA" smtClean="0"/>
              <a:pPr>
                <a:defRPr/>
              </a:pPr>
              <a:t>2024-04-10</a:t>
            </a:fld>
            <a:endParaRPr lang="en-CA" dirty="0"/>
          </a:p>
        </p:txBody>
      </p:sp>
      <p:sp>
        <p:nvSpPr>
          <p:cNvPr id="62468"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440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440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i="0">
                <a:latin typeface="Arial" panose="020B0604020202020204" pitchFamily="34" charset="0"/>
              </a:defRPr>
            </a:lvl1pPr>
          </a:lstStyle>
          <a:p>
            <a:pPr>
              <a:defRPr/>
            </a:pPr>
            <a:endParaRPr lang="en-CA" dirty="0"/>
          </a:p>
        </p:txBody>
      </p:sp>
      <p:sp>
        <p:nvSpPr>
          <p:cNvPr id="440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i="0">
                <a:latin typeface="Arial" panose="020B0604020202020204" pitchFamily="34" charset="0"/>
              </a:defRPr>
            </a:lvl1pPr>
          </a:lstStyle>
          <a:p>
            <a:pPr>
              <a:defRPr/>
            </a:pPr>
            <a:fld id="{BD211965-B39A-4F2D-AFD9-18A08DAD816D}" type="slidenum">
              <a:rPr lang="en-CA" smtClean="0"/>
              <a:pPr>
                <a:defRPr/>
              </a:pPr>
              <a:t>‹#›</a:t>
            </a:fld>
            <a:endParaRPr lang="en-CA" dirty="0"/>
          </a:p>
        </p:txBody>
      </p:sp>
    </p:spTree>
    <p:extLst>
      <p:ext uri="{BB962C8B-B14F-4D97-AF65-F5344CB8AC3E}">
        <p14:creationId xmlns:p14="http://schemas.microsoft.com/office/powerpoint/2010/main" val="41435918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0" i="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b="0" i="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b="0" i="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b="0" i="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212121"/>
              </a:solidFill>
              <a:effectLst/>
            </a:endParaRPr>
          </a:p>
        </p:txBody>
      </p:sp>
      <p:sp>
        <p:nvSpPr>
          <p:cNvPr id="4" name="Slide Number Placeholder 3"/>
          <p:cNvSpPr>
            <a:spLocks noGrp="1"/>
          </p:cNvSpPr>
          <p:nvPr>
            <p:ph type="sldNum" sz="quarter" idx="5"/>
          </p:nvPr>
        </p:nvSpPr>
        <p:spPr/>
        <p:txBody>
          <a:bodyPr/>
          <a:lstStyle/>
          <a:p>
            <a:pPr>
              <a:defRPr/>
            </a:pPr>
            <a:fld id="{23A49BB2-CC5F-491B-942F-9B401C604DF1}" type="slidenum">
              <a:rPr lang="en-GB" altLang="en-US" smtClean="0"/>
              <a:pPr>
                <a:defRPr/>
              </a:pPr>
              <a:t>4</a:t>
            </a:fld>
            <a:endParaRPr lang="en-GB" altLang="en-US" dirty="0"/>
          </a:p>
        </p:txBody>
      </p:sp>
    </p:spTree>
    <p:extLst>
      <p:ext uri="{BB962C8B-B14F-4D97-AF65-F5344CB8AC3E}">
        <p14:creationId xmlns:p14="http://schemas.microsoft.com/office/powerpoint/2010/main" val="3690402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21212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23A49BB2-CC5F-491B-942F-9B401C604DF1}" type="slidenum">
              <a:rPr lang="en-GB" altLang="en-US" smtClean="0"/>
              <a:pPr>
                <a:defRPr/>
              </a:pPr>
              <a:t>13</a:t>
            </a:fld>
            <a:endParaRPr lang="en-GB" altLang="en-US" dirty="0"/>
          </a:p>
        </p:txBody>
      </p:sp>
    </p:spTree>
    <p:extLst>
      <p:ext uri="{BB962C8B-B14F-4D97-AF65-F5344CB8AC3E}">
        <p14:creationId xmlns:p14="http://schemas.microsoft.com/office/powerpoint/2010/main" val="274786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a:defRPr/>
            </a:pPr>
            <a:fld id="{BD211965-B39A-4F2D-AFD9-18A08DAD816D}" type="slidenum">
              <a:rPr lang="en-CA" smtClean="0"/>
              <a:pPr>
                <a:defRPr/>
              </a:pPr>
              <a:t>14</a:t>
            </a:fld>
            <a:endParaRPr lang="en-CA" dirty="0"/>
          </a:p>
        </p:txBody>
      </p:sp>
    </p:spTree>
    <p:extLst>
      <p:ext uri="{BB962C8B-B14F-4D97-AF65-F5344CB8AC3E}">
        <p14:creationId xmlns:p14="http://schemas.microsoft.com/office/powerpoint/2010/main" val="431315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23A49BB2-CC5F-491B-942F-9B401C604DF1}" type="slidenum">
              <a:rPr lang="en-GB" altLang="en-US" smtClean="0"/>
              <a:pPr>
                <a:defRPr/>
              </a:pPr>
              <a:t>15</a:t>
            </a:fld>
            <a:endParaRPr lang="en-GB" altLang="en-US" dirty="0"/>
          </a:p>
        </p:txBody>
      </p:sp>
    </p:spTree>
    <p:extLst>
      <p:ext uri="{BB962C8B-B14F-4D97-AF65-F5344CB8AC3E}">
        <p14:creationId xmlns:p14="http://schemas.microsoft.com/office/powerpoint/2010/main" val="3524871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a:extLst>
              <a:ext uri="{FF2B5EF4-FFF2-40B4-BE49-F238E27FC236}">
                <a16:creationId xmlns:a16="http://schemas.microsoft.com/office/drawing/2014/main" id="{7783C166-62F7-FE93-F458-95628BF646A0}"/>
              </a:ext>
            </a:extLst>
          </p:cNvPr>
          <p:cNvSpPr>
            <a:spLocks noGrp="1" noRot="1" noChangeAspect="1" noChangeArrowheads="1" noTextEdit="1"/>
          </p:cNvSpPr>
          <p:nvPr>
            <p:ph type="sldImg"/>
          </p:nvPr>
        </p:nvSpPr>
        <p:spPr>
          <a:ln/>
        </p:spPr>
      </p:sp>
      <p:sp>
        <p:nvSpPr>
          <p:cNvPr id="115714" name="Rectangle 3">
            <a:extLst>
              <a:ext uri="{FF2B5EF4-FFF2-40B4-BE49-F238E27FC236}">
                <a16:creationId xmlns:a16="http://schemas.microsoft.com/office/drawing/2014/main" id="{B9F4EAB2-C746-6323-7BF1-EABFC2420101}"/>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535065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ea typeface="MS PGothic"/>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23A49BB2-CC5F-491B-942F-9B401C604DF1}" type="slidenum">
              <a:rPr lang="en-GB" altLang="en-US" smtClean="0"/>
              <a:pPr>
                <a:defRPr/>
              </a:pPr>
              <a:t>17</a:t>
            </a:fld>
            <a:endParaRPr lang="en-GB" altLang="en-US" dirty="0"/>
          </a:p>
        </p:txBody>
      </p:sp>
    </p:spTree>
    <p:extLst>
      <p:ext uri="{BB962C8B-B14F-4D97-AF65-F5344CB8AC3E}">
        <p14:creationId xmlns:p14="http://schemas.microsoft.com/office/powerpoint/2010/main" val="1799678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23A49BB2-CC5F-491B-942F-9B401C604DF1}" type="slidenum">
              <a:rPr lang="en-GB" altLang="en-US" smtClean="0"/>
              <a:pPr>
                <a:defRPr/>
              </a:pPr>
              <a:t>18</a:t>
            </a:fld>
            <a:endParaRPr lang="en-GB" altLang="en-US" dirty="0"/>
          </a:p>
        </p:txBody>
      </p:sp>
    </p:spTree>
    <p:extLst>
      <p:ext uri="{BB962C8B-B14F-4D97-AF65-F5344CB8AC3E}">
        <p14:creationId xmlns:p14="http://schemas.microsoft.com/office/powerpoint/2010/main" val="2650126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23A49BB2-CC5F-491B-942F-9B401C604DF1}" type="slidenum">
              <a:rPr lang="en-GB" altLang="en-US" smtClean="0"/>
              <a:pPr>
                <a:defRPr/>
              </a:pPr>
              <a:t>19</a:t>
            </a:fld>
            <a:endParaRPr lang="en-GB" altLang="en-US" dirty="0"/>
          </a:p>
        </p:txBody>
      </p:sp>
    </p:spTree>
    <p:extLst>
      <p:ext uri="{BB962C8B-B14F-4D97-AF65-F5344CB8AC3E}">
        <p14:creationId xmlns:p14="http://schemas.microsoft.com/office/powerpoint/2010/main" val="12147829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23A49BB2-CC5F-491B-942F-9B401C604DF1}" type="slidenum">
              <a:rPr lang="en-GB" altLang="en-US" smtClean="0"/>
              <a:pPr>
                <a:defRPr/>
              </a:pPr>
              <a:t>20</a:t>
            </a:fld>
            <a:endParaRPr lang="en-GB" altLang="en-US" dirty="0"/>
          </a:p>
        </p:txBody>
      </p:sp>
    </p:spTree>
    <p:extLst>
      <p:ext uri="{BB962C8B-B14F-4D97-AF65-F5344CB8AC3E}">
        <p14:creationId xmlns:p14="http://schemas.microsoft.com/office/powerpoint/2010/main" val="36774648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212121"/>
              </a:solidFill>
              <a:effectLst/>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23A49BB2-CC5F-491B-942F-9B401C604DF1}" type="slidenum">
              <a:rPr lang="en-GB" altLang="en-US" smtClean="0"/>
              <a:pPr>
                <a:defRPr/>
              </a:pPr>
              <a:t>21</a:t>
            </a:fld>
            <a:endParaRPr lang="en-GB" altLang="en-US" dirty="0"/>
          </a:p>
        </p:txBody>
      </p:sp>
    </p:spTree>
    <p:extLst>
      <p:ext uri="{BB962C8B-B14F-4D97-AF65-F5344CB8AC3E}">
        <p14:creationId xmlns:p14="http://schemas.microsoft.com/office/powerpoint/2010/main" val="9109956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3A49BB2-CC5F-491B-942F-9B401C604DF1}" type="slidenum">
              <a:rPr lang="en-GB" altLang="en-US" smtClean="0"/>
              <a:pPr>
                <a:defRPr/>
              </a:pPr>
              <a:t>22</a:t>
            </a:fld>
            <a:endParaRPr lang="en-GB" altLang="en-US" dirty="0"/>
          </a:p>
        </p:txBody>
      </p:sp>
    </p:spTree>
    <p:extLst>
      <p:ext uri="{BB962C8B-B14F-4D97-AF65-F5344CB8AC3E}">
        <p14:creationId xmlns:p14="http://schemas.microsoft.com/office/powerpoint/2010/main" val="2561199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b="0" i="0" dirty="0">
              <a:solidFill>
                <a:srgbClr val="212121"/>
              </a:solidFill>
              <a:effectLst/>
              <a:latin typeface="Arial" panose="020B0604020202020204" pitchFamily="34" charset="0"/>
              <a:ea typeface="MS PGothic"/>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23A49BB2-CC5F-491B-942F-9B401C604DF1}" type="slidenum">
              <a:rPr lang="en-GB" altLang="en-US" smtClean="0"/>
              <a:pPr>
                <a:defRPr/>
              </a:pPr>
              <a:t>5</a:t>
            </a:fld>
            <a:endParaRPr lang="en-GB" altLang="en-US" dirty="0"/>
          </a:p>
        </p:txBody>
      </p:sp>
    </p:spTree>
    <p:extLst>
      <p:ext uri="{BB962C8B-B14F-4D97-AF65-F5344CB8AC3E}">
        <p14:creationId xmlns:p14="http://schemas.microsoft.com/office/powerpoint/2010/main" val="30211405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ea typeface="MS PGothic"/>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23A49BB2-CC5F-491B-942F-9B401C604DF1}" type="slidenum">
              <a:rPr lang="en-GB" altLang="en-US" smtClean="0"/>
              <a:pPr>
                <a:defRPr/>
              </a:pPr>
              <a:t>23</a:t>
            </a:fld>
            <a:endParaRPr lang="en-GB" altLang="en-US" dirty="0"/>
          </a:p>
        </p:txBody>
      </p:sp>
    </p:spTree>
    <p:extLst>
      <p:ext uri="{BB962C8B-B14F-4D97-AF65-F5344CB8AC3E}">
        <p14:creationId xmlns:p14="http://schemas.microsoft.com/office/powerpoint/2010/main" val="21943824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a:extLst>
              <a:ext uri="{FF2B5EF4-FFF2-40B4-BE49-F238E27FC236}">
                <a16:creationId xmlns:a16="http://schemas.microsoft.com/office/drawing/2014/main" id="{D9F2C2EF-D3D4-326F-B942-A1C6F389A4AD}"/>
              </a:ext>
            </a:extLst>
          </p:cNvPr>
          <p:cNvSpPr>
            <a:spLocks noGrp="1" noRot="1" noChangeAspect="1" noChangeArrowheads="1" noTextEdit="1"/>
          </p:cNvSpPr>
          <p:nvPr>
            <p:ph type="sldImg"/>
          </p:nvPr>
        </p:nvSpPr>
        <p:spPr>
          <a:ln/>
        </p:spPr>
      </p:sp>
      <p:sp>
        <p:nvSpPr>
          <p:cNvPr id="120834" name="Notes Placeholder 2">
            <a:extLst>
              <a:ext uri="{FF2B5EF4-FFF2-40B4-BE49-F238E27FC236}">
                <a16:creationId xmlns:a16="http://schemas.microsoft.com/office/drawing/2014/main" id="{8076E2A8-F1AC-C7B6-5896-1F4AC9FD949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MS PGothic"/>
              <a:cs typeface="Arial" panose="020B0604020202020204" pitchFamily="34" charset="0"/>
            </a:endParaRPr>
          </a:p>
        </p:txBody>
      </p:sp>
      <p:sp>
        <p:nvSpPr>
          <p:cNvPr id="120835" name="Slide Number Placeholder 3">
            <a:extLst>
              <a:ext uri="{FF2B5EF4-FFF2-40B4-BE49-F238E27FC236}">
                <a16:creationId xmlns:a16="http://schemas.microsoft.com/office/drawing/2014/main" id="{4ECC6888-6A63-797E-23BF-6F0ADF329BC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Arial" panose="020B0604020202020204" pitchFamily="34" charset="0"/>
                <a:ea typeface="ＭＳ Ｐゴシック" panose="020B0600070205080204" pitchFamily="34" charset="-128"/>
              </a:defRPr>
            </a:lvl1pPr>
            <a:lvl2pPr marL="742950" indent="-285750">
              <a:defRPr sz="3600" b="1">
                <a:solidFill>
                  <a:schemeClr val="tx1"/>
                </a:solidFill>
                <a:latin typeface="Arial" panose="020B0604020202020204" pitchFamily="34" charset="0"/>
                <a:ea typeface="ＭＳ Ｐゴシック" panose="020B0600070205080204" pitchFamily="34" charset="-128"/>
              </a:defRPr>
            </a:lvl2pPr>
            <a:lvl3pPr marL="1143000" indent="-228600">
              <a:defRPr sz="3600" b="1">
                <a:solidFill>
                  <a:schemeClr val="tx1"/>
                </a:solidFill>
                <a:latin typeface="Arial" panose="020B0604020202020204" pitchFamily="34" charset="0"/>
                <a:ea typeface="ＭＳ Ｐゴシック" panose="020B0600070205080204" pitchFamily="34" charset="-128"/>
              </a:defRPr>
            </a:lvl3pPr>
            <a:lvl4pPr marL="1600200" indent="-228600">
              <a:defRPr sz="3600" b="1">
                <a:solidFill>
                  <a:schemeClr val="tx1"/>
                </a:solidFill>
                <a:latin typeface="Arial" panose="020B0604020202020204" pitchFamily="34" charset="0"/>
                <a:ea typeface="ＭＳ Ｐゴシック" panose="020B0600070205080204" pitchFamily="34" charset="-128"/>
              </a:defRPr>
            </a:lvl4pPr>
            <a:lvl5pPr marL="2057400" indent="-228600">
              <a:defRPr sz="36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b="1">
                <a:solidFill>
                  <a:schemeClr val="tx1"/>
                </a:solidFill>
                <a:latin typeface="Arial" panose="020B0604020202020204" pitchFamily="34" charset="0"/>
                <a:ea typeface="ＭＳ Ｐゴシック" panose="020B0600070205080204" pitchFamily="34" charset="-128"/>
              </a:defRPr>
            </a:lvl9pPr>
          </a:lstStyle>
          <a:p>
            <a:fld id="{3F5856BB-B325-6A46-BFEB-EF5266836EA8}" type="slidenum">
              <a:rPr lang="en-GB" altLang="en-US" sz="1200" b="0" smtClean="0"/>
              <a:pPr/>
              <a:t>24</a:t>
            </a:fld>
            <a:endParaRPr lang="en-GB" altLang="en-US" sz="1200" b="0" dirty="0"/>
          </a:p>
        </p:txBody>
      </p:sp>
    </p:spTree>
    <p:extLst>
      <p:ext uri="{BB962C8B-B14F-4D97-AF65-F5344CB8AC3E}">
        <p14:creationId xmlns:p14="http://schemas.microsoft.com/office/powerpoint/2010/main" val="9483976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23A49BB2-CC5F-491B-942F-9B401C604DF1}" type="slidenum">
              <a:rPr lang="en-GB" altLang="en-US" smtClean="0"/>
              <a:pPr>
                <a:defRPr/>
              </a:pPr>
              <a:t>25</a:t>
            </a:fld>
            <a:endParaRPr lang="en-GB" altLang="en-US" dirty="0"/>
          </a:p>
        </p:txBody>
      </p:sp>
    </p:spTree>
    <p:extLst>
      <p:ext uri="{BB962C8B-B14F-4D97-AF65-F5344CB8AC3E}">
        <p14:creationId xmlns:p14="http://schemas.microsoft.com/office/powerpoint/2010/main" val="38114767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3A49BB2-CC5F-491B-942F-9B401C604DF1}" type="slidenum">
              <a:rPr lang="en-GB" altLang="en-US" smtClean="0"/>
              <a:pPr>
                <a:defRPr/>
              </a:pPr>
              <a:t>26</a:t>
            </a:fld>
            <a:endParaRPr lang="en-GB" altLang="en-US" dirty="0"/>
          </a:p>
        </p:txBody>
      </p:sp>
    </p:spTree>
    <p:extLst>
      <p:ext uri="{BB962C8B-B14F-4D97-AF65-F5344CB8AC3E}">
        <p14:creationId xmlns:p14="http://schemas.microsoft.com/office/powerpoint/2010/main" val="1685919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noProof="0" dirty="0">
              <a:solidFill>
                <a:srgbClr val="21212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23A49BB2-CC5F-491B-942F-9B401C604DF1}" type="slidenum">
              <a:rPr lang="en-GB" altLang="en-US" smtClean="0"/>
              <a:pPr>
                <a:defRPr/>
              </a:pPr>
              <a:t>6</a:t>
            </a:fld>
            <a:endParaRPr lang="en-GB" altLang="en-US" dirty="0"/>
          </a:p>
        </p:txBody>
      </p:sp>
    </p:spTree>
    <p:extLst>
      <p:ext uri="{BB962C8B-B14F-4D97-AF65-F5344CB8AC3E}">
        <p14:creationId xmlns:p14="http://schemas.microsoft.com/office/powerpoint/2010/main" val="1393242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403AA458-B2C0-43C1-9ABF-1A8F9B64D984}" type="slidenum">
              <a:rPr lang="en-US" altLang="en-US" smtClean="0">
                <a:solidFill>
                  <a:srgbClr val="000000"/>
                </a:solidFill>
              </a:rPr>
              <a:pPr>
                <a:spcBef>
                  <a:spcPct val="0"/>
                </a:spcBef>
              </a:pPr>
              <a:t>7</a:t>
            </a:fld>
            <a:endParaRPr lang="en-US" altLang="en-US" dirty="0">
              <a:solidFill>
                <a:srgbClr val="000000"/>
              </a:solidFill>
            </a:endParaRPr>
          </a:p>
        </p:txBody>
      </p:sp>
      <p:sp>
        <p:nvSpPr>
          <p:cNvPr id="35842" name="Rectangle 2"/>
          <p:cNvSpPr>
            <a:spLocks noGrp="1" noRot="1" noChangeAspect="1" noChangeArrowheads="1" noTextEdit="1"/>
          </p:cNvSpPr>
          <p:nvPr>
            <p:ph type="sldImg"/>
          </p:nvPr>
        </p:nvSpPr>
        <p:spPr>
          <a:xfrm>
            <a:off x="385763" y="685800"/>
            <a:ext cx="6091237" cy="3427413"/>
          </a:xfrm>
          <a:ln/>
        </p:spPr>
      </p:sp>
      <p:sp>
        <p:nvSpPr>
          <p:cNvPr id="35843" name="Rectangle 3"/>
          <p:cNvSpPr>
            <a:spLocks noGrp="1" noChangeArrowheads="1"/>
          </p:cNvSpPr>
          <p:nvPr>
            <p:ph type="body" idx="1"/>
          </p:nvPr>
        </p:nvSpPr>
        <p:spPr>
          <a:xfrm>
            <a:off x="0" y="4225925"/>
            <a:ext cx="6475413" cy="4087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4" tIns="45002" rIns="90004" bIns="45002"/>
          <a:lstStyle/>
          <a:p>
            <a:pPr marL="0" lvl="1" indent="0" algn="just" eaLnBrk="1" fontAlgn="b" hangingPunct="1">
              <a:spcBef>
                <a:spcPts val="864"/>
              </a:spcBef>
            </a:pPr>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242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3A49BB2-CC5F-491B-942F-9B401C604DF1}" type="slidenum">
              <a:rPr lang="en-GB" altLang="en-US" smtClean="0"/>
              <a:pPr>
                <a:defRPr/>
              </a:pPr>
              <a:t>8</a:t>
            </a:fld>
            <a:endParaRPr lang="en-GB" altLang="en-US" dirty="0"/>
          </a:p>
        </p:txBody>
      </p:sp>
    </p:spTree>
    <p:extLst>
      <p:ext uri="{BB962C8B-B14F-4D97-AF65-F5344CB8AC3E}">
        <p14:creationId xmlns:p14="http://schemas.microsoft.com/office/powerpoint/2010/main" val="1879101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A49BB2-CC5F-491B-942F-9B401C604DF1}"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GB"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Tree>
    <p:extLst>
      <p:ext uri="{BB962C8B-B14F-4D97-AF65-F5344CB8AC3E}">
        <p14:creationId xmlns:p14="http://schemas.microsoft.com/office/powerpoint/2010/main" val="2005142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21212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23A49BB2-CC5F-491B-942F-9B401C604DF1}" type="slidenum">
              <a:rPr lang="en-GB" altLang="en-US" smtClean="0"/>
              <a:pPr>
                <a:defRPr/>
              </a:pPr>
              <a:t>10</a:t>
            </a:fld>
            <a:endParaRPr lang="en-GB" altLang="en-US" dirty="0"/>
          </a:p>
        </p:txBody>
      </p:sp>
    </p:spTree>
    <p:extLst>
      <p:ext uri="{BB962C8B-B14F-4D97-AF65-F5344CB8AC3E}">
        <p14:creationId xmlns:p14="http://schemas.microsoft.com/office/powerpoint/2010/main" val="2864564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21212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23A49BB2-CC5F-491B-942F-9B401C604DF1}" type="slidenum">
              <a:rPr lang="en-GB" altLang="en-US" smtClean="0"/>
              <a:pPr>
                <a:defRPr/>
              </a:pPr>
              <a:t>11</a:t>
            </a:fld>
            <a:endParaRPr lang="en-GB" altLang="en-US" dirty="0"/>
          </a:p>
        </p:txBody>
      </p:sp>
    </p:spTree>
    <p:extLst>
      <p:ext uri="{BB962C8B-B14F-4D97-AF65-F5344CB8AC3E}">
        <p14:creationId xmlns:p14="http://schemas.microsoft.com/office/powerpoint/2010/main" val="3935861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solidFill>
                <a:srgbClr val="212121"/>
              </a:solidFill>
              <a:latin typeface="BlinkMacSystemFont"/>
            </a:endParaRPr>
          </a:p>
        </p:txBody>
      </p:sp>
      <p:sp>
        <p:nvSpPr>
          <p:cNvPr id="4" name="Slide Number Placeholder 3"/>
          <p:cNvSpPr>
            <a:spLocks noGrp="1"/>
          </p:cNvSpPr>
          <p:nvPr>
            <p:ph type="sldNum" sz="quarter" idx="5"/>
          </p:nvPr>
        </p:nvSpPr>
        <p:spPr/>
        <p:txBody>
          <a:bodyPr/>
          <a:lstStyle/>
          <a:p>
            <a:pPr>
              <a:defRPr/>
            </a:pPr>
            <a:fld id="{23A49BB2-CC5F-491B-942F-9B401C604DF1}" type="slidenum">
              <a:rPr lang="en-GB" altLang="en-US" smtClean="0"/>
              <a:pPr>
                <a:defRPr/>
              </a:pPr>
              <a:t>12</a:t>
            </a:fld>
            <a:endParaRPr lang="en-GB" altLang="en-US" dirty="0"/>
          </a:p>
        </p:txBody>
      </p:sp>
    </p:spTree>
    <p:extLst>
      <p:ext uri="{BB962C8B-B14F-4D97-AF65-F5344CB8AC3E}">
        <p14:creationId xmlns:p14="http://schemas.microsoft.com/office/powerpoint/2010/main" val="1827863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a:xfrm>
            <a:off x="623976" y="604018"/>
            <a:ext cx="6621947" cy="2378547"/>
          </a:xfrm>
        </p:spPr>
        <p:txBody>
          <a:bodyPr/>
          <a:lstStyle>
            <a:lvl1pPr algn="l">
              <a:defRPr b="1">
                <a:solidFill>
                  <a:schemeClr val="bg1"/>
                </a:solidFill>
              </a:defRPr>
            </a:lvl1pPr>
          </a:lstStyle>
          <a:p>
            <a:r>
              <a:rPr lang="en-US"/>
              <a:t>Click to edit Master title style</a:t>
            </a:r>
          </a:p>
        </p:txBody>
      </p:sp>
      <p:sp>
        <p:nvSpPr>
          <p:cNvPr id="3" name="2 Subtítulo"/>
          <p:cNvSpPr>
            <a:spLocks noGrp="1"/>
          </p:cNvSpPr>
          <p:nvPr>
            <p:ph type="subTitle" idx="1"/>
          </p:nvPr>
        </p:nvSpPr>
        <p:spPr>
          <a:xfrm>
            <a:off x="623977" y="3268313"/>
            <a:ext cx="6621948" cy="1513706"/>
          </a:xfrm>
        </p:spPr>
        <p:txBody>
          <a:bodyPr/>
          <a:lstStyle>
            <a:lvl1pPr marL="0" indent="0" algn="l">
              <a:buNone/>
              <a:defRPr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Footer Placeholder 6"/>
          <p:cNvSpPr>
            <a:spLocks noGrp="1"/>
          </p:cNvSpPr>
          <p:nvPr>
            <p:ph type="ftr" sz="quarter" idx="10"/>
          </p:nvPr>
        </p:nvSpPr>
        <p:spPr>
          <a:xfrm>
            <a:off x="0" y="6466078"/>
            <a:ext cx="12192000" cy="365125"/>
          </a:xfrm>
          <a:ln>
            <a:noFill/>
          </a:ln>
        </p:spPr>
        <p:txBody>
          <a:bodyPr/>
          <a:lstStyle>
            <a:lvl1pPr>
              <a:defRPr b="0" i="0"/>
            </a:lvl1pPr>
          </a:lstStyle>
          <a:p>
            <a:pPr>
              <a:defRPr/>
            </a:pPr>
            <a:endParaRPr lang="es-ES" dirty="0"/>
          </a:p>
        </p:txBody>
      </p:sp>
      <p:sp>
        <p:nvSpPr>
          <p:cNvPr id="9" name="Rectangle 8">
            <a:extLst>
              <a:ext uri="{FF2B5EF4-FFF2-40B4-BE49-F238E27FC236}">
                <a16:creationId xmlns:a16="http://schemas.microsoft.com/office/drawing/2014/main" id="{3B17192C-18B3-B6F4-81D3-E3793ED6A682}"/>
              </a:ext>
            </a:extLst>
          </p:cNvPr>
          <p:cNvSpPr/>
          <p:nvPr/>
        </p:nvSpPr>
        <p:spPr>
          <a:xfrm rot="10800000">
            <a:off x="7180351" y="5226810"/>
            <a:ext cx="4988560" cy="1239268"/>
          </a:xfrm>
          <a:prstGeom prst="rect">
            <a:avLst/>
          </a:prstGeom>
          <a:gradFill>
            <a:gsLst>
              <a:gs pos="0">
                <a:schemeClr val="bg1">
                  <a:alpha val="34000"/>
                </a:schemeClr>
              </a:gs>
              <a:gs pos="21000">
                <a:schemeClr val="bg1">
                  <a:lumMod val="85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b="0" i="0" dirty="0">
              <a:latin typeface="Arial" panose="020B0604020202020204" pitchFamily="34" charset="0"/>
            </a:endParaRPr>
          </a:p>
        </p:txBody>
      </p:sp>
      <p:sp>
        <p:nvSpPr>
          <p:cNvPr id="10" name="Rectangle 9">
            <a:extLst>
              <a:ext uri="{FF2B5EF4-FFF2-40B4-BE49-F238E27FC236}">
                <a16:creationId xmlns:a16="http://schemas.microsoft.com/office/drawing/2014/main" id="{3E4943B7-0094-7B17-8AEB-116523F6DFB8}"/>
              </a:ext>
            </a:extLst>
          </p:cNvPr>
          <p:cNvSpPr/>
          <p:nvPr userDrawn="1"/>
        </p:nvSpPr>
        <p:spPr>
          <a:xfrm rot="10800000">
            <a:off x="7180351" y="5226810"/>
            <a:ext cx="4988560" cy="1239268"/>
          </a:xfrm>
          <a:prstGeom prst="rect">
            <a:avLst/>
          </a:prstGeom>
          <a:gradFill>
            <a:gsLst>
              <a:gs pos="0">
                <a:schemeClr val="bg1">
                  <a:alpha val="34000"/>
                </a:schemeClr>
              </a:gs>
              <a:gs pos="21000">
                <a:schemeClr val="bg1">
                  <a:lumMod val="85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b="0" i="0" dirty="0">
              <a:latin typeface="Arial" panose="020B0604020202020204" pitchFamily="34" charset="0"/>
            </a:endParaRPr>
          </a:p>
        </p:txBody>
      </p:sp>
      <p:sp>
        <p:nvSpPr>
          <p:cNvPr id="14" name="Rectangle 5">
            <a:extLst>
              <a:ext uri="{FF2B5EF4-FFF2-40B4-BE49-F238E27FC236}">
                <a16:creationId xmlns:a16="http://schemas.microsoft.com/office/drawing/2014/main" id="{60D93B0C-7AC7-4D91-0563-363B38F1A903}"/>
              </a:ext>
            </a:extLst>
          </p:cNvPr>
          <p:cNvSpPr/>
          <p:nvPr userDrawn="1"/>
        </p:nvSpPr>
        <p:spPr>
          <a:xfrm>
            <a:off x="0" y="5226810"/>
            <a:ext cx="9479666" cy="1239268"/>
          </a:xfrm>
          <a:prstGeom prst="rect">
            <a:avLst/>
          </a:prstGeom>
          <a:gradFill>
            <a:gsLst>
              <a:gs pos="1000">
                <a:schemeClr val="bg1"/>
              </a:gs>
              <a:gs pos="72000">
                <a:schemeClr val="bg1"/>
              </a:gs>
              <a:gs pos="95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15" name="Imagen 4">
            <a:extLst>
              <a:ext uri="{FF2B5EF4-FFF2-40B4-BE49-F238E27FC236}">
                <a16:creationId xmlns:a16="http://schemas.microsoft.com/office/drawing/2014/main" id="{4204C9CC-10EF-CB97-984A-53FE84DD4B2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91106" y="5445857"/>
            <a:ext cx="2604135" cy="761481"/>
          </a:xfrm>
          <a:prstGeom prst="rect">
            <a:avLst/>
          </a:prstGeom>
        </p:spPr>
      </p:pic>
      <p:pic>
        <p:nvPicPr>
          <p:cNvPr id="16" name="Picture 9" descr="A close up of a sign&#10;&#10;Description automatically generated">
            <a:extLst>
              <a:ext uri="{FF2B5EF4-FFF2-40B4-BE49-F238E27FC236}">
                <a16:creationId xmlns:a16="http://schemas.microsoft.com/office/drawing/2014/main" id="{C9628EA6-1947-880E-1A2E-2CCBAF63DA13}"/>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r="4384"/>
          <a:stretch/>
        </p:blipFill>
        <p:spPr>
          <a:xfrm>
            <a:off x="623977" y="5486060"/>
            <a:ext cx="2604135" cy="724137"/>
          </a:xfrm>
          <a:prstGeom prst="rect">
            <a:avLst/>
          </a:prstGeom>
        </p:spPr>
      </p:pic>
    </p:spTree>
    <p:extLst>
      <p:ext uri="{BB962C8B-B14F-4D97-AF65-F5344CB8AC3E}">
        <p14:creationId xmlns:p14="http://schemas.microsoft.com/office/powerpoint/2010/main" val="3324902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solo título preset 4">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b="0" i="0"/>
            </a:lvl1pPr>
          </a:lstStyle>
          <a:p>
            <a:pPr>
              <a:defRPr/>
            </a:pPr>
            <a:endParaRPr lang="es-ES" dirty="0"/>
          </a:p>
        </p:txBody>
      </p:sp>
      <p:sp>
        <p:nvSpPr>
          <p:cNvPr id="2" name="Slide Number Placeholder 1">
            <a:extLst>
              <a:ext uri="{FF2B5EF4-FFF2-40B4-BE49-F238E27FC236}">
                <a16:creationId xmlns:a16="http://schemas.microsoft.com/office/drawing/2014/main" id="{1FEB236D-7822-43D4-4146-2D4DDC98B893}"/>
              </a:ext>
            </a:extLst>
          </p:cNvPr>
          <p:cNvSpPr>
            <a:spLocks noGrp="1"/>
          </p:cNvSpPr>
          <p:nvPr>
            <p:ph type="sldNum" sz="quarter" idx="11"/>
          </p:nvPr>
        </p:nvSpPr>
        <p:spPr/>
        <p:txBody>
          <a:bodyPr/>
          <a:lstStyle>
            <a:lvl1pPr>
              <a:defRPr b="0" i="0"/>
            </a:lvl1pPr>
          </a:lstStyle>
          <a:p>
            <a:fld id="{44521EF9-52F6-6549-8CD6-8D522D88E213}" type="slidenum">
              <a:rPr lang="es-ES_tradnl" smtClean="0"/>
              <a:pPr/>
              <a:t>‹#›</a:t>
            </a:fld>
            <a:endParaRPr lang="es-ES_tradnl" dirty="0"/>
          </a:p>
        </p:txBody>
      </p:sp>
      <p:pic>
        <p:nvPicPr>
          <p:cNvPr id="6" name="Picture 5">
            <a:extLst>
              <a:ext uri="{FF2B5EF4-FFF2-40B4-BE49-F238E27FC236}">
                <a16:creationId xmlns:a16="http://schemas.microsoft.com/office/drawing/2014/main" id="{C45C56A0-F833-C3EB-5C2A-E96FEB1483B6}"/>
              </a:ext>
            </a:extLst>
          </p:cNvPr>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rot="10800000" flipV="1">
            <a:off x="-915519" y="5809277"/>
            <a:ext cx="13788000" cy="231867"/>
          </a:xfrm>
          <a:prstGeom prst="rect">
            <a:avLst/>
          </a:prstGeom>
        </p:spPr>
      </p:pic>
      <p:sp>
        <p:nvSpPr>
          <p:cNvPr id="5" name="2 Marcador de contenido">
            <a:extLst>
              <a:ext uri="{FF2B5EF4-FFF2-40B4-BE49-F238E27FC236}">
                <a16:creationId xmlns:a16="http://schemas.microsoft.com/office/drawing/2014/main" id="{CE8A38CB-8135-0260-15C2-A2C8C6979D1D}"/>
              </a:ext>
            </a:extLst>
          </p:cNvPr>
          <p:cNvSpPr>
            <a:spLocks noGrp="1"/>
          </p:cNvSpPr>
          <p:nvPr>
            <p:ph idx="1"/>
          </p:nvPr>
        </p:nvSpPr>
        <p:spPr>
          <a:xfrm>
            <a:off x="414596" y="1548306"/>
            <a:ext cx="11355713" cy="4406221"/>
          </a:xfrm>
        </p:spPr>
        <p:txBody>
          <a:bodyPr/>
          <a:lstStyle>
            <a:lvl1pPr marL="342900" indent="-342900">
              <a:buClr>
                <a:schemeClr val="tx2"/>
              </a:buClr>
              <a:buFont typeface="Wingdings" panose="05000000000000000000" pitchFamily="2" charset="2"/>
              <a:buChar char="§"/>
              <a:defRPr sz="2400"/>
            </a:lvl1pPr>
            <a:lvl2pPr marL="742950" indent="-285750">
              <a:buClr>
                <a:schemeClr val="tx2"/>
              </a:buClr>
              <a:buFont typeface="Wingdings" panose="05000000000000000000" pitchFamily="2" charset="2"/>
              <a:buChar char="§"/>
              <a:defRPr sz="2200"/>
            </a:lvl2pPr>
            <a:lvl3pPr marL="1143000" indent="-228600">
              <a:buClr>
                <a:schemeClr val="tx2"/>
              </a:buClr>
              <a:buFont typeface="Wingdings" panose="05000000000000000000" pitchFamily="2" charset="2"/>
              <a:buChar char="§"/>
              <a:defRPr sz="2000"/>
            </a:lvl3pPr>
            <a:lvl4pPr marL="1600200" indent="-228600">
              <a:buClr>
                <a:schemeClr val="tx2"/>
              </a:buClr>
              <a:buFont typeface="Wingdings" panose="05000000000000000000" pitchFamily="2" charset="2"/>
              <a:buChar char="§"/>
              <a:defRPr/>
            </a:lvl4pPr>
            <a:lvl5pPr marL="2057400" indent="-228600">
              <a:buClr>
                <a:schemeClr val="tx2"/>
              </a:buClr>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FFF49198-83A4-050B-7556-874CD95D406A}"/>
              </a:ext>
            </a:extLst>
          </p:cNvPr>
          <p:cNvPicPr>
            <a:picLocks noChangeAspect="1"/>
          </p:cNvPicPr>
          <p:nvPr userDrawn="1"/>
        </p:nvPicPr>
        <p:blipFill>
          <a:blip r:embed="rId2">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rot="10800000" flipV="1">
            <a:off x="-915519" y="5809277"/>
            <a:ext cx="13788000" cy="231867"/>
          </a:xfrm>
          <a:prstGeom prst="rect">
            <a:avLst/>
          </a:prstGeom>
        </p:spPr>
      </p:pic>
      <p:sp>
        <p:nvSpPr>
          <p:cNvPr id="8" name="Title 7">
            <a:extLst>
              <a:ext uri="{FF2B5EF4-FFF2-40B4-BE49-F238E27FC236}">
                <a16:creationId xmlns:a16="http://schemas.microsoft.com/office/drawing/2014/main" id="{EAF94682-3F06-CDE0-CC7A-5C66170D1695}"/>
              </a:ext>
            </a:extLst>
          </p:cNvPr>
          <p:cNvSpPr>
            <a:spLocks noGrp="1"/>
          </p:cNvSpPr>
          <p:nvPr>
            <p:ph type="title"/>
          </p:nvPr>
        </p:nvSpPr>
        <p:spPr/>
        <p:txBody>
          <a:bodyPr/>
          <a:lstStyle/>
          <a:p>
            <a:r>
              <a:rPr lang="en-US"/>
              <a:t>Click to edit Master title style</a:t>
            </a:r>
            <a:endParaRPr lang="es-ES_tradnl"/>
          </a:p>
        </p:txBody>
      </p:sp>
    </p:spTree>
    <p:extLst>
      <p:ext uri="{BB962C8B-B14F-4D97-AF65-F5344CB8AC3E}">
        <p14:creationId xmlns:p14="http://schemas.microsoft.com/office/powerpoint/2010/main" val="2733078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solo título preset 4">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b="0" i="0"/>
            </a:lvl1pPr>
          </a:lstStyle>
          <a:p>
            <a:pPr>
              <a:defRPr/>
            </a:pPr>
            <a:endParaRPr lang="es-ES" dirty="0"/>
          </a:p>
        </p:txBody>
      </p:sp>
      <p:sp>
        <p:nvSpPr>
          <p:cNvPr id="2" name="Slide Number Placeholder 1">
            <a:extLst>
              <a:ext uri="{FF2B5EF4-FFF2-40B4-BE49-F238E27FC236}">
                <a16:creationId xmlns:a16="http://schemas.microsoft.com/office/drawing/2014/main" id="{1FEB236D-7822-43D4-4146-2D4DDC98B893}"/>
              </a:ext>
            </a:extLst>
          </p:cNvPr>
          <p:cNvSpPr>
            <a:spLocks noGrp="1"/>
          </p:cNvSpPr>
          <p:nvPr>
            <p:ph type="sldNum" sz="quarter" idx="11"/>
          </p:nvPr>
        </p:nvSpPr>
        <p:spPr/>
        <p:txBody>
          <a:bodyPr/>
          <a:lstStyle>
            <a:lvl1pPr>
              <a:defRPr b="0" i="0"/>
            </a:lvl1pPr>
          </a:lstStyle>
          <a:p>
            <a:fld id="{44521EF9-52F6-6549-8CD6-8D522D88E213}" type="slidenum">
              <a:rPr lang="es-ES_tradnl" smtClean="0"/>
              <a:pPr/>
              <a:t>‹#›</a:t>
            </a:fld>
            <a:endParaRPr lang="es-ES_tradnl" dirty="0"/>
          </a:p>
        </p:txBody>
      </p:sp>
      <p:pic>
        <p:nvPicPr>
          <p:cNvPr id="6" name="Picture 5">
            <a:extLst>
              <a:ext uri="{FF2B5EF4-FFF2-40B4-BE49-F238E27FC236}">
                <a16:creationId xmlns:a16="http://schemas.microsoft.com/office/drawing/2014/main" id="{C45C56A0-F833-C3EB-5C2A-E96FEB1483B6}"/>
              </a:ext>
            </a:extLst>
          </p:cNvPr>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rot="10800000" flipV="1">
            <a:off x="-915519" y="5809277"/>
            <a:ext cx="13788000" cy="231867"/>
          </a:xfrm>
          <a:prstGeom prst="rect">
            <a:avLst/>
          </a:prstGeom>
        </p:spPr>
      </p:pic>
      <p:pic>
        <p:nvPicPr>
          <p:cNvPr id="7" name="Picture 6">
            <a:extLst>
              <a:ext uri="{FF2B5EF4-FFF2-40B4-BE49-F238E27FC236}">
                <a16:creationId xmlns:a16="http://schemas.microsoft.com/office/drawing/2014/main" id="{FFF49198-83A4-050B-7556-874CD95D406A}"/>
              </a:ext>
            </a:extLst>
          </p:cNvPr>
          <p:cNvPicPr>
            <a:picLocks noChangeAspect="1"/>
          </p:cNvPicPr>
          <p:nvPr userDrawn="1"/>
        </p:nvPicPr>
        <p:blipFill>
          <a:blip r:embed="rId2">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rot="10800000" flipV="1">
            <a:off x="-915519" y="5809277"/>
            <a:ext cx="13788000" cy="231867"/>
          </a:xfrm>
          <a:prstGeom prst="rect">
            <a:avLst/>
          </a:prstGeom>
        </p:spPr>
      </p:pic>
      <p:sp>
        <p:nvSpPr>
          <p:cNvPr id="8" name="Title 7">
            <a:extLst>
              <a:ext uri="{FF2B5EF4-FFF2-40B4-BE49-F238E27FC236}">
                <a16:creationId xmlns:a16="http://schemas.microsoft.com/office/drawing/2014/main" id="{EAF94682-3F06-CDE0-CC7A-5C66170D1695}"/>
              </a:ext>
            </a:extLst>
          </p:cNvPr>
          <p:cNvSpPr>
            <a:spLocks noGrp="1"/>
          </p:cNvSpPr>
          <p:nvPr>
            <p:ph type="title"/>
          </p:nvPr>
        </p:nvSpPr>
        <p:spPr/>
        <p:txBody>
          <a:bodyPr/>
          <a:lstStyle/>
          <a:p>
            <a:r>
              <a:rPr lang="en-US"/>
              <a:t>Click to edit Master title style</a:t>
            </a:r>
            <a:endParaRPr lang="es-ES_tradnl"/>
          </a:p>
        </p:txBody>
      </p:sp>
    </p:spTree>
    <p:extLst>
      <p:ext uri="{BB962C8B-B14F-4D97-AF65-F5344CB8AC3E}">
        <p14:creationId xmlns:p14="http://schemas.microsoft.com/office/powerpoint/2010/main" val="32084253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solo título preset 4">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b="0" i="0"/>
            </a:lvl1pPr>
          </a:lstStyle>
          <a:p>
            <a:pPr>
              <a:defRPr/>
            </a:pPr>
            <a:endParaRPr lang="es-ES" dirty="0"/>
          </a:p>
        </p:txBody>
      </p:sp>
      <p:sp>
        <p:nvSpPr>
          <p:cNvPr id="2" name="Slide Number Placeholder 1">
            <a:extLst>
              <a:ext uri="{FF2B5EF4-FFF2-40B4-BE49-F238E27FC236}">
                <a16:creationId xmlns:a16="http://schemas.microsoft.com/office/drawing/2014/main" id="{1FEB236D-7822-43D4-4146-2D4DDC98B893}"/>
              </a:ext>
            </a:extLst>
          </p:cNvPr>
          <p:cNvSpPr>
            <a:spLocks noGrp="1"/>
          </p:cNvSpPr>
          <p:nvPr>
            <p:ph type="sldNum" sz="quarter" idx="11"/>
          </p:nvPr>
        </p:nvSpPr>
        <p:spPr/>
        <p:txBody>
          <a:bodyPr/>
          <a:lstStyle>
            <a:lvl1pPr>
              <a:defRPr b="0" i="0"/>
            </a:lvl1pPr>
          </a:lstStyle>
          <a:p>
            <a:fld id="{44521EF9-52F6-6549-8CD6-8D522D88E213}" type="slidenum">
              <a:rPr lang="es-ES_tradnl" smtClean="0"/>
              <a:pPr/>
              <a:t>‹#›</a:t>
            </a:fld>
            <a:endParaRPr lang="es-ES_tradnl" dirty="0"/>
          </a:p>
        </p:txBody>
      </p:sp>
      <p:pic>
        <p:nvPicPr>
          <p:cNvPr id="6" name="Picture 5">
            <a:extLst>
              <a:ext uri="{FF2B5EF4-FFF2-40B4-BE49-F238E27FC236}">
                <a16:creationId xmlns:a16="http://schemas.microsoft.com/office/drawing/2014/main" id="{C45C56A0-F833-C3EB-5C2A-E96FEB1483B6}"/>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rot="10800000" flipV="1">
            <a:off x="-915519" y="5809277"/>
            <a:ext cx="13788000" cy="231867"/>
          </a:xfrm>
          <a:prstGeom prst="rect">
            <a:avLst/>
          </a:prstGeom>
        </p:spPr>
      </p:pic>
      <p:sp>
        <p:nvSpPr>
          <p:cNvPr id="5" name="2 Marcador de contenido">
            <a:extLst>
              <a:ext uri="{FF2B5EF4-FFF2-40B4-BE49-F238E27FC236}">
                <a16:creationId xmlns:a16="http://schemas.microsoft.com/office/drawing/2014/main" id="{3771AA01-C777-60B2-21FA-E59B12CFA94C}"/>
              </a:ext>
            </a:extLst>
          </p:cNvPr>
          <p:cNvSpPr>
            <a:spLocks noGrp="1"/>
          </p:cNvSpPr>
          <p:nvPr>
            <p:ph idx="1"/>
          </p:nvPr>
        </p:nvSpPr>
        <p:spPr>
          <a:xfrm>
            <a:off x="414596" y="1532808"/>
            <a:ext cx="11355713" cy="4406221"/>
          </a:xfrm>
        </p:spPr>
        <p:txBody>
          <a:bodyPr/>
          <a:lstStyle>
            <a:lvl1pPr marL="342900" indent="-342900">
              <a:buClr>
                <a:schemeClr val="tx2"/>
              </a:buClr>
              <a:buFont typeface="Wingdings" panose="05000000000000000000" pitchFamily="2" charset="2"/>
              <a:buChar char="§"/>
              <a:defRPr sz="2400"/>
            </a:lvl1pPr>
            <a:lvl2pPr marL="742950" indent="-285750">
              <a:buClr>
                <a:schemeClr val="tx2"/>
              </a:buClr>
              <a:buFont typeface="Wingdings" panose="05000000000000000000" pitchFamily="2" charset="2"/>
              <a:buChar char="§"/>
              <a:defRPr sz="2200"/>
            </a:lvl2pPr>
            <a:lvl3pPr marL="1143000" indent="-228600">
              <a:buClr>
                <a:schemeClr val="tx2"/>
              </a:buClr>
              <a:buFont typeface="Wingdings" panose="05000000000000000000" pitchFamily="2" charset="2"/>
              <a:buChar char="§"/>
              <a:defRPr sz="2000"/>
            </a:lvl3pPr>
            <a:lvl4pPr marL="1600200" indent="-228600">
              <a:buClr>
                <a:schemeClr val="tx2"/>
              </a:buClr>
              <a:buFont typeface="Wingdings" panose="05000000000000000000" pitchFamily="2" charset="2"/>
              <a:buChar char="§"/>
              <a:defRPr/>
            </a:lvl4pPr>
            <a:lvl5pPr marL="2057400" indent="-228600">
              <a:buClr>
                <a:schemeClr val="tx2"/>
              </a:buClr>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4768422-137D-F211-D641-FD99D0A39E3D}"/>
              </a:ext>
            </a:extLst>
          </p:cNvPr>
          <p:cNvPicPr>
            <a:picLocks noChangeAspect="1"/>
          </p:cNvPicPr>
          <p:nvPr userDrawn="1"/>
        </p:nvPicPr>
        <p:blipFill>
          <a:blip r:embed="rId2">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rot="10800000" flipV="1">
            <a:off x="-915519" y="5809277"/>
            <a:ext cx="13788000" cy="231867"/>
          </a:xfrm>
          <a:prstGeom prst="rect">
            <a:avLst/>
          </a:prstGeom>
        </p:spPr>
      </p:pic>
      <p:sp>
        <p:nvSpPr>
          <p:cNvPr id="8" name="Title 7">
            <a:extLst>
              <a:ext uri="{FF2B5EF4-FFF2-40B4-BE49-F238E27FC236}">
                <a16:creationId xmlns:a16="http://schemas.microsoft.com/office/drawing/2014/main" id="{5A8E7C1D-066F-216D-0E84-BFC65067FE0E}"/>
              </a:ext>
            </a:extLst>
          </p:cNvPr>
          <p:cNvSpPr>
            <a:spLocks noGrp="1"/>
          </p:cNvSpPr>
          <p:nvPr>
            <p:ph type="title"/>
          </p:nvPr>
        </p:nvSpPr>
        <p:spPr/>
        <p:txBody>
          <a:bodyPr/>
          <a:lstStyle/>
          <a:p>
            <a:r>
              <a:rPr lang="en-US"/>
              <a:t>Click to edit Master title style</a:t>
            </a:r>
            <a:endParaRPr lang="es-ES_tradnl"/>
          </a:p>
        </p:txBody>
      </p:sp>
    </p:spTree>
    <p:extLst>
      <p:ext uri="{BB962C8B-B14F-4D97-AF65-F5344CB8AC3E}">
        <p14:creationId xmlns:p14="http://schemas.microsoft.com/office/powerpoint/2010/main" val="42840760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solo título preset 4">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b="0" i="0"/>
            </a:lvl1pPr>
          </a:lstStyle>
          <a:p>
            <a:pPr>
              <a:defRPr/>
            </a:pPr>
            <a:endParaRPr lang="es-ES" dirty="0"/>
          </a:p>
        </p:txBody>
      </p:sp>
      <p:sp>
        <p:nvSpPr>
          <p:cNvPr id="2" name="Slide Number Placeholder 1">
            <a:extLst>
              <a:ext uri="{FF2B5EF4-FFF2-40B4-BE49-F238E27FC236}">
                <a16:creationId xmlns:a16="http://schemas.microsoft.com/office/drawing/2014/main" id="{1FEB236D-7822-43D4-4146-2D4DDC98B893}"/>
              </a:ext>
            </a:extLst>
          </p:cNvPr>
          <p:cNvSpPr>
            <a:spLocks noGrp="1"/>
          </p:cNvSpPr>
          <p:nvPr>
            <p:ph type="sldNum" sz="quarter" idx="11"/>
          </p:nvPr>
        </p:nvSpPr>
        <p:spPr/>
        <p:txBody>
          <a:bodyPr/>
          <a:lstStyle>
            <a:lvl1pPr>
              <a:defRPr b="0" i="0"/>
            </a:lvl1pPr>
          </a:lstStyle>
          <a:p>
            <a:fld id="{44521EF9-52F6-6549-8CD6-8D522D88E213}" type="slidenum">
              <a:rPr lang="es-ES_tradnl" smtClean="0"/>
              <a:pPr/>
              <a:t>‹#›</a:t>
            </a:fld>
            <a:endParaRPr lang="es-ES_tradnl" dirty="0"/>
          </a:p>
        </p:txBody>
      </p:sp>
      <p:pic>
        <p:nvPicPr>
          <p:cNvPr id="6" name="Picture 5">
            <a:extLst>
              <a:ext uri="{FF2B5EF4-FFF2-40B4-BE49-F238E27FC236}">
                <a16:creationId xmlns:a16="http://schemas.microsoft.com/office/drawing/2014/main" id="{C45C56A0-F833-C3EB-5C2A-E96FEB1483B6}"/>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rot="10800000" flipV="1">
            <a:off x="-915519" y="5809277"/>
            <a:ext cx="13788000" cy="231867"/>
          </a:xfrm>
          <a:prstGeom prst="rect">
            <a:avLst/>
          </a:prstGeom>
        </p:spPr>
      </p:pic>
      <p:pic>
        <p:nvPicPr>
          <p:cNvPr id="7" name="Picture 6">
            <a:extLst>
              <a:ext uri="{FF2B5EF4-FFF2-40B4-BE49-F238E27FC236}">
                <a16:creationId xmlns:a16="http://schemas.microsoft.com/office/drawing/2014/main" id="{D4768422-137D-F211-D641-FD99D0A39E3D}"/>
              </a:ext>
            </a:extLst>
          </p:cNvPr>
          <p:cNvPicPr>
            <a:picLocks noChangeAspect="1"/>
          </p:cNvPicPr>
          <p:nvPr userDrawn="1"/>
        </p:nvPicPr>
        <p:blipFill>
          <a:blip r:embed="rId2">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rot="10800000" flipV="1">
            <a:off x="-915519" y="5809277"/>
            <a:ext cx="13788000" cy="231867"/>
          </a:xfrm>
          <a:prstGeom prst="rect">
            <a:avLst/>
          </a:prstGeom>
        </p:spPr>
      </p:pic>
      <p:sp>
        <p:nvSpPr>
          <p:cNvPr id="8" name="Title 7">
            <a:extLst>
              <a:ext uri="{FF2B5EF4-FFF2-40B4-BE49-F238E27FC236}">
                <a16:creationId xmlns:a16="http://schemas.microsoft.com/office/drawing/2014/main" id="{5A8E7C1D-066F-216D-0E84-BFC65067FE0E}"/>
              </a:ext>
            </a:extLst>
          </p:cNvPr>
          <p:cNvSpPr>
            <a:spLocks noGrp="1"/>
          </p:cNvSpPr>
          <p:nvPr>
            <p:ph type="title"/>
          </p:nvPr>
        </p:nvSpPr>
        <p:spPr/>
        <p:txBody>
          <a:bodyPr/>
          <a:lstStyle/>
          <a:p>
            <a:r>
              <a:rPr lang="en-US"/>
              <a:t>Click to edit Master title style</a:t>
            </a:r>
            <a:endParaRPr lang="es-ES_tradnl"/>
          </a:p>
        </p:txBody>
      </p:sp>
    </p:spTree>
    <p:extLst>
      <p:ext uri="{BB962C8B-B14F-4D97-AF65-F5344CB8AC3E}">
        <p14:creationId xmlns:p14="http://schemas.microsoft.com/office/powerpoint/2010/main" val="36648644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ítulo y objetos sin sombra">
    <p:bg>
      <p:bgPr>
        <a:solidFill>
          <a:schemeClr val="bg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732A9F9-CAC7-2D3D-0AAC-97468E8F1263}"/>
              </a:ext>
            </a:extLst>
          </p:cNvPr>
          <p:cNvSpPr>
            <a:spLocks noGrp="1"/>
          </p:cNvSpPr>
          <p:nvPr>
            <p:ph type="ftr" sz="quarter" idx="10"/>
          </p:nvPr>
        </p:nvSpPr>
        <p:spPr>
          <a:ln>
            <a:noFill/>
          </a:ln>
          <a:effectLst/>
        </p:spPr>
        <p:txBody>
          <a:bodyPr/>
          <a:lstStyle>
            <a:lvl1pPr>
              <a:defRPr b="0" i="0"/>
            </a:lvl1pPr>
          </a:lstStyle>
          <a:p>
            <a:pPr>
              <a:defRPr/>
            </a:pPr>
            <a:endParaRPr lang="es-ES" dirty="0"/>
          </a:p>
        </p:txBody>
      </p:sp>
      <p:sp>
        <p:nvSpPr>
          <p:cNvPr id="9" name="Slide Number Placeholder 8">
            <a:extLst>
              <a:ext uri="{FF2B5EF4-FFF2-40B4-BE49-F238E27FC236}">
                <a16:creationId xmlns:a16="http://schemas.microsoft.com/office/drawing/2014/main" id="{1E7AE229-9D54-2FEC-7EA0-113183A49F14}"/>
              </a:ext>
            </a:extLst>
          </p:cNvPr>
          <p:cNvSpPr>
            <a:spLocks noGrp="1"/>
          </p:cNvSpPr>
          <p:nvPr>
            <p:ph type="sldNum" sz="quarter" idx="11"/>
          </p:nvPr>
        </p:nvSpPr>
        <p:spPr/>
        <p:txBody>
          <a:bodyPr/>
          <a:lstStyle>
            <a:lvl1pPr>
              <a:defRPr b="0" i="0"/>
            </a:lvl1pPr>
          </a:lstStyle>
          <a:p>
            <a:fld id="{44521EF9-52F6-6549-8CD6-8D522D88E213}" type="slidenum">
              <a:rPr lang="es-ES_tradnl" smtClean="0"/>
              <a:pPr/>
              <a:t>‹#›</a:t>
            </a:fld>
            <a:endParaRPr lang="es-ES_tradnl" dirty="0"/>
          </a:p>
        </p:txBody>
      </p:sp>
      <p:sp>
        <p:nvSpPr>
          <p:cNvPr id="3" name="2 Marcador de contenido"/>
          <p:cNvSpPr>
            <a:spLocks noGrp="1"/>
          </p:cNvSpPr>
          <p:nvPr>
            <p:ph idx="1"/>
          </p:nvPr>
        </p:nvSpPr>
        <p:spPr>
          <a:xfrm>
            <a:off x="407988" y="1548306"/>
            <a:ext cx="11362321" cy="4406221"/>
          </a:xfrm>
        </p:spPr>
        <p:txBody>
          <a:bodyPr/>
          <a:lstStyle>
            <a:lvl1pPr marL="342900" indent="-342900">
              <a:buClr>
                <a:schemeClr val="tx2"/>
              </a:buClr>
              <a:buFont typeface="Wingdings" panose="05000000000000000000" pitchFamily="2" charset="2"/>
              <a:buChar char="§"/>
              <a:defRPr sz="2400"/>
            </a:lvl1pPr>
            <a:lvl2pPr marL="742950" indent="-285750">
              <a:buClr>
                <a:schemeClr val="tx2"/>
              </a:buClr>
              <a:buFont typeface="Wingdings" panose="05000000000000000000" pitchFamily="2" charset="2"/>
              <a:buChar char="§"/>
              <a:defRPr sz="2200"/>
            </a:lvl2pPr>
            <a:lvl3pPr marL="1143000" indent="-228600">
              <a:buClr>
                <a:schemeClr val="tx2"/>
              </a:buClr>
              <a:buFont typeface="Wingdings" panose="05000000000000000000" pitchFamily="2" charset="2"/>
              <a:buChar char="§"/>
              <a:defRPr sz="2000"/>
            </a:lvl3pPr>
            <a:lvl4pPr marL="1600200" indent="-228600">
              <a:buClr>
                <a:schemeClr val="tx2"/>
              </a:buClr>
              <a:buFont typeface="Wingdings" panose="05000000000000000000" pitchFamily="2" charset="2"/>
              <a:buChar char="§"/>
              <a:defRPr/>
            </a:lvl4pPr>
            <a:lvl5pPr marL="2057400" indent="-228600">
              <a:buClr>
                <a:schemeClr val="tx2"/>
              </a:buClr>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807A9B1-B380-3D82-036B-26FA5D35221E}"/>
              </a:ext>
            </a:extLst>
          </p:cNvPr>
          <p:cNvSpPr>
            <a:spLocks noGrp="1"/>
          </p:cNvSpPr>
          <p:nvPr>
            <p:ph type="title"/>
          </p:nvPr>
        </p:nvSpPr>
        <p:spPr/>
        <p:txBody>
          <a:bodyPr/>
          <a:lstStyle/>
          <a:p>
            <a:r>
              <a:rPr lang="en-US"/>
              <a:t>Click to edit Master title style</a:t>
            </a:r>
            <a:endParaRPr lang="es-ES_tradnl"/>
          </a:p>
        </p:txBody>
      </p:sp>
    </p:spTree>
    <p:extLst>
      <p:ext uri="{BB962C8B-B14F-4D97-AF65-F5344CB8AC3E}">
        <p14:creationId xmlns:p14="http://schemas.microsoft.com/office/powerpoint/2010/main" val="583074427"/>
      </p:ext>
    </p:extLst>
  </p:cSld>
  <p:clrMapOvr>
    <a:masterClrMapping/>
  </p:clrMapOvr>
  <p:extLst>
    <p:ext uri="{DCECCB84-F9BA-43D5-87BE-67443E8EF086}">
      <p15:sldGuideLst xmlns:p15="http://schemas.microsoft.com/office/powerpoint/2012/main">
        <p15:guide id="3" orient="horz" pos="890" userDrawn="1">
          <p15:clr>
            <a:srgbClr val="FBAE40"/>
          </p15:clr>
        </p15:guide>
        <p15:guide id="4" pos="37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6" name="Rectángulo 11"/>
          <p:cNvSpPr/>
          <p:nvPr/>
        </p:nvSpPr>
        <p:spPr>
          <a:xfrm>
            <a:off x="206513" y="8460663"/>
            <a:ext cx="12193587" cy="162899"/>
          </a:xfrm>
          <a:prstGeom prst="rect">
            <a:avLst/>
          </a:prstGeom>
          <a:gradFill>
            <a:gsLst>
              <a:gs pos="0">
                <a:schemeClr val="bg1">
                  <a:tint val="100000"/>
                </a:schemeClr>
              </a:gs>
              <a:gs pos="82000">
                <a:schemeClr val="bg1">
                  <a:tint val="84000"/>
                  <a:shade val="84000"/>
                  <a:lumMod val="90000"/>
                </a:schemeClr>
              </a:gs>
            </a:gsLst>
            <a:lin ang="5400000" scaled="0"/>
          </a:gradFill>
          <a:ln>
            <a:noFill/>
          </a:ln>
          <a:effectLst>
            <a:outerShdw blurRad="50800" dist="38100" dir="5400000" sx="99000" sy="99000" algn="t" rotWithShape="0">
              <a:srgbClr val="0E2031">
                <a:alpha val="49000"/>
              </a:srgbClr>
            </a:outerShdw>
          </a:effectLst>
        </p:spPr>
        <p:style>
          <a:lnRef idx="1">
            <a:schemeClr val="accent6"/>
          </a:lnRef>
          <a:fillRef idx="3">
            <a:schemeClr val="accent6"/>
          </a:fillRef>
          <a:effectRef idx="2">
            <a:schemeClr val="accent6"/>
          </a:effectRef>
          <a:fontRef idx="minor">
            <a:schemeClr val="lt1"/>
          </a:fontRef>
        </p:style>
        <p:txBody>
          <a:bodyPr rtlCol="0" anchor="ctr"/>
          <a:lstStyle/>
          <a:p>
            <a:pPr lvl="0" algn="ctr"/>
            <a:endParaRPr lang="es-MX" b="0" i="0" dirty="0">
              <a:latin typeface="Arial" panose="020B0604020202020204" pitchFamily="34" charset="0"/>
            </a:endParaRPr>
          </a:p>
        </p:txBody>
      </p:sp>
      <p:sp>
        <p:nvSpPr>
          <p:cNvPr id="11" name="Title 1"/>
          <p:cNvSpPr>
            <a:spLocks noGrp="1"/>
          </p:cNvSpPr>
          <p:nvPr>
            <p:ph type="ctrTitle"/>
          </p:nvPr>
        </p:nvSpPr>
        <p:spPr>
          <a:xfrm>
            <a:off x="1078583" y="1579241"/>
            <a:ext cx="10036423" cy="2971051"/>
          </a:xfrm>
        </p:spPr>
        <p:txBody>
          <a:bodyPr/>
          <a:lstStyle>
            <a:lvl1pPr>
              <a:defRPr sz="5400">
                <a:solidFill>
                  <a:schemeClr val="tx2"/>
                </a:solidFill>
              </a:defRPr>
            </a:lvl1pPr>
          </a:lstStyle>
          <a:p>
            <a:r>
              <a:rPr lang="en-US"/>
              <a:t>Click to edit Master title style</a:t>
            </a:r>
          </a:p>
        </p:txBody>
      </p:sp>
      <p:sp>
        <p:nvSpPr>
          <p:cNvPr id="12" name="Subtitle 2"/>
          <p:cNvSpPr>
            <a:spLocks noGrp="1"/>
          </p:cNvSpPr>
          <p:nvPr>
            <p:ph type="subTitle" idx="1"/>
          </p:nvPr>
        </p:nvSpPr>
        <p:spPr>
          <a:xfrm>
            <a:off x="1078583" y="4870707"/>
            <a:ext cx="10036423" cy="434974"/>
          </a:xfrm>
        </p:spPr>
        <p:txBody>
          <a:bodyPr anchor="t"/>
          <a:lstStyle>
            <a:lvl1pPr marL="0" indent="0" algn="l">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 name="Slide Number Placeholder 1">
            <a:extLst>
              <a:ext uri="{FF2B5EF4-FFF2-40B4-BE49-F238E27FC236}">
                <a16:creationId xmlns:a16="http://schemas.microsoft.com/office/drawing/2014/main" id="{B9D5DE87-F6C1-3B37-1292-953313BD2713}"/>
              </a:ext>
            </a:extLst>
          </p:cNvPr>
          <p:cNvSpPr>
            <a:spLocks noGrp="1"/>
          </p:cNvSpPr>
          <p:nvPr>
            <p:ph type="sldNum" sz="quarter" idx="11"/>
          </p:nvPr>
        </p:nvSpPr>
        <p:spPr/>
        <p:txBody>
          <a:bodyPr/>
          <a:lstStyle>
            <a:lvl1pPr>
              <a:defRPr b="0" i="0"/>
            </a:lvl1pPr>
          </a:lstStyle>
          <a:p>
            <a:fld id="{44521EF9-52F6-6549-8CD6-8D522D88E213}" type="slidenum">
              <a:rPr lang="es-ES_tradnl" smtClean="0"/>
              <a:pPr/>
              <a:t>‹#›</a:t>
            </a:fld>
            <a:endParaRPr lang="es-ES_tradnl" dirty="0"/>
          </a:p>
        </p:txBody>
      </p:sp>
      <p:sp>
        <p:nvSpPr>
          <p:cNvPr id="4" name="Footer Placeholder 3">
            <a:extLst>
              <a:ext uri="{FF2B5EF4-FFF2-40B4-BE49-F238E27FC236}">
                <a16:creationId xmlns:a16="http://schemas.microsoft.com/office/drawing/2014/main" id="{87729231-81B3-21AD-626C-1F5C9BD71523}"/>
              </a:ext>
            </a:extLst>
          </p:cNvPr>
          <p:cNvSpPr>
            <a:spLocks noGrp="1"/>
          </p:cNvSpPr>
          <p:nvPr>
            <p:ph type="ftr" sz="quarter" idx="12"/>
          </p:nvPr>
        </p:nvSpPr>
        <p:spPr/>
        <p:txBody>
          <a:bodyPr/>
          <a:lstStyle>
            <a:lvl1pPr>
              <a:defRPr b="0" i="0"/>
            </a:lvl1pPr>
          </a:lstStyle>
          <a:p>
            <a:pPr>
              <a:defRPr/>
            </a:pPr>
            <a:endParaRPr lang="es-ES" dirty="0"/>
          </a:p>
        </p:txBody>
      </p:sp>
      <p:pic>
        <p:nvPicPr>
          <p:cNvPr id="3" name="Picture 2">
            <a:extLst>
              <a:ext uri="{FF2B5EF4-FFF2-40B4-BE49-F238E27FC236}">
                <a16:creationId xmlns:a16="http://schemas.microsoft.com/office/drawing/2014/main" id="{D6E5EC0C-49E7-C88D-D1B9-F55CB0C57D4A}"/>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rot="10800000" flipV="1">
            <a:off x="-915519" y="5809277"/>
            <a:ext cx="13788000" cy="231867"/>
          </a:xfrm>
          <a:prstGeom prst="rect">
            <a:avLst/>
          </a:prstGeom>
        </p:spPr>
      </p:pic>
      <p:pic>
        <p:nvPicPr>
          <p:cNvPr id="5" name="Picture 4">
            <a:extLst>
              <a:ext uri="{FF2B5EF4-FFF2-40B4-BE49-F238E27FC236}">
                <a16:creationId xmlns:a16="http://schemas.microsoft.com/office/drawing/2014/main" id="{2C7152C4-765A-318D-B8EB-9D4C7C534EC9}"/>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rot="10800000" flipV="1">
            <a:off x="-915519" y="5809277"/>
            <a:ext cx="13788000" cy="231867"/>
          </a:xfrm>
          <a:prstGeom prst="rect">
            <a:avLst/>
          </a:prstGeom>
        </p:spPr>
      </p:pic>
    </p:spTree>
    <p:extLst>
      <p:ext uri="{BB962C8B-B14F-4D97-AF65-F5344CB8AC3E}">
        <p14:creationId xmlns:p14="http://schemas.microsoft.com/office/powerpoint/2010/main" val="2929035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ítulo y objetos sombra">
    <p:bg>
      <p:bgPr>
        <a:solidFill>
          <a:schemeClr val="bg1"/>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14596" y="1548306"/>
            <a:ext cx="11355713" cy="4406221"/>
          </a:xfrm>
        </p:spPr>
        <p:txBody>
          <a:bodyPr/>
          <a:lstStyle>
            <a:lvl1pPr marL="342900" indent="-342900">
              <a:buClr>
                <a:schemeClr val="tx2"/>
              </a:buClr>
              <a:buFont typeface="Wingdings" panose="05000000000000000000" pitchFamily="2" charset="2"/>
              <a:buChar char="§"/>
              <a:defRPr sz="2400"/>
            </a:lvl1pPr>
            <a:lvl2pPr marL="742950" indent="-285750">
              <a:buClr>
                <a:schemeClr val="tx2"/>
              </a:buClr>
              <a:buFont typeface="Wingdings" panose="05000000000000000000" pitchFamily="2" charset="2"/>
              <a:buChar char="§"/>
              <a:defRPr sz="2200"/>
            </a:lvl2pPr>
            <a:lvl3pPr marL="1143000" indent="-228600">
              <a:buClr>
                <a:schemeClr val="tx2"/>
              </a:buClr>
              <a:buFont typeface="Wingdings" panose="05000000000000000000" pitchFamily="2" charset="2"/>
              <a:buChar char="§"/>
              <a:defRPr sz="2000"/>
            </a:lvl3pPr>
            <a:lvl4pPr marL="1600200" indent="-228600">
              <a:buClr>
                <a:schemeClr val="tx2"/>
              </a:buClr>
              <a:buFont typeface="Wingdings" panose="05000000000000000000" pitchFamily="2" charset="2"/>
              <a:buChar char="§"/>
              <a:defRPr/>
            </a:lvl4pPr>
            <a:lvl5pPr marL="2057400" indent="-228600">
              <a:buClr>
                <a:schemeClr val="tx2"/>
              </a:buClr>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1732A9F9-CAC7-2D3D-0AAC-97468E8F1263}"/>
              </a:ext>
            </a:extLst>
          </p:cNvPr>
          <p:cNvSpPr>
            <a:spLocks noGrp="1"/>
          </p:cNvSpPr>
          <p:nvPr>
            <p:ph type="ftr" sz="quarter" idx="10"/>
          </p:nvPr>
        </p:nvSpPr>
        <p:spPr/>
        <p:txBody>
          <a:bodyPr/>
          <a:lstStyle>
            <a:lvl1pPr>
              <a:defRPr b="0" i="0"/>
            </a:lvl1pPr>
          </a:lstStyle>
          <a:p>
            <a:pPr>
              <a:defRPr/>
            </a:pPr>
            <a:endParaRPr lang="es-ES" dirty="0"/>
          </a:p>
        </p:txBody>
      </p:sp>
      <p:sp>
        <p:nvSpPr>
          <p:cNvPr id="9" name="Slide Number Placeholder 8">
            <a:extLst>
              <a:ext uri="{FF2B5EF4-FFF2-40B4-BE49-F238E27FC236}">
                <a16:creationId xmlns:a16="http://schemas.microsoft.com/office/drawing/2014/main" id="{1E7AE229-9D54-2FEC-7EA0-113183A49F14}"/>
              </a:ext>
            </a:extLst>
          </p:cNvPr>
          <p:cNvSpPr>
            <a:spLocks noGrp="1"/>
          </p:cNvSpPr>
          <p:nvPr>
            <p:ph type="sldNum" sz="quarter" idx="11"/>
          </p:nvPr>
        </p:nvSpPr>
        <p:spPr/>
        <p:txBody>
          <a:bodyPr/>
          <a:lstStyle>
            <a:lvl1pPr>
              <a:defRPr b="0" i="0"/>
            </a:lvl1pPr>
          </a:lstStyle>
          <a:p>
            <a:fld id="{44521EF9-52F6-6549-8CD6-8D522D88E213}" type="slidenum">
              <a:rPr lang="es-ES_tradnl" smtClean="0"/>
              <a:pPr/>
              <a:t>‹#›</a:t>
            </a:fld>
            <a:endParaRPr lang="es-ES_tradnl" dirty="0"/>
          </a:p>
        </p:txBody>
      </p:sp>
      <p:pic>
        <p:nvPicPr>
          <p:cNvPr id="11" name="Picture 10">
            <a:extLst>
              <a:ext uri="{FF2B5EF4-FFF2-40B4-BE49-F238E27FC236}">
                <a16:creationId xmlns:a16="http://schemas.microsoft.com/office/drawing/2014/main" id="{0F0FA270-5475-1904-1193-1177B23C8E43}"/>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rot="10800000" flipV="1">
            <a:off x="-915519" y="5809277"/>
            <a:ext cx="13788000" cy="231867"/>
          </a:xfrm>
          <a:prstGeom prst="rect">
            <a:avLst/>
          </a:prstGeom>
        </p:spPr>
      </p:pic>
      <p:pic>
        <p:nvPicPr>
          <p:cNvPr id="2" name="Picture 1">
            <a:extLst>
              <a:ext uri="{FF2B5EF4-FFF2-40B4-BE49-F238E27FC236}">
                <a16:creationId xmlns:a16="http://schemas.microsoft.com/office/drawing/2014/main" id="{E90E2D23-1B18-7B3A-8F24-C6E268877AEF}"/>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rot="10800000" flipV="1">
            <a:off x="-915519" y="5809277"/>
            <a:ext cx="13788000" cy="231867"/>
          </a:xfrm>
          <a:prstGeom prst="rect">
            <a:avLst/>
          </a:prstGeom>
        </p:spPr>
      </p:pic>
      <p:sp>
        <p:nvSpPr>
          <p:cNvPr id="5" name="Title 4">
            <a:extLst>
              <a:ext uri="{FF2B5EF4-FFF2-40B4-BE49-F238E27FC236}">
                <a16:creationId xmlns:a16="http://schemas.microsoft.com/office/drawing/2014/main" id="{A698F614-0DD0-C74D-1830-CC894215AE60}"/>
              </a:ext>
            </a:extLst>
          </p:cNvPr>
          <p:cNvSpPr>
            <a:spLocks noGrp="1"/>
          </p:cNvSpPr>
          <p:nvPr>
            <p:ph type="title"/>
          </p:nvPr>
        </p:nvSpPr>
        <p:spPr/>
        <p:txBody>
          <a:bodyPr/>
          <a:lstStyle/>
          <a:p>
            <a:r>
              <a:rPr lang="en-US"/>
              <a:t>Click to edit Master title style</a:t>
            </a:r>
            <a:endParaRPr lang="es-ES_tradnl"/>
          </a:p>
        </p:txBody>
      </p:sp>
    </p:spTree>
    <p:extLst>
      <p:ext uri="{BB962C8B-B14F-4D97-AF65-F5344CB8AC3E}">
        <p14:creationId xmlns:p14="http://schemas.microsoft.com/office/powerpoint/2010/main" val="1163285573"/>
      </p:ext>
    </p:extLst>
  </p:cSld>
  <p:clrMapOvr>
    <a:masterClrMapping/>
  </p:clrMapOvr>
  <p:extLst>
    <p:ext uri="{DCECCB84-F9BA-43D5-87BE-67443E8EF086}">
      <p15:sldGuideLst xmlns:p15="http://schemas.microsoft.com/office/powerpoint/2012/main">
        <p15:guide id="3" orient="horz" pos="890" userDrawn="1">
          <p15:clr>
            <a:srgbClr val="FBAE40"/>
          </p15:clr>
        </p15:guide>
        <p15:guide id="4" pos="37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_Dos objetos">
    <p:spTree>
      <p:nvGrpSpPr>
        <p:cNvPr id="1" name=""/>
        <p:cNvGrpSpPr/>
        <p:nvPr/>
      </p:nvGrpSpPr>
      <p:grpSpPr>
        <a:xfrm>
          <a:off x="0" y="0"/>
          <a:ext cx="0" cy="0"/>
          <a:chOff x="0" y="0"/>
          <a:chExt cx="0" cy="0"/>
        </a:xfrm>
      </p:grpSpPr>
      <p:sp>
        <p:nvSpPr>
          <p:cNvPr id="2" name="1 Título"/>
          <p:cNvSpPr>
            <a:spLocks noGrp="1"/>
          </p:cNvSpPr>
          <p:nvPr>
            <p:ph type="title"/>
          </p:nvPr>
        </p:nvSpPr>
        <p:spPr>
          <a:ln>
            <a:noFill/>
          </a:ln>
        </p:spPr>
        <p:txBody>
          <a:bodyPr/>
          <a:lstStyle/>
          <a:p>
            <a:r>
              <a:rPr lang="en-US"/>
              <a:t>Click to edit Master title style</a:t>
            </a:r>
          </a:p>
        </p:txBody>
      </p:sp>
      <p:sp>
        <p:nvSpPr>
          <p:cNvPr id="3" name="2 Marcador de contenido"/>
          <p:cNvSpPr>
            <a:spLocks noGrp="1"/>
          </p:cNvSpPr>
          <p:nvPr>
            <p:ph sz="half" idx="1"/>
          </p:nvPr>
        </p:nvSpPr>
        <p:spPr>
          <a:xfrm>
            <a:off x="609600" y="2311130"/>
            <a:ext cx="5292689" cy="3436155"/>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3 Marcador de contenido"/>
          <p:cNvSpPr>
            <a:spLocks noGrp="1"/>
          </p:cNvSpPr>
          <p:nvPr>
            <p:ph sz="half" idx="2"/>
          </p:nvPr>
        </p:nvSpPr>
        <p:spPr>
          <a:xfrm>
            <a:off x="6289712" y="2311130"/>
            <a:ext cx="5292689" cy="3436155"/>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0"/>
          </p:nvPr>
        </p:nvSpPr>
        <p:spPr/>
        <p:txBody>
          <a:bodyPr/>
          <a:lstStyle>
            <a:lvl1pPr>
              <a:defRPr b="0" i="0"/>
            </a:lvl1pPr>
          </a:lstStyle>
          <a:p>
            <a:pPr>
              <a:defRPr/>
            </a:pPr>
            <a:endParaRPr lang="es-ES" dirty="0"/>
          </a:p>
        </p:txBody>
      </p:sp>
      <p:sp>
        <p:nvSpPr>
          <p:cNvPr id="6" name="Text Placeholder 5"/>
          <p:cNvSpPr>
            <a:spLocks noGrp="1"/>
          </p:cNvSpPr>
          <p:nvPr>
            <p:ph type="body" sz="quarter" idx="11"/>
          </p:nvPr>
        </p:nvSpPr>
        <p:spPr>
          <a:xfrm>
            <a:off x="609600" y="1628776"/>
            <a:ext cx="5292689" cy="468313"/>
          </a:xfrm>
          <a:prstGeom prst="roundRect">
            <a:avLst>
              <a:gd name="adj" fmla="val 36523"/>
            </a:avLst>
          </a:prstGeom>
        </p:spPr>
        <p:style>
          <a:lnRef idx="0">
            <a:schemeClr val="accent1"/>
          </a:lnRef>
          <a:fillRef idx="3">
            <a:schemeClr val="accent1"/>
          </a:fillRef>
          <a:effectRef idx="3">
            <a:schemeClr val="accent1"/>
          </a:effectRef>
          <a:fontRef idx="minor">
            <a:schemeClr val="lt1"/>
          </a:fontRef>
        </p:style>
        <p:txBody>
          <a:bodyPr anchor="ctr"/>
          <a:lstStyle>
            <a:lvl1pPr marL="0" indent="0" algn="ctr">
              <a:buNone/>
              <a:defRPr b="0" i="0">
                <a:latin typeface="Arial" panose="020B0604020202020204" pitchFamily="34" charset="0"/>
              </a:defRPr>
            </a:lvl1pPr>
          </a:lstStyle>
          <a:p>
            <a:pPr lvl="0"/>
            <a:r>
              <a:rPr lang="en-US"/>
              <a:t>Click to edit Master text styles</a:t>
            </a:r>
          </a:p>
        </p:txBody>
      </p:sp>
      <p:sp>
        <p:nvSpPr>
          <p:cNvPr id="9" name="Text Placeholder 5"/>
          <p:cNvSpPr>
            <a:spLocks noGrp="1"/>
          </p:cNvSpPr>
          <p:nvPr>
            <p:ph type="body" sz="quarter" idx="12"/>
          </p:nvPr>
        </p:nvSpPr>
        <p:spPr>
          <a:xfrm>
            <a:off x="6276931" y="1628775"/>
            <a:ext cx="5292689" cy="468313"/>
          </a:xfrm>
          <a:prstGeom prst="roundRect">
            <a:avLst>
              <a:gd name="adj" fmla="val 43142"/>
            </a:avLst>
          </a:prstGeom>
          <a:solidFill>
            <a:schemeClr val="accent2"/>
          </a:solidFill>
        </p:spPr>
        <p:style>
          <a:lnRef idx="0">
            <a:schemeClr val="accent2"/>
          </a:lnRef>
          <a:fillRef idx="3">
            <a:schemeClr val="accent2"/>
          </a:fillRef>
          <a:effectRef idx="3">
            <a:schemeClr val="accent2"/>
          </a:effectRef>
          <a:fontRef idx="minor">
            <a:schemeClr val="lt1"/>
          </a:fontRef>
        </p:style>
        <p:txBody>
          <a:bodyPr anchor="ctr"/>
          <a:lstStyle>
            <a:lvl1pPr marL="0" indent="0" algn="ctr">
              <a:buNone/>
              <a:defRPr b="0" i="0">
                <a:solidFill>
                  <a:schemeClr val="bg1"/>
                </a:solidFill>
                <a:latin typeface="Arial" panose="020B0604020202020204" pitchFamily="34" charset="0"/>
              </a:defRPr>
            </a:lvl1pPr>
          </a:lstStyle>
          <a:p>
            <a:pPr lvl="0"/>
            <a:r>
              <a:rPr lang="en-US"/>
              <a:t>Click to edit Master text styles</a:t>
            </a:r>
          </a:p>
        </p:txBody>
      </p:sp>
      <p:sp>
        <p:nvSpPr>
          <p:cNvPr id="5" name="Slide Number Placeholder 4">
            <a:extLst>
              <a:ext uri="{FF2B5EF4-FFF2-40B4-BE49-F238E27FC236}">
                <a16:creationId xmlns:a16="http://schemas.microsoft.com/office/drawing/2014/main" id="{B3AC3203-51CE-7435-4E22-6AC1381198AE}"/>
              </a:ext>
            </a:extLst>
          </p:cNvPr>
          <p:cNvSpPr>
            <a:spLocks noGrp="1"/>
          </p:cNvSpPr>
          <p:nvPr>
            <p:ph type="sldNum" sz="quarter" idx="13"/>
          </p:nvPr>
        </p:nvSpPr>
        <p:spPr/>
        <p:txBody>
          <a:bodyPr/>
          <a:lstStyle>
            <a:lvl1pPr>
              <a:defRPr b="0" i="0"/>
            </a:lvl1pPr>
          </a:lstStyle>
          <a:p>
            <a:fld id="{44521EF9-52F6-6549-8CD6-8D522D88E213}" type="slidenum">
              <a:rPr lang="es-ES_tradnl" smtClean="0"/>
              <a:pPr/>
              <a:t>‹#›</a:t>
            </a:fld>
            <a:endParaRPr lang="es-ES_tradnl" dirty="0"/>
          </a:p>
        </p:txBody>
      </p:sp>
      <p:pic>
        <p:nvPicPr>
          <p:cNvPr id="7" name="Picture 6">
            <a:extLst>
              <a:ext uri="{FF2B5EF4-FFF2-40B4-BE49-F238E27FC236}">
                <a16:creationId xmlns:a16="http://schemas.microsoft.com/office/drawing/2014/main" id="{28CFDFDB-69AF-3FB0-0F75-95D62246F757}"/>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rot="10800000" flipV="1">
            <a:off x="-915519" y="5747285"/>
            <a:ext cx="13788000" cy="231867"/>
          </a:xfrm>
          <a:prstGeom prst="rect">
            <a:avLst/>
          </a:prstGeom>
        </p:spPr>
      </p:pic>
      <p:pic>
        <p:nvPicPr>
          <p:cNvPr id="10" name="Picture 9">
            <a:extLst>
              <a:ext uri="{FF2B5EF4-FFF2-40B4-BE49-F238E27FC236}">
                <a16:creationId xmlns:a16="http://schemas.microsoft.com/office/drawing/2014/main" id="{D572EEE1-BEA0-D69A-0555-9170AF4EFFB1}"/>
              </a:ext>
            </a:extLst>
          </p:cNvPr>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rot="10800000" flipV="1">
            <a:off x="-915519" y="5747285"/>
            <a:ext cx="13788000" cy="231867"/>
          </a:xfrm>
          <a:prstGeom prst="rect">
            <a:avLst/>
          </a:prstGeom>
        </p:spPr>
      </p:pic>
    </p:spTree>
    <p:extLst>
      <p:ext uri="{BB962C8B-B14F-4D97-AF65-F5344CB8AC3E}">
        <p14:creationId xmlns:p14="http://schemas.microsoft.com/office/powerpoint/2010/main" val="13888994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4_Dos objetos">
    <p:spTree>
      <p:nvGrpSpPr>
        <p:cNvPr id="1" name=""/>
        <p:cNvGrpSpPr/>
        <p:nvPr/>
      </p:nvGrpSpPr>
      <p:grpSpPr>
        <a:xfrm>
          <a:off x="0" y="0"/>
          <a:ext cx="0" cy="0"/>
          <a:chOff x="0" y="0"/>
          <a:chExt cx="0" cy="0"/>
        </a:xfrm>
      </p:grpSpPr>
      <p:sp>
        <p:nvSpPr>
          <p:cNvPr id="2" name="1 Título"/>
          <p:cNvSpPr>
            <a:spLocks noGrp="1"/>
          </p:cNvSpPr>
          <p:nvPr>
            <p:ph type="title"/>
          </p:nvPr>
        </p:nvSpPr>
        <p:spPr>
          <a:ln>
            <a:noFill/>
          </a:ln>
        </p:spPr>
        <p:txBody>
          <a:bodyPr/>
          <a:lstStyle/>
          <a:p>
            <a:r>
              <a:rPr lang="en-US"/>
              <a:t>Click to edit Master title style</a:t>
            </a:r>
          </a:p>
        </p:txBody>
      </p:sp>
      <p:sp>
        <p:nvSpPr>
          <p:cNvPr id="3" name="2 Marcador de contenido"/>
          <p:cNvSpPr>
            <a:spLocks noGrp="1"/>
          </p:cNvSpPr>
          <p:nvPr>
            <p:ph sz="half" idx="1"/>
          </p:nvPr>
        </p:nvSpPr>
        <p:spPr>
          <a:xfrm>
            <a:off x="609600" y="2311130"/>
            <a:ext cx="5292689" cy="3503061"/>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3 Marcador de contenido"/>
          <p:cNvSpPr>
            <a:spLocks noGrp="1"/>
          </p:cNvSpPr>
          <p:nvPr>
            <p:ph sz="half" idx="2"/>
          </p:nvPr>
        </p:nvSpPr>
        <p:spPr>
          <a:xfrm>
            <a:off x="6289712" y="2311130"/>
            <a:ext cx="5292689" cy="3503061"/>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0"/>
          </p:nvPr>
        </p:nvSpPr>
        <p:spPr/>
        <p:txBody>
          <a:bodyPr/>
          <a:lstStyle>
            <a:lvl1pPr>
              <a:defRPr b="0" i="0"/>
            </a:lvl1pPr>
          </a:lstStyle>
          <a:p>
            <a:pPr>
              <a:defRPr/>
            </a:pPr>
            <a:endParaRPr lang="es-ES" dirty="0"/>
          </a:p>
        </p:txBody>
      </p:sp>
      <p:sp>
        <p:nvSpPr>
          <p:cNvPr id="6" name="Text Placeholder 5"/>
          <p:cNvSpPr>
            <a:spLocks noGrp="1"/>
          </p:cNvSpPr>
          <p:nvPr>
            <p:ph type="body" sz="quarter" idx="11"/>
          </p:nvPr>
        </p:nvSpPr>
        <p:spPr>
          <a:xfrm>
            <a:off x="609600" y="1628776"/>
            <a:ext cx="5292689" cy="468313"/>
          </a:xfrm>
          <a:prstGeom prst="roundRect">
            <a:avLst>
              <a:gd name="adj" fmla="val 34418"/>
            </a:avLst>
          </a:prstGeom>
        </p:spPr>
        <p:style>
          <a:lnRef idx="0">
            <a:schemeClr val="accent1"/>
          </a:lnRef>
          <a:fillRef idx="3">
            <a:schemeClr val="accent1"/>
          </a:fillRef>
          <a:effectRef idx="3">
            <a:schemeClr val="accent1"/>
          </a:effectRef>
          <a:fontRef idx="minor">
            <a:schemeClr val="lt1"/>
          </a:fontRef>
        </p:style>
        <p:txBody>
          <a:bodyPr anchor="ctr"/>
          <a:lstStyle>
            <a:lvl1pPr marL="0" indent="0" algn="ctr">
              <a:buNone/>
              <a:defRPr b="0" i="0">
                <a:latin typeface="Arial" panose="020B0604020202020204" pitchFamily="34" charset="0"/>
              </a:defRPr>
            </a:lvl1pPr>
          </a:lstStyle>
          <a:p>
            <a:pPr lvl="0"/>
            <a:r>
              <a:rPr lang="en-US"/>
              <a:t>Click to edit Master text styles</a:t>
            </a:r>
          </a:p>
        </p:txBody>
      </p:sp>
      <p:sp>
        <p:nvSpPr>
          <p:cNvPr id="9" name="Text Placeholder 5"/>
          <p:cNvSpPr>
            <a:spLocks noGrp="1"/>
          </p:cNvSpPr>
          <p:nvPr>
            <p:ph type="body" sz="quarter" idx="12"/>
          </p:nvPr>
        </p:nvSpPr>
        <p:spPr>
          <a:xfrm>
            <a:off x="6276931" y="1628775"/>
            <a:ext cx="5292689" cy="468313"/>
          </a:xfrm>
          <a:prstGeom prst="roundRect">
            <a:avLst>
              <a:gd name="adj" fmla="val 39743"/>
            </a:avLst>
          </a:prstGeom>
          <a:solidFill>
            <a:schemeClr val="accent2"/>
          </a:solidFill>
        </p:spPr>
        <p:style>
          <a:lnRef idx="0">
            <a:schemeClr val="accent2"/>
          </a:lnRef>
          <a:fillRef idx="3">
            <a:schemeClr val="accent2"/>
          </a:fillRef>
          <a:effectRef idx="3">
            <a:schemeClr val="accent2"/>
          </a:effectRef>
          <a:fontRef idx="minor">
            <a:schemeClr val="lt1"/>
          </a:fontRef>
        </p:style>
        <p:txBody>
          <a:bodyPr anchor="ctr"/>
          <a:lstStyle>
            <a:lvl1pPr marL="0" indent="0" algn="ctr">
              <a:buNone/>
              <a:defRPr b="0" i="0">
                <a:solidFill>
                  <a:schemeClr val="bg1"/>
                </a:solidFill>
                <a:latin typeface="Arial" panose="020B0604020202020204" pitchFamily="34" charset="0"/>
              </a:defRPr>
            </a:lvl1pPr>
          </a:lstStyle>
          <a:p>
            <a:pPr lvl="0"/>
            <a:r>
              <a:rPr lang="en-US"/>
              <a:t>Click to edit Master text styles</a:t>
            </a:r>
          </a:p>
        </p:txBody>
      </p:sp>
      <p:sp>
        <p:nvSpPr>
          <p:cNvPr id="5" name="Slide Number Placeholder 4">
            <a:extLst>
              <a:ext uri="{FF2B5EF4-FFF2-40B4-BE49-F238E27FC236}">
                <a16:creationId xmlns:a16="http://schemas.microsoft.com/office/drawing/2014/main" id="{B3AC3203-51CE-7435-4E22-6AC1381198AE}"/>
              </a:ext>
            </a:extLst>
          </p:cNvPr>
          <p:cNvSpPr>
            <a:spLocks noGrp="1"/>
          </p:cNvSpPr>
          <p:nvPr>
            <p:ph type="sldNum" sz="quarter" idx="13"/>
          </p:nvPr>
        </p:nvSpPr>
        <p:spPr/>
        <p:txBody>
          <a:bodyPr/>
          <a:lstStyle>
            <a:lvl1pPr>
              <a:defRPr b="0" i="0"/>
            </a:lvl1pPr>
          </a:lstStyle>
          <a:p>
            <a:fld id="{44521EF9-52F6-6549-8CD6-8D522D88E213}" type="slidenum">
              <a:rPr lang="es-ES_tradnl" smtClean="0"/>
              <a:pPr/>
              <a:t>‹#›</a:t>
            </a:fld>
            <a:endParaRPr lang="es-ES_tradnl" dirty="0"/>
          </a:p>
        </p:txBody>
      </p:sp>
    </p:spTree>
    <p:extLst>
      <p:ext uri="{BB962C8B-B14F-4D97-AF65-F5344CB8AC3E}">
        <p14:creationId xmlns:p14="http://schemas.microsoft.com/office/powerpoint/2010/main" val="6099383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a:t>Click to edit Master title style</a:t>
            </a:r>
          </a:p>
        </p:txBody>
      </p:sp>
      <p:sp>
        <p:nvSpPr>
          <p:cNvPr id="3" name="2 Marcador de contenido"/>
          <p:cNvSpPr>
            <a:spLocks noGrp="1"/>
          </p:cNvSpPr>
          <p:nvPr>
            <p:ph sz="half" idx="1"/>
          </p:nvPr>
        </p:nvSpPr>
        <p:spPr>
          <a:xfrm>
            <a:off x="609601" y="1719944"/>
            <a:ext cx="7414684" cy="4406221"/>
          </a:xfrm>
        </p:spPr>
        <p:txBody>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3 Marcador de contenido"/>
          <p:cNvSpPr>
            <a:spLocks noGrp="1"/>
          </p:cNvSpPr>
          <p:nvPr>
            <p:ph sz="half" idx="2"/>
          </p:nvPr>
        </p:nvSpPr>
        <p:spPr>
          <a:xfrm>
            <a:off x="8227484" y="1719944"/>
            <a:ext cx="3341836" cy="4406221"/>
          </a:xfrm>
        </p:spPr>
        <p:txBody>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0"/>
          </p:nvPr>
        </p:nvSpPr>
        <p:spPr/>
        <p:txBody>
          <a:bodyPr/>
          <a:lstStyle>
            <a:lvl1pPr>
              <a:defRPr b="0" i="0"/>
            </a:lvl1pPr>
          </a:lstStyle>
          <a:p>
            <a:pPr>
              <a:defRPr/>
            </a:pPr>
            <a:endParaRPr lang="es-ES" dirty="0"/>
          </a:p>
        </p:txBody>
      </p:sp>
      <p:sp>
        <p:nvSpPr>
          <p:cNvPr id="5" name="Slide Number Placeholder 4">
            <a:extLst>
              <a:ext uri="{FF2B5EF4-FFF2-40B4-BE49-F238E27FC236}">
                <a16:creationId xmlns:a16="http://schemas.microsoft.com/office/drawing/2014/main" id="{F651FFC0-0DBD-FB87-CE25-9CC79AE47BCB}"/>
              </a:ext>
            </a:extLst>
          </p:cNvPr>
          <p:cNvSpPr>
            <a:spLocks noGrp="1"/>
          </p:cNvSpPr>
          <p:nvPr>
            <p:ph type="sldNum" sz="quarter" idx="11"/>
          </p:nvPr>
        </p:nvSpPr>
        <p:spPr/>
        <p:txBody>
          <a:bodyPr/>
          <a:lstStyle>
            <a:lvl1pPr>
              <a:defRPr b="0" i="0"/>
            </a:lvl1pPr>
          </a:lstStyle>
          <a:p>
            <a:fld id="{44521EF9-52F6-6549-8CD6-8D522D88E213}" type="slidenum">
              <a:rPr lang="es-ES_tradnl" smtClean="0"/>
              <a:pPr/>
              <a:t>‹#›</a:t>
            </a:fld>
            <a:endParaRPr lang="es-ES_tradnl" dirty="0"/>
          </a:p>
        </p:txBody>
      </p:sp>
    </p:spTree>
    <p:extLst>
      <p:ext uri="{BB962C8B-B14F-4D97-AF65-F5344CB8AC3E}">
        <p14:creationId xmlns:p14="http://schemas.microsoft.com/office/powerpoint/2010/main" val="2526699310"/>
      </p:ext>
    </p:extLst>
  </p:cSld>
  <p:clrMapOvr>
    <a:masterClrMapping/>
  </p:clrMapOvr>
  <p:extLst>
    <p:ext uri="{DCECCB84-F9BA-43D5-87BE-67443E8EF086}">
      <p15:sldGuideLst xmlns:p15="http://schemas.microsoft.com/office/powerpoint/2012/main">
        <p15:guide id="1" pos="347"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Ziegl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5C56A0-F833-C3EB-5C2A-E96FEB1483B6}"/>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rot="10800000" flipV="1">
            <a:off x="-915519" y="5809277"/>
            <a:ext cx="13788000" cy="231867"/>
          </a:xfrm>
          <a:prstGeom prst="rect">
            <a:avLst/>
          </a:prstGeom>
        </p:spPr>
      </p:pic>
      <p:sp>
        <p:nvSpPr>
          <p:cNvPr id="7" name="2 Marcador de contenido">
            <a:extLst>
              <a:ext uri="{FF2B5EF4-FFF2-40B4-BE49-F238E27FC236}">
                <a16:creationId xmlns:a16="http://schemas.microsoft.com/office/drawing/2014/main" id="{C9E0614F-2FF6-AE6D-612D-21849EB51788}"/>
              </a:ext>
            </a:extLst>
          </p:cNvPr>
          <p:cNvSpPr>
            <a:spLocks noGrp="1"/>
          </p:cNvSpPr>
          <p:nvPr>
            <p:ph idx="1"/>
          </p:nvPr>
        </p:nvSpPr>
        <p:spPr>
          <a:xfrm>
            <a:off x="414596" y="1548306"/>
            <a:ext cx="11355713" cy="4406221"/>
          </a:xfrm>
        </p:spPr>
        <p:txBody>
          <a:bodyPr/>
          <a:lstStyle>
            <a:lvl1pPr marL="342900" indent="-342900">
              <a:buClr>
                <a:schemeClr val="tx2"/>
              </a:buClr>
              <a:buFont typeface="Wingdings" panose="05000000000000000000" pitchFamily="2" charset="2"/>
              <a:buChar char="§"/>
              <a:defRPr sz="2400"/>
            </a:lvl1pPr>
            <a:lvl2pPr marL="742950" indent="-285750">
              <a:buClr>
                <a:schemeClr val="tx2"/>
              </a:buClr>
              <a:buFont typeface="Wingdings" panose="05000000000000000000" pitchFamily="2" charset="2"/>
              <a:buChar char="§"/>
              <a:defRPr sz="2200"/>
            </a:lvl2pPr>
            <a:lvl3pPr marL="1143000" indent="-228600">
              <a:buClr>
                <a:schemeClr val="tx2"/>
              </a:buClr>
              <a:buFont typeface="Wingdings" panose="05000000000000000000" pitchFamily="2" charset="2"/>
              <a:buChar char="§"/>
              <a:defRPr sz="2000"/>
            </a:lvl3pPr>
            <a:lvl4pPr marL="1600200" indent="-228600">
              <a:buClr>
                <a:schemeClr val="tx2"/>
              </a:buClr>
              <a:buFont typeface="Wingdings" panose="05000000000000000000" pitchFamily="2" charset="2"/>
              <a:buChar char="§"/>
              <a:defRPr/>
            </a:lvl4pPr>
            <a:lvl5pPr marL="2057400" indent="-228600">
              <a:buClr>
                <a:schemeClr val="tx2"/>
              </a:buClr>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91D8774E-D02E-8345-B884-2F9245E6211D}"/>
              </a:ext>
            </a:extLst>
          </p:cNvPr>
          <p:cNvSpPr>
            <a:spLocks noGrp="1"/>
          </p:cNvSpPr>
          <p:nvPr>
            <p:ph type="ftr" sz="quarter" idx="10"/>
          </p:nvPr>
        </p:nvSpPr>
        <p:spPr/>
        <p:txBody>
          <a:bodyPr/>
          <a:lstStyle>
            <a:lvl1pPr>
              <a:defRPr b="0" i="0"/>
            </a:lvl1pPr>
          </a:lstStyle>
          <a:p>
            <a:pPr>
              <a:defRPr/>
            </a:pPr>
            <a:endParaRPr lang="es-ES" dirty="0"/>
          </a:p>
        </p:txBody>
      </p:sp>
      <p:sp>
        <p:nvSpPr>
          <p:cNvPr id="9" name="Slide Number Placeholder 8">
            <a:extLst>
              <a:ext uri="{FF2B5EF4-FFF2-40B4-BE49-F238E27FC236}">
                <a16:creationId xmlns:a16="http://schemas.microsoft.com/office/drawing/2014/main" id="{036E0241-CA6C-80E3-5DBD-20CDEFBEB41A}"/>
              </a:ext>
            </a:extLst>
          </p:cNvPr>
          <p:cNvSpPr>
            <a:spLocks noGrp="1"/>
          </p:cNvSpPr>
          <p:nvPr>
            <p:ph type="sldNum" sz="quarter" idx="11"/>
          </p:nvPr>
        </p:nvSpPr>
        <p:spPr/>
        <p:txBody>
          <a:bodyPr/>
          <a:lstStyle>
            <a:lvl1pPr>
              <a:defRPr b="0" i="0"/>
            </a:lvl1pPr>
          </a:lstStyle>
          <a:p>
            <a:fld id="{44521EF9-52F6-6549-8CD6-8D522D88E213}" type="slidenum">
              <a:rPr lang="es-ES_tradnl" smtClean="0"/>
              <a:pPr/>
              <a:t>‹#›</a:t>
            </a:fld>
            <a:endParaRPr lang="es-ES_tradnl" dirty="0"/>
          </a:p>
        </p:txBody>
      </p:sp>
      <p:pic>
        <p:nvPicPr>
          <p:cNvPr id="2" name="Picture 1">
            <a:extLst>
              <a:ext uri="{FF2B5EF4-FFF2-40B4-BE49-F238E27FC236}">
                <a16:creationId xmlns:a16="http://schemas.microsoft.com/office/drawing/2014/main" id="{FB48F54E-DD8E-3D3B-D093-9FBA4906EDB9}"/>
              </a:ext>
            </a:extLst>
          </p:cNvPr>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rot="10800000" flipV="1">
            <a:off x="-915519" y="5809277"/>
            <a:ext cx="13788000" cy="231867"/>
          </a:xfrm>
          <a:prstGeom prst="rect">
            <a:avLst/>
          </a:prstGeom>
        </p:spPr>
      </p:pic>
      <p:sp>
        <p:nvSpPr>
          <p:cNvPr id="3" name="Title 2">
            <a:extLst>
              <a:ext uri="{FF2B5EF4-FFF2-40B4-BE49-F238E27FC236}">
                <a16:creationId xmlns:a16="http://schemas.microsoft.com/office/drawing/2014/main" id="{CF73846A-1CC9-9A3C-069A-E2299693656C}"/>
              </a:ext>
            </a:extLst>
          </p:cNvPr>
          <p:cNvSpPr>
            <a:spLocks noGrp="1"/>
          </p:cNvSpPr>
          <p:nvPr>
            <p:ph type="title"/>
          </p:nvPr>
        </p:nvSpPr>
        <p:spPr/>
        <p:txBody>
          <a:bodyPr/>
          <a:lstStyle/>
          <a:p>
            <a:r>
              <a:rPr lang="en-US"/>
              <a:t>Click to edit Master title style</a:t>
            </a:r>
            <a:endParaRPr lang="es-ES_tradnl"/>
          </a:p>
        </p:txBody>
      </p:sp>
    </p:spTree>
    <p:extLst>
      <p:ext uri="{BB962C8B-B14F-4D97-AF65-F5344CB8AC3E}">
        <p14:creationId xmlns:p14="http://schemas.microsoft.com/office/powerpoint/2010/main" val="13648993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1_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a:t>Click to edit Master title style</a:t>
            </a:r>
          </a:p>
        </p:txBody>
      </p:sp>
      <p:sp>
        <p:nvSpPr>
          <p:cNvPr id="3" name="2 Marcador de contenido"/>
          <p:cNvSpPr>
            <a:spLocks noGrp="1"/>
          </p:cNvSpPr>
          <p:nvPr>
            <p:ph sz="half" idx="1"/>
          </p:nvPr>
        </p:nvSpPr>
        <p:spPr>
          <a:xfrm>
            <a:off x="609601" y="1719944"/>
            <a:ext cx="5342364" cy="4406221"/>
          </a:xfrm>
        </p:spPr>
        <p:txBody>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3 Marcador de contenido"/>
          <p:cNvSpPr>
            <a:spLocks noGrp="1"/>
          </p:cNvSpPr>
          <p:nvPr>
            <p:ph sz="half" idx="2"/>
          </p:nvPr>
        </p:nvSpPr>
        <p:spPr>
          <a:xfrm>
            <a:off x="6312052" y="1719944"/>
            <a:ext cx="5257269" cy="4406221"/>
          </a:xfrm>
        </p:spPr>
        <p:txBody>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7B6888D4-11C7-DD95-6774-0B352BCE6929}"/>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rot="10800000" flipV="1">
            <a:off x="-915519" y="5814191"/>
            <a:ext cx="13788000" cy="231867"/>
          </a:xfrm>
          <a:prstGeom prst="rect">
            <a:avLst/>
          </a:prstGeom>
        </p:spPr>
      </p:pic>
      <p:sp>
        <p:nvSpPr>
          <p:cNvPr id="6" name="Slide Number Placeholder 5">
            <a:extLst>
              <a:ext uri="{FF2B5EF4-FFF2-40B4-BE49-F238E27FC236}">
                <a16:creationId xmlns:a16="http://schemas.microsoft.com/office/drawing/2014/main" id="{AF1192B7-34B5-88F9-1914-6E2053EF1895}"/>
              </a:ext>
            </a:extLst>
          </p:cNvPr>
          <p:cNvSpPr>
            <a:spLocks noGrp="1"/>
          </p:cNvSpPr>
          <p:nvPr>
            <p:ph type="sldNum" sz="quarter" idx="11"/>
          </p:nvPr>
        </p:nvSpPr>
        <p:spPr/>
        <p:txBody>
          <a:bodyPr/>
          <a:lstStyle>
            <a:lvl1pPr>
              <a:defRPr b="0" i="0"/>
            </a:lvl1pPr>
          </a:lstStyle>
          <a:p>
            <a:fld id="{44521EF9-52F6-6549-8CD6-8D522D88E213}" type="slidenum">
              <a:rPr lang="es-ES_tradnl" smtClean="0"/>
              <a:pPr/>
              <a:t>‹#›</a:t>
            </a:fld>
            <a:endParaRPr lang="es-ES_tradnl" dirty="0"/>
          </a:p>
        </p:txBody>
      </p:sp>
      <p:sp>
        <p:nvSpPr>
          <p:cNvPr id="7" name="Footer Placeholder 6">
            <a:extLst>
              <a:ext uri="{FF2B5EF4-FFF2-40B4-BE49-F238E27FC236}">
                <a16:creationId xmlns:a16="http://schemas.microsoft.com/office/drawing/2014/main" id="{9EA2C703-895B-77ED-C20B-6FE9A43669FE}"/>
              </a:ext>
            </a:extLst>
          </p:cNvPr>
          <p:cNvSpPr>
            <a:spLocks noGrp="1"/>
          </p:cNvSpPr>
          <p:nvPr>
            <p:ph type="ftr" sz="quarter" idx="12"/>
          </p:nvPr>
        </p:nvSpPr>
        <p:spPr/>
        <p:txBody>
          <a:bodyPr/>
          <a:lstStyle>
            <a:lvl1pPr>
              <a:defRPr b="0" i="0"/>
            </a:lvl1pPr>
          </a:lstStyle>
          <a:p>
            <a:pPr>
              <a:defRPr/>
            </a:pPr>
            <a:endParaRPr lang="es-ES" dirty="0"/>
          </a:p>
        </p:txBody>
      </p:sp>
      <p:pic>
        <p:nvPicPr>
          <p:cNvPr id="8" name="Picture 7">
            <a:extLst>
              <a:ext uri="{FF2B5EF4-FFF2-40B4-BE49-F238E27FC236}">
                <a16:creationId xmlns:a16="http://schemas.microsoft.com/office/drawing/2014/main" id="{88A0241F-E52B-2D13-05D5-60E1F8EF6339}"/>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rot="10800000" flipV="1">
            <a:off x="-915519" y="5814191"/>
            <a:ext cx="13788000" cy="231867"/>
          </a:xfrm>
          <a:prstGeom prst="rect">
            <a:avLst/>
          </a:prstGeom>
        </p:spPr>
      </p:pic>
    </p:spTree>
    <p:extLst>
      <p:ext uri="{BB962C8B-B14F-4D97-AF65-F5344CB8AC3E}">
        <p14:creationId xmlns:p14="http://schemas.microsoft.com/office/powerpoint/2010/main" val="17224757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a:lstStyle>
            <a:lvl1pPr fontAlgn="auto">
              <a:spcBef>
                <a:spcPts val="0"/>
              </a:spcBef>
              <a:spcAft>
                <a:spcPts val="0"/>
              </a:spcAft>
              <a:defRPr b="0" i="0">
                <a:latin typeface="Arial" panose="020B0604020202020204" pitchFamily="34" charset="0"/>
              </a:defRPr>
            </a:lvl1pPr>
          </a:lstStyle>
          <a:p>
            <a:pPr>
              <a:defRPr/>
            </a:pPr>
            <a:endParaRPr lang="de-DE"/>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a:lstStyle>
            <a:lvl1pPr fontAlgn="auto">
              <a:spcBef>
                <a:spcPts val="0"/>
              </a:spcBef>
              <a:spcAft>
                <a:spcPts val="0"/>
              </a:spcAft>
              <a:defRPr b="0" i="0"/>
            </a:lvl1pPr>
          </a:lstStyle>
          <a:p>
            <a:pPr>
              <a:defRPr/>
            </a:pPr>
            <a:endParaRPr lang="de-DE"/>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a:lstStyle>
            <a:lvl1pPr eaLnBrk="1" hangingPunct="1">
              <a:defRPr b="0" i="0"/>
            </a:lvl1pPr>
          </a:lstStyle>
          <a:p>
            <a:fld id="{E8E683A3-8578-4303-BFD8-00EDFD7CF929}" type="slidenum">
              <a:rPr lang="de-DE" altLang="de-DE" smtClean="0"/>
              <a:pPr/>
              <a:t>‹#›</a:t>
            </a:fld>
            <a:endParaRPr lang="de-DE" altLang="de-DE"/>
          </a:p>
        </p:txBody>
      </p:sp>
    </p:spTree>
    <p:extLst>
      <p:ext uri="{BB962C8B-B14F-4D97-AF65-F5344CB8AC3E}">
        <p14:creationId xmlns:p14="http://schemas.microsoft.com/office/powerpoint/2010/main" val="16389246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a:lstStyle>
            <a:lvl1pPr fontAlgn="auto">
              <a:spcBef>
                <a:spcPts val="0"/>
              </a:spcBef>
              <a:spcAft>
                <a:spcPts val="0"/>
              </a:spcAft>
              <a:defRPr b="0" i="0">
                <a:latin typeface="Arial" panose="020B0604020202020204" pitchFamily="34" charset="0"/>
              </a:defRPr>
            </a:lvl1pPr>
          </a:lstStyle>
          <a:p>
            <a:pPr>
              <a:defRPr/>
            </a:pPr>
            <a:endParaRPr lang="de-DE"/>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a:lstStyle>
            <a:lvl1pPr fontAlgn="auto">
              <a:spcBef>
                <a:spcPts val="0"/>
              </a:spcBef>
              <a:spcAft>
                <a:spcPts val="0"/>
              </a:spcAft>
              <a:defRPr b="0" i="0"/>
            </a:lvl1pPr>
          </a:lstStyle>
          <a:p>
            <a:pPr>
              <a:defRPr/>
            </a:pPr>
            <a:endParaRPr lang="de-DE"/>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a:lstStyle>
            <a:lvl1pPr eaLnBrk="1" hangingPunct="1">
              <a:defRPr b="0" i="0"/>
            </a:lvl1pPr>
          </a:lstStyle>
          <a:p>
            <a:fld id="{4D7A9B50-DC23-4CBD-AD84-2E584048E2EE}" type="slidenum">
              <a:rPr lang="de-DE" altLang="de-DE" smtClean="0"/>
              <a:pPr/>
              <a:t>‹#›</a:t>
            </a:fld>
            <a:endParaRPr lang="de-DE" altLang="de-DE"/>
          </a:p>
        </p:txBody>
      </p:sp>
    </p:spTree>
    <p:extLst>
      <p:ext uri="{BB962C8B-B14F-4D97-AF65-F5344CB8AC3E}">
        <p14:creationId xmlns:p14="http://schemas.microsoft.com/office/powerpoint/2010/main" val="37256469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solo título con sombra azul osc">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C45C56A0-F833-C3EB-5C2A-E96FEB1483B6}"/>
              </a:ext>
            </a:extLst>
          </p:cNvPr>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rot="10800000" flipV="1">
            <a:off x="-915519" y="5809277"/>
            <a:ext cx="13788000" cy="231867"/>
          </a:xfrm>
          <a:prstGeom prst="rect">
            <a:avLst/>
          </a:prstGeom>
        </p:spPr>
      </p:pic>
      <p:sp>
        <p:nvSpPr>
          <p:cNvPr id="7" name="2 Marcador de contenido">
            <a:extLst>
              <a:ext uri="{FF2B5EF4-FFF2-40B4-BE49-F238E27FC236}">
                <a16:creationId xmlns:a16="http://schemas.microsoft.com/office/drawing/2014/main" id="{C9E0614F-2FF6-AE6D-612D-21849EB51788}"/>
              </a:ext>
            </a:extLst>
          </p:cNvPr>
          <p:cNvSpPr>
            <a:spLocks noGrp="1"/>
          </p:cNvSpPr>
          <p:nvPr>
            <p:ph idx="1"/>
          </p:nvPr>
        </p:nvSpPr>
        <p:spPr>
          <a:xfrm>
            <a:off x="414596" y="1548306"/>
            <a:ext cx="11355713" cy="4406221"/>
          </a:xfrm>
        </p:spPr>
        <p:txBody>
          <a:bodyPr/>
          <a:lstStyle>
            <a:lvl1pPr marL="342900" indent="-342900">
              <a:buClr>
                <a:schemeClr val="tx2"/>
              </a:buClr>
              <a:buFont typeface="Wingdings" panose="05000000000000000000" pitchFamily="2" charset="2"/>
              <a:buChar char="§"/>
              <a:defRPr sz="2400"/>
            </a:lvl1pPr>
            <a:lvl2pPr marL="742950" indent="-285750">
              <a:buClr>
                <a:schemeClr val="tx2"/>
              </a:buClr>
              <a:buFont typeface="Wingdings" panose="05000000000000000000" pitchFamily="2" charset="2"/>
              <a:buChar char="§"/>
              <a:defRPr sz="2200"/>
            </a:lvl2pPr>
            <a:lvl3pPr marL="1143000" indent="-228600">
              <a:buClr>
                <a:schemeClr val="tx2"/>
              </a:buClr>
              <a:buFont typeface="Wingdings" panose="05000000000000000000" pitchFamily="2" charset="2"/>
              <a:buChar char="§"/>
              <a:defRPr sz="2000"/>
            </a:lvl3pPr>
            <a:lvl4pPr marL="1600200" indent="-228600">
              <a:buClr>
                <a:schemeClr val="tx2"/>
              </a:buClr>
              <a:buFont typeface="Wingdings" panose="05000000000000000000" pitchFamily="2" charset="2"/>
              <a:buChar char="§"/>
              <a:defRPr/>
            </a:lvl4pPr>
            <a:lvl5pPr marL="2057400" indent="-228600">
              <a:buClr>
                <a:schemeClr val="tx2"/>
              </a:buClr>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91D8774E-D02E-8345-B884-2F9245E6211D}"/>
              </a:ext>
            </a:extLst>
          </p:cNvPr>
          <p:cNvSpPr>
            <a:spLocks noGrp="1"/>
          </p:cNvSpPr>
          <p:nvPr>
            <p:ph type="ftr" sz="quarter" idx="10"/>
          </p:nvPr>
        </p:nvSpPr>
        <p:spPr/>
        <p:txBody>
          <a:bodyPr/>
          <a:lstStyle>
            <a:lvl1pPr>
              <a:defRPr b="0" i="0"/>
            </a:lvl1pPr>
          </a:lstStyle>
          <a:p>
            <a:pPr>
              <a:defRPr/>
            </a:pPr>
            <a:endParaRPr lang="es-ES" dirty="0"/>
          </a:p>
        </p:txBody>
      </p:sp>
      <p:sp>
        <p:nvSpPr>
          <p:cNvPr id="9" name="Slide Number Placeholder 8">
            <a:extLst>
              <a:ext uri="{FF2B5EF4-FFF2-40B4-BE49-F238E27FC236}">
                <a16:creationId xmlns:a16="http://schemas.microsoft.com/office/drawing/2014/main" id="{036E0241-CA6C-80E3-5DBD-20CDEFBEB41A}"/>
              </a:ext>
            </a:extLst>
          </p:cNvPr>
          <p:cNvSpPr>
            <a:spLocks noGrp="1"/>
          </p:cNvSpPr>
          <p:nvPr>
            <p:ph type="sldNum" sz="quarter" idx="11"/>
          </p:nvPr>
        </p:nvSpPr>
        <p:spPr/>
        <p:txBody>
          <a:bodyPr/>
          <a:lstStyle>
            <a:lvl1pPr>
              <a:defRPr b="0" i="0"/>
            </a:lvl1pPr>
          </a:lstStyle>
          <a:p>
            <a:fld id="{44521EF9-52F6-6549-8CD6-8D522D88E213}" type="slidenum">
              <a:rPr lang="es-ES_tradnl" smtClean="0"/>
              <a:pPr/>
              <a:t>‹#›</a:t>
            </a:fld>
            <a:endParaRPr lang="es-ES_tradnl" dirty="0"/>
          </a:p>
        </p:txBody>
      </p:sp>
    </p:spTree>
    <p:extLst>
      <p:ext uri="{BB962C8B-B14F-4D97-AF65-F5344CB8AC3E}">
        <p14:creationId xmlns:p14="http://schemas.microsoft.com/office/powerpoint/2010/main" val="3314751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solo título con sombra azul ocl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b="0" i="0"/>
            </a:lvl1pPr>
          </a:lstStyle>
          <a:p>
            <a:pPr>
              <a:defRPr/>
            </a:pPr>
            <a:endParaRPr lang="es-ES" dirty="0"/>
          </a:p>
        </p:txBody>
      </p:sp>
      <p:sp>
        <p:nvSpPr>
          <p:cNvPr id="4" name="Title 3"/>
          <p:cNvSpPr>
            <a:spLocks noGrp="1"/>
          </p:cNvSpPr>
          <p:nvPr>
            <p:ph type="title"/>
          </p:nvPr>
        </p:nvSpPr>
        <p:spPr/>
        <p:txBody>
          <a:bodyPr/>
          <a:lstStyle/>
          <a:p>
            <a:r>
              <a:rPr lang="en-US"/>
              <a:t>Click to edit Master title style</a:t>
            </a:r>
          </a:p>
        </p:txBody>
      </p:sp>
      <p:sp>
        <p:nvSpPr>
          <p:cNvPr id="2" name="Slide Number Placeholder 1">
            <a:extLst>
              <a:ext uri="{FF2B5EF4-FFF2-40B4-BE49-F238E27FC236}">
                <a16:creationId xmlns:a16="http://schemas.microsoft.com/office/drawing/2014/main" id="{1FEB236D-7822-43D4-4146-2D4DDC98B893}"/>
              </a:ext>
            </a:extLst>
          </p:cNvPr>
          <p:cNvSpPr>
            <a:spLocks noGrp="1"/>
          </p:cNvSpPr>
          <p:nvPr>
            <p:ph type="sldNum" sz="quarter" idx="11"/>
          </p:nvPr>
        </p:nvSpPr>
        <p:spPr/>
        <p:txBody>
          <a:bodyPr/>
          <a:lstStyle>
            <a:lvl1pPr>
              <a:defRPr b="0" i="0"/>
            </a:lvl1pPr>
          </a:lstStyle>
          <a:p>
            <a:fld id="{44521EF9-52F6-6549-8CD6-8D522D88E213}" type="slidenum">
              <a:rPr lang="es-ES_tradnl" smtClean="0"/>
              <a:pPr/>
              <a:t>‹#›</a:t>
            </a:fld>
            <a:endParaRPr lang="es-ES_tradnl" dirty="0"/>
          </a:p>
        </p:txBody>
      </p:sp>
      <p:pic>
        <p:nvPicPr>
          <p:cNvPr id="6" name="Picture 5">
            <a:extLst>
              <a:ext uri="{FF2B5EF4-FFF2-40B4-BE49-F238E27FC236}">
                <a16:creationId xmlns:a16="http://schemas.microsoft.com/office/drawing/2014/main" id="{C45C56A0-F833-C3EB-5C2A-E96FEB1483B6}"/>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rot="10800000" flipV="1">
            <a:off x="-915519" y="5809277"/>
            <a:ext cx="13788000" cy="231867"/>
          </a:xfrm>
          <a:prstGeom prst="rect">
            <a:avLst/>
          </a:prstGeom>
        </p:spPr>
      </p:pic>
      <p:sp>
        <p:nvSpPr>
          <p:cNvPr id="5" name="2 Marcador de contenido">
            <a:extLst>
              <a:ext uri="{FF2B5EF4-FFF2-40B4-BE49-F238E27FC236}">
                <a16:creationId xmlns:a16="http://schemas.microsoft.com/office/drawing/2014/main" id="{EB84B401-D597-D294-1C5C-234058EBBE25}"/>
              </a:ext>
            </a:extLst>
          </p:cNvPr>
          <p:cNvSpPr>
            <a:spLocks noGrp="1"/>
          </p:cNvSpPr>
          <p:nvPr>
            <p:ph idx="1"/>
          </p:nvPr>
        </p:nvSpPr>
        <p:spPr>
          <a:xfrm>
            <a:off x="414596" y="1548306"/>
            <a:ext cx="11355713" cy="4406221"/>
          </a:xfrm>
        </p:spPr>
        <p:txBody>
          <a:bodyPr/>
          <a:lstStyle>
            <a:lvl1pPr marL="342900" indent="-342900">
              <a:buClr>
                <a:schemeClr val="tx2"/>
              </a:buClr>
              <a:buFont typeface="Wingdings" panose="05000000000000000000" pitchFamily="2" charset="2"/>
              <a:buChar char="§"/>
              <a:defRPr sz="2400"/>
            </a:lvl1pPr>
            <a:lvl2pPr marL="742950" indent="-285750">
              <a:buClr>
                <a:schemeClr val="tx2"/>
              </a:buClr>
              <a:buFont typeface="Wingdings" panose="05000000000000000000" pitchFamily="2" charset="2"/>
              <a:buChar char="§"/>
              <a:defRPr sz="2200"/>
            </a:lvl2pPr>
            <a:lvl3pPr marL="1143000" indent="-228600">
              <a:buClr>
                <a:schemeClr val="tx2"/>
              </a:buClr>
              <a:buFont typeface="Wingdings" panose="05000000000000000000" pitchFamily="2" charset="2"/>
              <a:buChar char="§"/>
              <a:defRPr sz="2000"/>
            </a:lvl3pPr>
            <a:lvl4pPr marL="1600200" indent="-228600">
              <a:buClr>
                <a:schemeClr val="tx2"/>
              </a:buClr>
              <a:buFont typeface="Wingdings" panose="05000000000000000000" pitchFamily="2" charset="2"/>
              <a:buChar char="§"/>
              <a:defRPr/>
            </a:lvl4pPr>
            <a:lvl5pPr marL="2057400" indent="-228600">
              <a:buClr>
                <a:schemeClr val="tx2"/>
              </a:buClr>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69519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solo título preset 3">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b="0" i="0"/>
            </a:lvl1pPr>
          </a:lstStyle>
          <a:p>
            <a:pPr>
              <a:defRPr/>
            </a:pPr>
            <a:endParaRPr lang="es-ES" dirty="0"/>
          </a:p>
        </p:txBody>
      </p:sp>
      <p:sp>
        <p:nvSpPr>
          <p:cNvPr id="4" name="Title 3"/>
          <p:cNvSpPr>
            <a:spLocks noGrp="1"/>
          </p:cNvSpPr>
          <p:nvPr>
            <p:ph type="title"/>
          </p:nvPr>
        </p:nvSpPr>
        <p:spPr/>
        <p:txBody>
          <a:bodyPr/>
          <a:lstStyle/>
          <a:p>
            <a:r>
              <a:rPr lang="en-US"/>
              <a:t>Click to edit Master title style</a:t>
            </a:r>
          </a:p>
        </p:txBody>
      </p:sp>
      <p:sp>
        <p:nvSpPr>
          <p:cNvPr id="2" name="Slide Number Placeholder 1">
            <a:extLst>
              <a:ext uri="{FF2B5EF4-FFF2-40B4-BE49-F238E27FC236}">
                <a16:creationId xmlns:a16="http://schemas.microsoft.com/office/drawing/2014/main" id="{1FEB236D-7822-43D4-4146-2D4DDC98B893}"/>
              </a:ext>
            </a:extLst>
          </p:cNvPr>
          <p:cNvSpPr>
            <a:spLocks noGrp="1"/>
          </p:cNvSpPr>
          <p:nvPr>
            <p:ph type="sldNum" sz="quarter" idx="11"/>
          </p:nvPr>
        </p:nvSpPr>
        <p:spPr/>
        <p:txBody>
          <a:bodyPr/>
          <a:lstStyle>
            <a:lvl1pPr>
              <a:defRPr b="0" i="0"/>
            </a:lvl1pPr>
          </a:lstStyle>
          <a:p>
            <a:fld id="{44521EF9-52F6-6549-8CD6-8D522D88E213}" type="slidenum">
              <a:rPr lang="es-ES_tradnl" smtClean="0"/>
              <a:pPr/>
              <a:t>‹#›</a:t>
            </a:fld>
            <a:endParaRPr lang="es-ES_tradnl" dirty="0"/>
          </a:p>
        </p:txBody>
      </p:sp>
      <p:pic>
        <p:nvPicPr>
          <p:cNvPr id="6" name="Picture 5">
            <a:extLst>
              <a:ext uri="{FF2B5EF4-FFF2-40B4-BE49-F238E27FC236}">
                <a16:creationId xmlns:a16="http://schemas.microsoft.com/office/drawing/2014/main" id="{C45C56A0-F833-C3EB-5C2A-E96FEB1483B6}"/>
              </a:ext>
            </a:extLst>
          </p:cNvPr>
          <p:cNvPicPr>
            <a:picLocks noChangeAspect="1"/>
          </p:cNvPicPr>
          <p:nvPr userDrawn="1"/>
        </p:nvPicPr>
        <p:blipFill>
          <a:blip r:embed="rId2">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rot="10800000" flipV="1">
            <a:off x="-915519" y="5809277"/>
            <a:ext cx="13788000" cy="231867"/>
          </a:xfrm>
          <a:prstGeom prst="rect">
            <a:avLst/>
          </a:prstGeom>
        </p:spPr>
      </p:pic>
      <p:sp>
        <p:nvSpPr>
          <p:cNvPr id="5" name="2 Marcador de contenido">
            <a:extLst>
              <a:ext uri="{FF2B5EF4-FFF2-40B4-BE49-F238E27FC236}">
                <a16:creationId xmlns:a16="http://schemas.microsoft.com/office/drawing/2014/main" id="{E151FDFD-7FEE-C9F6-9A2B-87F63F30D629}"/>
              </a:ext>
            </a:extLst>
          </p:cNvPr>
          <p:cNvSpPr>
            <a:spLocks noGrp="1"/>
          </p:cNvSpPr>
          <p:nvPr>
            <p:ph idx="1"/>
          </p:nvPr>
        </p:nvSpPr>
        <p:spPr>
          <a:xfrm>
            <a:off x="414596" y="1548306"/>
            <a:ext cx="11355713" cy="4406221"/>
          </a:xfrm>
        </p:spPr>
        <p:txBody>
          <a:bodyPr/>
          <a:lstStyle>
            <a:lvl1pPr marL="342900" indent="-342900">
              <a:buClr>
                <a:schemeClr val="tx2"/>
              </a:buClr>
              <a:buFont typeface="Wingdings" panose="05000000000000000000" pitchFamily="2" charset="2"/>
              <a:buChar char="§"/>
              <a:defRPr sz="2400"/>
            </a:lvl1pPr>
            <a:lvl2pPr marL="742950" indent="-285750">
              <a:buClr>
                <a:schemeClr val="tx2"/>
              </a:buClr>
              <a:buFont typeface="Wingdings" panose="05000000000000000000" pitchFamily="2" charset="2"/>
              <a:buChar char="§"/>
              <a:defRPr sz="2200"/>
            </a:lvl2pPr>
            <a:lvl3pPr marL="1143000" indent="-228600">
              <a:buClr>
                <a:schemeClr val="tx2"/>
              </a:buClr>
              <a:buFont typeface="Wingdings" panose="05000000000000000000" pitchFamily="2" charset="2"/>
              <a:buChar char="§"/>
              <a:defRPr sz="2000"/>
            </a:lvl3pPr>
            <a:lvl4pPr marL="1600200" indent="-228600">
              <a:buClr>
                <a:schemeClr val="tx2"/>
              </a:buClr>
              <a:buFont typeface="Wingdings" panose="05000000000000000000" pitchFamily="2" charset="2"/>
              <a:buChar char="§"/>
              <a:defRPr/>
            </a:lvl4pPr>
            <a:lvl5pPr marL="2057400" indent="-228600">
              <a:buClr>
                <a:schemeClr val="tx2"/>
              </a:buClr>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47534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solo título preset 4">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b="0" i="0"/>
            </a:lvl1pPr>
          </a:lstStyle>
          <a:p>
            <a:pPr>
              <a:defRPr/>
            </a:pPr>
            <a:endParaRPr lang="es-ES" dirty="0"/>
          </a:p>
        </p:txBody>
      </p:sp>
      <p:sp>
        <p:nvSpPr>
          <p:cNvPr id="4" name="Title 3"/>
          <p:cNvSpPr>
            <a:spLocks noGrp="1"/>
          </p:cNvSpPr>
          <p:nvPr>
            <p:ph type="title"/>
          </p:nvPr>
        </p:nvSpPr>
        <p:spPr/>
        <p:txBody>
          <a:bodyPr/>
          <a:lstStyle/>
          <a:p>
            <a:r>
              <a:rPr lang="en-US"/>
              <a:t>Click to edit Master title style</a:t>
            </a:r>
          </a:p>
        </p:txBody>
      </p:sp>
      <p:sp>
        <p:nvSpPr>
          <p:cNvPr id="2" name="Slide Number Placeholder 1">
            <a:extLst>
              <a:ext uri="{FF2B5EF4-FFF2-40B4-BE49-F238E27FC236}">
                <a16:creationId xmlns:a16="http://schemas.microsoft.com/office/drawing/2014/main" id="{1FEB236D-7822-43D4-4146-2D4DDC98B893}"/>
              </a:ext>
            </a:extLst>
          </p:cNvPr>
          <p:cNvSpPr>
            <a:spLocks noGrp="1"/>
          </p:cNvSpPr>
          <p:nvPr>
            <p:ph type="sldNum" sz="quarter" idx="11"/>
          </p:nvPr>
        </p:nvSpPr>
        <p:spPr/>
        <p:txBody>
          <a:bodyPr/>
          <a:lstStyle>
            <a:lvl1pPr>
              <a:defRPr b="0" i="0"/>
            </a:lvl1pPr>
          </a:lstStyle>
          <a:p>
            <a:fld id="{44521EF9-52F6-6549-8CD6-8D522D88E213}" type="slidenum">
              <a:rPr lang="es-ES_tradnl" smtClean="0"/>
              <a:pPr/>
              <a:t>‹#›</a:t>
            </a:fld>
            <a:endParaRPr lang="es-ES_tradnl" dirty="0"/>
          </a:p>
        </p:txBody>
      </p:sp>
      <p:pic>
        <p:nvPicPr>
          <p:cNvPr id="6" name="Picture 5">
            <a:extLst>
              <a:ext uri="{FF2B5EF4-FFF2-40B4-BE49-F238E27FC236}">
                <a16:creationId xmlns:a16="http://schemas.microsoft.com/office/drawing/2014/main" id="{C45C56A0-F833-C3EB-5C2A-E96FEB1483B6}"/>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rot="10800000" flipV="1">
            <a:off x="-915519" y="5809277"/>
            <a:ext cx="13788000" cy="231867"/>
          </a:xfrm>
          <a:prstGeom prst="rect">
            <a:avLst/>
          </a:prstGeom>
        </p:spPr>
      </p:pic>
      <p:sp>
        <p:nvSpPr>
          <p:cNvPr id="5" name="2 Marcador de contenido">
            <a:extLst>
              <a:ext uri="{FF2B5EF4-FFF2-40B4-BE49-F238E27FC236}">
                <a16:creationId xmlns:a16="http://schemas.microsoft.com/office/drawing/2014/main" id="{892A7081-71A2-11BD-9EC3-A280DFA8FDF7}"/>
              </a:ext>
            </a:extLst>
          </p:cNvPr>
          <p:cNvSpPr>
            <a:spLocks noGrp="1"/>
          </p:cNvSpPr>
          <p:nvPr>
            <p:ph idx="1"/>
          </p:nvPr>
        </p:nvSpPr>
        <p:spPr>
          <a:xfrm>
            <a:off x="414596" y="1548306"/>
            <a:ext cx="11355713" cy="4406221"/>
          </a:xfrm>
        </p:spPr>
        <p:txBody>
          <a:bodyPr/>
          <a:lstStyle>
            <a:lvl1pPr marL="342900" indent="-342900">
              <a:buClr>
                <a:schemeClr val="tx2"/>
              </a:buClr>
              <a:buFont typeface="Wingdings" panose="05000000000000000000" pitchFamily="2" charset="2"/>
              <a:buChar char="§"/>
              <a:defRPr sz="2400"/>
            </a:lvl1pPr>
            <a:lvl2pPr marL="742950" indent="-285750">
              <a:buClr>
                <a:schemeClr val="tx2"/>
              </a:buClr>
              <a:buFont typeface="Wingdings" panose="05000000000000000000" pitchFamily="2" charset="2"/>
              <a:buChar char="§"/>
              <a:defRPr sz="2200"/>
            </a:lvl2pPr>
            <a:lvl3pPr marL="1143000" indent="-228600">
              <a:buClr>
                <a:schemeClr val="tx2"/>
              </a:buClr>
              <a:buFont typeface="Wingdings" panose="05000000000000000000" pitchFamily="2" charset="2"/>
              <a:buChar char="§"/>
              <a:defRPr sz="2000"/>
            </a:lvl3pPr>
            <a:lvl4pPr marL="1600200" indent="-228600">
              <a:buClr>
                <a:schemeClr val="tx2"/>
              </a:buClr>
              <a:buFont typeface="Wingdings" panose="05000000000000000000" pitchFamily="2" charset="2"/>
              <a:buChar char="§"/>
              <a:defRPr/>
            </a:lvl4pPr>
            <a:lvl5pPr marL="2057400" indent="-228600">
              <a:buClr>
                <a:schemeClr val="tx2"/>
              </a:buClr>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35642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solo título preset 4">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b="0" i="0"/>
            </a:lvl1pPr>
          </a:lstStyle>
          <a:p>
            <a:pPr>
              <a:defRPr/>
            </a:pPr>
            <a:endParaRPr lang="es-ES" dirty="0"/>
          </a:p>
        </p:txBody>
      </p:sp>
      <p:sp>
        <p:nvSpPr>
          <p:cNvPr id="4" name="Title 3"/>
          <p:cNvSpPr>
            <a:spLocks noGrp="1"/>
          </p:cNvSpPr>
          <p:nvPr>
            <p:ph type="title"/>
          </p:nvPr>
        </p:nvSpPr>
        <p:spPr/>
        <p:txBody>
          <a:bodyPr/>
          <a:lstStyle/>
          <a:p>
            <a:r>
              <a:rPr lang="en-US"/>
              <a:t>Click to edit Master title style</a:t>
            </a:r>
          </a:p>
        </p:txBody>
      </p:sp>
      <p:sp>
        <p:nvSpPr>
          <p:cNvPr id="2" name="Slide Number Placeholder 1">
            <a:extLst>
              <a:ext uri="{FF2B5EF4-FFF2-40B4-BE49-F238E27FC236}">
                <a16:creationId xmlns:a16="http://schemas.microsoft.com/office/drawing/2014/main" id="{1FEB236D-7822-43D4-4146-2D4DDC98B893}"/>
              </a:ext>
            </a:extLst>
          </p:cNvPr>
          <p:cNvSpPr>
            <a:spLocks noGrp="1"/>
          </p:cNvSpPr>
          <p:nvPr>
            <p:ph type="sldNum" sz="quarter" idx="11"/>
          </p:nvPr>
        </p:nvSpPr>
        <p:spPr/>
        <p:txBody>
          <a:bodyPr/>
          <a:lstStyle>
            <a:lvl1pPr>
              <a:defRPr b="0" i="0"/>
            </a:lvl1pPr>
          </a:lstStyle>
          <a:p>
            <a:fld id="{44521EF9-52F6-6549-8CD6-8D522D88E213}" type="slidenum">
              <a:rPr lang="es-ES_tradnl" smtClean="0"/>
              <a:pPr/>
              <a:t>‹#›</a:t>
            </a:fld>
            <a:endParaRPr lang="es-ES_tradnl" dirty="0"/>
          </a:p>
        </p:txBody>
      </p:sp>
      <p:pic>
        <p:nvPicPr>
          <p:cNvPr id="6" name="Picture 5">
            <a:extLst>
              <a:ext uri="{FF2B5EF4-FFF2-40B4-BE49-F238E27FC236}">
                <a16:creationId xmlns:a16="http://schemas.microsoft.com/office/drawing/2014/main" id="{C45C56A0-F833-C3EB-5C2A-E96FEB1483B6}"/>
              </a:ext>
            </a:extLst>
          </p:cNvPr>
          <p:cNvPicPr>
            <a:picLocks noChangeAspect="1"/>
          </p:cNvPicPr>
          <p:nvPr userDrawn="1"/>
        </p:nvPicPr>
        <p:blipFill>
          <a:blip r:embed="rId2">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rot="10800000" flipV="1">
            <a:off x="-915519" y="5809277"/>
            <a:ext cx="13788000" cy="231867"/>
          </a:xfrm>
          <a:prstGeom prst="rect">
            <a:avLst/>
          </a:prstGeom>
        </p:spPr>
      </p:pic>
      <p:sp>
        <p:nvSpPr>
          <p:cNvPr id="5" name="2 Marcador de contenido">
            <a:extLst>
              <a:ext uri="{FF2B5EF4-FFF2-40B4-BE49-F238E27FC236}">
                <a16:creationId xmlns:a16="http://schemas.microsoft.com/office/drawing/2014/main" id="{CE8A38CB-8135-0260-15C2-A2C8C6979D1D}"/>
              </a:ext>
            </a:extLst>
          </p:cNvPr>
          <p:cNvSpPr>
            <a:spLocks noGrp="1"/>
          </p:cNvSpPr>
          <p:nvPr>
            <p:ph idx="1"/>
          </p:nvPr>
        </p:nvSpPr>
        <p:spPr>
          <a:xfrm>
            <a:off x="414596" y="1548306"/>
            <a:ext cx="11355713" cy="4406221"/>
          </a:xfrm>
        </p:spPr>
        <p:txBody>
          <a:bodyPr/>
          <a:lstStyle>
            <a:lvl1pPr marL="342900" indent="-342900">
              <a:buClr>
                <a:schemeClr val="tx2"/>
              </a:buClr>
              <a:buFont typeface="Wingdings" panose="05000000000000000000" pitchFamily="2" charset="2"/>
              <a:buChar char="§"/>
              <a:defRPr sz="2400"/>
            </a:lvl1pPr>
            <a:lvl2pPr marL="742950" indent="-285750">
              <a:buClr>
                <a:schemeClr val="tx2"/>
              </a:buClr>
              <a:buFont typeface="Wingdings" panose="05000000000000000000" pitchFamily="2" charset="2"/>
              <a:buChar char="§"/>
              <a:defRPr sz="2200"/>
            </a:lvl2pPr>
            <a:lvl3pPr marL="1143000" indent="-228600">
              <a:buClr>
                <a:schemeClr val="tx2"/>
              </a:buClr>
              <a:buFont typeface="Wingdings" panose="05000000000000000000" pitchFamily="2" charset="2"/>
              <a:buChar char="§"/>
              <a:defRPr sz="2000"/>
            </a:lvl3pPr>
            <a:lvl4pPr marL="1600200" indent="-228600">
              <a:buClr>
                <a:schemeClr val="tx2"/>
              </a:buClr>
              <a:buFont typeface="Wingdings" panose="05000000000000000000" pitchFamily="2" charset="2"/>
              <a:buChar char="§"/>
              <a:defRPr/>
            </a:lvl4pPr>
            <a:lvl5pPr marL="2057400" indent="-228600">
              <a:buClr>
                <a:schemeClr val="tx2"/>
              </a:buClr>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29213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solo título preset 4">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b="0" i="0"/>
            </a:lvl1pPr>
          </a:lstStyle>
          <a:p>
            <a:pPr>
              <a:defRPr/>
            </a:pPr>
            <a:endParaRPr lang="es-ES" dirty="0"/>
          </a:p>
        </p:txBody>
      </p:sp>
      <p:sp>
        <p:nvSpPr>
          <p:cNvPr id="4" name="Title 3"/>
          <p:cNvSpPr>
            <a:spLocks noGrp="1"/>
          </p:cNvSpPr>
          <p:nvPr>
            <p:ph type="title"/>
          </p:nvPr>
        </p:nvSpPr>
        <p:spPr/>
        <p:txBody>
          <a:bodyPr/>
          <a:lstStyle/>
          <a:p>
            <a:r>
              <a:rPr lang="en-US"/>
              <a:t>Click to edit Master title style</a:t>
            </a:r>
          </a:p>
        </p:txBody>
      </p:sp>
      <p:sp>
        <p:nvSpPr>
          <p:cNvPr id="2" name="Slide Number Placeholder 1">
            <a:extLst>
              <a:ext uri="{FF2B5EF4-FFF2-40B4-BE49-F238E27FC236}">
                <a16:creationId xmlns:a16="http://schemas.microsoft.com/office/drawing/2014/main" id="{1FEB236D-7822-43D4-4146-2D4DDC98B893}"/>
              </a:ext>
            </a:extLst>
          </p:cNvPr>
          <p:cNvSpPr>
            <a:spLocks noGrp="1"/>
          </p:cNvSpPr>
          <p:nvPr>
            <p:ph type="sldNum" sz="quarter" idx="11"/>
          </p:nvPr>
        </p:nvSpPr>
        <p:spPr/>
        <p:txBody>
          <a:bodyPr/>
          <a:lstStyle>
            <a:lvl1pPr>
              <a:defRPr b="0" i="0"/>
            </a:lvl1pPr>
          </a:lstStyle>
          <a:p>
            <a:fld id="{44521EF9-52F6-6549-8CD6-8D522D88E213}" type="slidenum">
              <a:rPr lang="es-ES_tradnl" smtClean="0"/>
              <a:pPr/>
              <a:t>‹#›</a:t>
            </a:fld>
            <a:endParaRPr lang="es-ES_tradnl" dirty="0"/>
          </a:p>
        </p:txBody>
      </p:sp>
      <p:pic>
        <p:nvPicPr>
          <p:cNvPr id="6" name="Picture 5">
            <a:extLst>
              <a:ext uri="{FF2B5EF4-FFF2-40B4-BE49-F238E27FC236}">
                <a16:creationId xmlns:a16="http://schemas.microsoft.com/office/drawing/2014/main" id="{C45C56A0-F833-C3EB-5C2A-E96FEB1483B6}"/>
              </a:ext>
            </a:extLst>
          </p:cNvPr>
          <p:cNvPicPr>
            <a:picLocks noChangeAspect="1"/>
          </p:cNvPicPr>
          <p:nvPr userDrawn="1"/>
        </p:nvPicPr>
        <p:blipFill>
          <a:blip r:embed="rId2">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rot="10800000" flipV="1">
            <a:off x="-915519" y="5809277"/>
            <a:ext cx="13788000" cy="231867"/>
          </a:xfrm>
          <a:prstGeom prst="rect">
            <a:avLst/>
          </a:prstGeom>
        </p:spPr>
      </p:pic>
      <p:sp>
        <p:nvSpPr>
          <p:cNvPr id="5" name="2 Marcador de contenido">
            <a:extLst>
              <a:ext uri="{FF2B5EF4-FFF2-40B4-BE49-F238E27FC236}">
                <a16:creationId xmlns:a16="http://schemas.microsoft.com/office/drawing/2014/main" id="{3771AA01-C777-60B2-21FA-E59B12CFA94C}"/>
              </a:ext>
            </a:extLst>
          </p:cNvPr>
          <p:cNvSpPr>
            <a:spLocks noGrp="1"/>
          </p:cNvSpPr>
          <p:nvPr>
            <p:ph idx="1"/>
          </p:nvPr>
        </p:nvSpPr>
        <p:spPr>
          <a:xfrm>
            <a:off x="414596" y="1532808"/>
            <a:ext cx="11355713" cy="4406221"/>
          </a:xfrm>
        </p:spPr>
        <p:txBody>
          <a:bodyPr/>
          <a:lstStyle>
            <a:lvl1pPr marL="342900" indent="-342900">
              <a:buClr>
                <a:schemeClr val="tx2"/>
              </a:buClr>
              <a:buFont typeface="Wingdings" panose="05000000000000000000" pitchFamily="2" charset="2"/>
              <a:buChar char="§"/>
              <a:defRPr sz="2400"/>
            </a:lvl1pPr>
            <a:lvl2pPr marL="742950" indent="-285750">
              <a:buClr>
                <a:schemeClr val="tx2"/>
              </a:buClr>
              <a:buFont typeface="Wingdings" panose="05000000000000000000" pitchFamily="2" charset="2"/>
              <a:buChar char="§"/>
              <a:defRPr sz="2200"/>
            </a:lvl2pPr>
            <a:lvl3pPr marL="1143000" indent="-228600">
              <a:buClr>
                <a:schemeClr val="tx2"/>
              </a:buClr>
              <a:buFont typeface="Wingdings" panose="05000000000000000000" pitchFamily="2" charset="2"/>
              <a:buChar char="§"/>
              <a:defRPr sz="2000"/>
            </a:lvl3pPr>
            <a:lvl4pPr marL="1600200" indent="-228600">
              <a:buClr>
                <a:schemeClr val="tx2"/>
              </a:buClr>
              <a:buFont typeface="Wingdings" panose="05000000000000000000" pitchFamily="2" charset="2"/>
              <a:buChar char="§"/>
              <a:defRPr/>
            </a:lvl4pPr>
            <a:lvl5pPr marL="2057400" indent="-228600">
              <a:buClr>
                <a:schemeClr val="tx2"/>
              </a:buClr>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41647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ítulo y objetos sin sombra">
    <p:bg>
      <p:bgPr>
        <a:solidFill>
          <a:schemeClr val="bg1"/>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07988" y="1548306"/>
            <a:ext cx="11362321" cy="4406221"/>
          </a:xfrm>
        </p:spPr>
        <p:txBody>
          <a:bodyPr/>
          <a:lstStyle>
            <a:lvl1pPr marL="342900" indent="-342900">
              <a:buClr>
                <a:schemeClr val="tx2"/>
              </a:buClr>
              <a:buFont typeface="Wingdings" panose="05000000000000000000" pitchFamily="2" charset="2"/>
              <a:buChar char="§"/>
              <a:defRPr sz="2400"/>
            </a:lvl1pPr>
            <a:lvl2pPr marL="742950" indent="-285750">
              <a:buClr>
                <a:schemeClr val="tx2"/>
              </a:buClr>
              <a:buFont typeface="Wingdings" panose="05000000000000000000" pitchFamily="2" charset="2"/>
              <a:buChar char="§"/>
              <a:defRPr sz="2200"/>
            </a:lvl2pPr>
            <a:lvl3pPr marL="1143000" indent="-228600">
              <a:buClr>
                <a:schemeClr val="tx2"/>
              </a:buClr>
              <a:buFont typeface="Wingdings" panose="05000000000000000000" pitchFamily="2" charset="2"/>
              <a:buChar char="§"/>
              <a:defRPr sz="2000"/>
            </a:lvl3pPr>
            <a:lvl4pPr marL="1600200" indent="-228600">
              <a:buClr>
                <a:schemeClr val="tx2"/>
              </a:buClr>
              <a:buFont typeface="Wingdings" panose="05000000000000000000" pitchFamily="2" charset="2"/>
              <a:buChar char="§"/>
              <a:defRPr/>
            </a:lvl4pPr>
            <a:lvl5pPr marL="2057400" indent="-228600">
              <a:buClr>
                <a:schemeClr val="tx2"/>
              </a:buClr>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1732A9F9-CAC7-2D3D-0AAC-97468E8F1263}"/>
              </a:ext>
            </a:extLst>
          </p:cNvPr>
          <p:cNvSpPr>
            <a:spLocks noGrp="1"/>
          </p:cNvSpPr>
          <p:nvPr>
            <p:ph type="ftr" sz="quarter" idx="10"/>
          </p:nvPr>
        </p:nvSpPr>
        <p:spPr/>
        <p:txBody>
          <a:bodyPr/>
          <a:lstStyle>
            <a:lvl1pPr>
              <a:defRPr b="0" i="0"/>
            </a:lvl1pPr>
          </a:lstStyle>
          <a:p>
            <a:pPr>
              <a:defRPr/>
            </a:pPr>
            <a:endParaRPr lang="es-ES" dirty="0"/>
          </a:p>
        </p:txBody>
      </p:sp>
      <p:sp>
        <p:nvSpPr>
          <p:cNvPr id="9" name="Slide Number Placeholder 8">
            <a:extLst>
              <a:ext uri="{FF2B5EF4-FFF2-40B4-BE49-F238E27FC236}">
                <a16:creationId xmlns:a16="http://schemas.microsoft.com/office/drawing/2014/main" id="{1E7AE229-9D54-2FEC-7EA0-113183A49F14}"/>
              </a:ext>
            </a:extLst>
          </p:cNvPr>
          <p:cNvSpPr>
            <a:spLocks noGrp="1"/>
          </p:cNvSpPr>
          <p:nvPr>
            <p:ph type="sldNum" sz="quarter" idx="11"/>
          </p:nvPr>
        </p:nvSpPr>
        <p:spPr/>
        <p:txBody>
          <a:bodyPr/>
          <a:lstStyle>
            <a:lvl1pPr>
              <a:defRPr b="0" i="0"/>
            </a:lvl1pPr>
          </a:lstStyle>
          <a:p>
            <a:fld id="{44521EF9-52F6-6549-8CD6-8D522D88E213}" type="slidenum">
              <a:rPr lang="es-ES_tradnl" smtClean="0"/>
              <a:pPr/>
              <a:t>‹#›</a:t>
            </a:fld>
            <a:endParaRPr lang="es-ES_tradnl" dirty="0"/>
          </a:p>
        </p:txBody>
      </p:sp>
      <p:sp>
        <p:nvSpPr>
          <p:cNvPr id="10" name="Title 9">
            <a:extLst>
              <a:ext uri="{FF2B5EF4-FFF2-40B4-BE49-F238E27FC236}">
                <a16:creationId xmlns:a16="http://schemas.microsoft.com/office/drawing/2014/main" id="{CAF91053-9A69-C2D2-880F-9B7C4AB60BE0}"/>
              </a:ext>
            </a:extLst>
          </p:cNvPr>
          <p:cNvSpPr>
            <a:spLocks noGrp="1"/>
          </p:cNvSpPr>
          <p:nvPr>
            <p:ph type="title"/>
          </p:nvPr>
        </p:nvSpPr>
        <p:spPr/>
        <p:txBody>
          <a:bodyPr/>
          <a:lstStyle/>
          <a:p>
            <a:r>
              <a:rPr lang="en-US"/>
              <a:t>Click to edit Master title style</a:t>
            </a:r>
            <a:endParaRPr lang="es-ES_tradnl"/>
          </a:p>
        </p:txBody>
      </p:sp>
    </p:spTree>
    <p:extLst>
      <p:ext uri="{BB962C8B-B14F-4D97-AF65-F5344CB8AC3E}">
        <p14:creationId xmlns:p14="http://schemas.microsoft.com/office/powerpoint/2010/main" val="1024385077"/>
      </p:ext>
    </p:extLst>
  </p:cSld>
  <p:clrMapOvr>
    <a:masterClrMapping/>
  </p:clrMapOvr>
  <p:extLst>
    <p:ext uri="{DCECCB84-F9BA-43D5-87BE-67443E8EF086}">
      <p15:sldGuideLst xmlns:p15="http://schemas.microsoft.com/office/powerpoint/2012/main">
        <p15:guide id="1" orient="horz" pos="890" userDrawn="1">
          <p15:clr>
            <a:srgbClr val="FBAE40"/>
          </p15:clr>
        </p15:guide>
        <p15:guide id="2" pos="37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Ziegl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5C56A0-F833-C3EB-5C2A-E96FEB1483B6}"/>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rot="10800000" flipV="1">
            <a:off x="-915519" y="5809277"/>
            <a:ext cx="13788000" cy="231867"/>
          </a:xfrm>
          <a:prstGeom prst="rect">
            <a:avLst/>
          </a:prstGeom>
        </p:spPr>
      </p:pic>
      <p:sp>
        <p:nvSpPr>
          <p:cNvPr id="8" name="Footer Placeholder 7">
            <a:extLst>
              <a:ext uri="{FF2B5EF4-FFF2-40B4-BE49-F238E27FC236}">
                <a16:creationId xmlns:a16="http://schemas.microsoft.com/office/drawing/2014/main" id="{91D8774E-D02E-8345-B884-2F9245E6211D}"/>
              </a:ext>
            </a:extLst>
          </p:cNvPr>
          <p:cNvSpPr>
            <a:spLocks noGrp="1"/>
          </p:cNvSpPr>
          <p:nvPr>
            <p:ph type="ftr" sz="quarter" idx="10"/>
          </p:nvPr>
        </p:nvSpPr>
        <p:spPr/>
        <p:txBody>
          <a:bodyPr/>
          <a:lstStyle>
            <a:lvl1pPr>
              <a:defRPr b="0" i="0"/>
            </a:lvl1pPr>
          </a:lstStyle>
          <a:p>
            <a:pPr>
              <a:defRPr/>
            </a:pPr>
            <a:endParaRPr lang="es-ES" dirty="0"/>
          </a:p>
        </p:txBody>
      </p:sp>
      <p:sp>
        <p:nvSpPr>
          <p:cNvPr id="9" name="Slide Number Placeholder 8">
            <a:extLst>
              <a:ext uri="{FF2B5EF4-FFF2-40B4-BE49-F238E27FC236}">
                <a16:creationId xmlns:a16="http://schemas.microsoft.com/office/drawing/2014/main" id="{036E0241-CA6C-80E3-5DBD-20CDEFBEB41A}"/>
              </a:ext>
            </a:extLst>
          </p:cNvPr>
          <p:cNvSpPr>
            <a:spLocks noGrp="1"/>
          </p:cNvSpPr>
          <p:nvPr>
            <p:ph type="sldNum" sz="quarter" idx="11"/>
          </p:nvPr>
        </p:nvSpPr>
        <p:spPr/>
        <p:txBody>
          <a:bodyPr/>
          <a:lstStyle>
            <a:lvl1pPr>
              <a:defRPr b="0" i="0"/>
            </a:lvl1pPr>
          </a:lstStyle>
          <a:p>
            <a:fld id="{44521EF9-52F6-6549-8CD6-8D522D88E213}" type="slidenum">
              <a:rPr lang="es-ES_tradnl" smtClean="0"/>
              <a:pPr/>
              <a:t>‹#›</a:t>
            </a:fld>
            <a:endParaRPr lang="es-ES_tradnl" dirty="0"/>
          </a:p>
        </p:txBody>
      </p:sp>
      <p:pic>
        <p:nvPicPr>
          <p:cNvPr id="2" name="Picture 1">
            <a:extLst>
              <a:ext uri="{FF2B5EF4-FFF2-40B4-BE49-F238E27FC236}">
                <a16:creationId xmlns:a16="http://schemas.microsoft.com/office/drawing/2014/main" id="{FB48F54E-DD8E-3D3B-D093-9FBA4906EDB9}"/>
              </a:ext>
            </a:extLst>
          </p:cNvPr>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rot="10800000" flipV="1">
            <a:off x="-915519" y="5809277"/>
            <a:ext cx="13788000" cy="231867"/>
          </a:xfrm>
          <a:prstGeom prst="rect">
            <a:avLst/>
          </a:prstGeom>
        </p:spPr>
      </p:pic>
      <p:sp>
        <p:nvSpPr>
          <p:cNvPr id="3" name="Title 2">
            <a:extLst>
              <a:ext uri="{FF2B5EF4-FFF2-40B4-BE49-F238E27FC236}">
                <a16:creationId xmlns:a16="http://schemas.microsoft.com/office/drawing/2014/main" id="{CF73846A-1CC9-9A3C-069A-E2299693656C}"/>
              </a:ext>
            </a:extLst>
          </p:cNvPr>
          <p:cNvSpPr>
            <a:spLocks noGrp="1"/>
          </p:cNvSpPr>
          <p:nvPr>
            <p:ph type="title"/>
          </p:nvPr>
        </p:nvSpPr>
        <p:spPr/>
        <p:txBody>
          <a:bodyPr/>
          <a:lstStyle/>
          <a:p>
            <a:r>
              <a:rPr lang="en-US"/>
              <a:t>Click to edit Master title style</a:t>
            </a:r>
            <a:endParaRPr lang="es-ES_tradnl"/>
          </a:p>
        </p:txBody>
      </p:sp>
    </p:spTree>
    <p:extLst>
      <p:ext uri="{BB962C8B-B14F-4D97-AF65-F5344CB8AC3E}">
        <p14:creationId xmlns:p14="http://schemas.microsoft.com/office/powerpoint/2010/main" val="16512657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ítulo y objetos sombra">
    <p:bg>
      <p:bgPr>
        <a:solidFill>
          <a:schemeClr val="bg1"/>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14596" y="1548306"/>
            <a:ext cx="11355713" cy="4406221"/>
          </a:xfrm>
        </p:spPr>
        <p:txBody>
          <a:bodyPr/>
          <a:lstStyle>
            <a:lvl1pPr marL="342900" indent="-342900">
              <a:buClr>
                <a:schemeClr val="tx2"/>
              </a:buClr>
              <a:buFont typeface="Wingdings" panose="05000000000000000000" pitchFamily="2" charset="2"/>
              <a:buChar char="§"/>
              <a:defRPr sz="2400"/>
            </a:lvl1pPr>
            <a:lvl2pPr marL="742950" indent="-285750">
              <a:buClr>
                <a:schemeClr val="tx2"/>
              </a:buClr>
              <a:buFont typeface="Wingdings" panose="05000000000000000000" pitchFamily="2" charset="2"/>
              <a:buChar char="§"/>
              <a:defRPr sz="2200"/>
            </a:lvl2pPr>
            <a:lvl3pPr marL="1143000" indent="-228600">
              <a:buClr>
                <a:schemeClr val="tx2"/>
              </a:buClr>
              <a:buFont typeface="Wingdings" panose="05000000000000000000" pitchFamily="2" charset="2"/>
              <a:buChar char="§"/>
              <a:defRPr sz="2000"/>
            </a:lvl3pPr>
            <a:lvl4pPr marL="1600200" indent="-228600">
              <a:buClr>
                <a:schemeClr val="tx2"/>
              </a:buClr>
              <a:buFont typeface="Wingdings" panose="05000000000000000000" pitchFamily="2" charset="2"/>
              <a:buChar char="§"/>
              <a:defRPr/>
            </a:lvl4pPr>
            <a:lvl5pPr marL="2057400" indent="-228600">
              <a:buClr>
                <a:schemeClr val="tx2"/>
              </a:buClr>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1732A9F9-CAC7-2D3D-0AAC-97468E8F1263}"/>
              </a:ext>
            </a:extLst>
          </p:cNvPr>
          <p:cNvSpPr>
            <a:spLocks noGrp="1"/>
          </p:cNvSpPr>
          <p:nvPr>
            <p:ph type="ftr" sz="quarter" idx="10"/>
          </p:nvPr>
        </p:nvSpPr>
        <p:spPr/>
        <p:txBody>
          <a:bodyPr/>
          <a:lstStyle>
            <a:lvl1pPr>
              <a:defRPr b="0" i="0"/>
            </a:lvl1pPr>
          </a:lstStyle>
          <a:p>
            <a:pPr>
              <a:defRPr/>
            </a:pPr>
            <a:endParaRPr lang="es-ES" dirty="0"/>
          </a:p>
        </p:txBody>
      </p:sp>
      <p:sp>
        <p:nvSpPr>
          <p:cNvPr id="9" name="Slide Number Placeholder 8">
            <a:extLst>
              <a:ext uri="{FF2B5EF4-FFF2-40B4-BE49-F238E27FC236}">
                <a16:creationId xmlns:a16="http://schemas.microsoft.com/office/drawing/2014/main" id="{1E7AE229-9D54-2FEC-7EA0-113183A49F14}"/>
              </a:ext>
            </a:extLst>
          </p:cNvPr>
          <p:cNvSpPr>
            <a:spLocks noGrp="1"/>
          </p:cNvSpPr>
          <p:nvPr>
            <p:ph type="sldNum" sz="quarter" idx="11"/>
          </p:nvPr>
        </p:nvSpPr>
        <p:spPr/>
        <p:txBody>
          <a:bodyPr/>
          <a:lstStyle>
            <a:lvl1pPr>
              <a:defRPr b="0" i="0"/>
            </a:lvl1pPr>
          </a:lstStyle>
          <a:p>
            <a:fld id="{44521EF9-52F6-6549-8CD6-8D522D88E213}" type="slidenum">
              <a:rPr lang="es-ES_tradnl" smtClean="0"/>
              <a:pPr/>
              <a:t>‹#›</a:t>
            </a:fld>
            <a:endParaRPr lang="es-ES_tradnl" dirty="0"/>
          </a:p>
        </p:txBody>
      </p:sp>
      <p:sp>
        <p:nvSpPr>
          <p:cNvPr id="10" name="Title 9">
            <a:extLst>
              <a:ext uri="{FF2B5EF4-FFF2-40B4-BE49-F238E27FC236}">
                <a16:creationId xmlns:a16="http://schemas.microsoft.com/office/drawing/2014/main" id="{CAF91053-9A69-C2D2-880F-9B7C4AB60BE0}"/>
              </a:ext>
            </a:extLst>
          </p:cNvPr>
          <p:cNvSpPr>
            <a:spLocks noGrp="1"/>
          </p:cNvSpPr>
          <p:nvPr>
            <p:ph type="title"/>
          </p:nvPr>
        </p:nvSpPr>
        <p:spPr/>
        <p:txBody>
          <a:bodyPr/>
          <a:lstStyle/>
          <a:p>
            <a:r>
              <a:rPr lang="en-US"/>
              <a:t>Click to edit Master title style</a:t>
            </a:r>
            <a:endParaRPr lang="es-ES_tradnl"/>
          </a:p>
        </p:txBody>
      </p:sp>
      <p:pic>
        <p:nvPicPr>
          <p:cNvPr id="11" name="Picture 10">
            <a:extLst>
              <a:ext uri="{FF2B5EF4-FFF2-40B4-BE49-F238E27FC236}">
                <a16:creationId xmlns:a16="http://schemas.microsoft.com/office/drawing/2014/main" id="{0F0FA270-5475-1904-1193-1177B23C8E43}"/>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rot="10800000" flipV="1">
            <a:off x="-915519" y="5809277"/>
            <a:ext cx="13788000" cy="231867"/>
          </a:xfrm>
          <a:prstGeom prst="rect">
            <a:avLst/>
          </a:prstGeom>
        </p:spPr>
      </p:pic>
    </p:spTree>
    <p:extLst>
      <p:ext uri="{BB962C8B-B14F-4D97-AF65-F5344CB8AC3E}">
        <p14:creationId xmlns:p14="http://schemas.microsoft.com/office/powerpoint/2010/main" val="569858153"/>
      </p:ext>
    </p:extLst>
  </p:cSld>
  <p:clrMapOvr>
    <a:masterClrMapping/>
  </p:clrMapOvr>
  <p:extLst>
    <p:ext uri="{DCECCB84-F9BA-43D5-87BE-67443E8EF086}">
      <p15:sldGuideLst xmlns:p15="http://schemas.microsoft.com/office/powerpoint/2012/main">
        <p15:guide id="1" orient="horz" pos="890" userDrawn="1">
          <p15:clr>
            <a:srgbClr val="FBAE40"/>
          </p15:clr>
        </p15:guide>
        <p15:guide id="2" pos="37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a:extLst>
              <a:ext uri="{FF2B5EF4-FFF2-40B4-BE49-F238E27FC236}">
                <a16:creationId xmlns:a16="http://schemas.microsoft.com/office/drawing/2014/main" id="{1C93CE2B-EE2A-894A-80D1-522650341DB9}"/>
              </a:ext>
            </a:extLst>
          </p:cNvPr>
          <p:cNvSpPr>
            <a:spLocks noGrp="1"/>
          </p:cNvSpPr>
          <p:nvPr>
            <p:ph type="dt" sz="half" idx="10"/>
          </p:nvPr>
        </p:nvSpPr>
        <p:spPr/>
        <p:txBody>
          <a:bodyPr/>
          <a:lstStyle>
            <a:lvl1pPr>
              <a:defRPr b="0" i="0">
                <a:latin typeface="Arial" panose="020B0604020202020204" pitchFamily="34" charset="0"/>
              </a:defRPr>
            </a:lvl1pPr>
          </a:lstStyle>
          <a:p>
            <a:pPr>
              <a:defRPr/>
            </a:pPr>
            <a:endParaRPr lang="en-GB" dirty="0"/>
          </a:p>
        </p:txBody>
      </p:sp>
      <p:sp>
        <p:nvSpPr>
          <p:cNvPr id="4" name="Footer Placeholder 4">
            <a:extLst>
              <a:ext uri="{FF2B5EF4-FFF2-40B4-BE49-F238E27FC236}">
                <a16:creationId xmlns:a16="http://schemas.microsoft.com/office/drawing/2014/main" id="{BA08E145-7AFD-8040-8937-1A3C8858F966}"/>
              </a:ext>
            </a:extLst>
          </p:cNvPr>
          <p:cNvSpPr>
            <a:spLocks noGrp="1"/>
          </p:cNvSpPr>
          <p:nvPr>
            <p:ph type="ftr" sz="quarter" idx="11"/>
          </p:nvPr>
        </p:nvSpPr>
        <p:spPr/>
        <p:txBody>
          <a:bodyPr/>
          <a:lstStyle>
            <a:lvl1pPr>
              <a:defRPr b="0" i="0"/>
            </a:lvl1pPr>
          </a:lstStyle>
          <a:p>
            <a:pPr>
              <a:defRPr/>
            </a:pPr>
            <a:endParaRPr lang="en-GB" dirty="0"/>
          </a:p>
        </p:txBody>
      </p:sp>
      <p:sp>
        <p:nvSpPr>
          <p:cNvPr id="5" name="Slide Number Placeholder 5">
            <a:extLst>
              <a:ext uri="{FF2B5EF4-FFF2-40B4-BE49-F238E27FC236}">
                <a16:creationId xmlns:a16="http://schemas.microsoft.com/office/drawing/2014/main" id="{C4A1DDF2-BF96-A141-93F9-CA0545336FDA}"/>
              </a:ext>
            </a:extLst>
          </p:cNvPr>
          <p:cNvSpPr>
            <a:spLocks noGrp="1"/>
          </p:cNvSpPr>
          <p:nvPr>
            <p:ph type="sldNum" sz="quarter" idx="12"/>
          </p:nvPr>
        </p:nvSpPr>
        <p:spPr/>
        <p:txBody>
          <a:bodyPr/>
          <a:lstStyle>
            <a:lvl1pPr>
              <a:defRPr b="0" i="0"/>
            </a:lvl1pPr>
          </a:lstStyle>
          <a:p>
            <a:pPr>
              <a:defRPr/>
            </a:pPr>
            <a:fld id="{830422F9-ADD0-4231-B8EF-2F2C731B4DEF}" type="slidenum">
              <a:rPr lang="en-GB" altLang="en-US" smtClean="0"/>
              <a:pPr>
                <a:defRPr/>
              </a:pPr>
              <a:t>‹#›</a:t>
            </a:fld>
            <a:endParaRPr lang="en-GB" altLang="en-US" dirty="0"/>
          </a:p>
        </p:txBody>
      </p:sp>
    </p:spTree>
    <p:extLst>
      <p:ext uri="{BB962C8B-B14F-4D97-AF65-F5344CB8AC3E}">
        <p14:creationId xmlns:p14="http://schemas.microsoft.com/office/powerpoint/2010/main" val="24067622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b="0" i="0">
                <a:latin typeface="Arial" panose="020B0604020202020204" pitchFamily="34" charset="0"/>
              </a:defRPr>
            </a:lvl1pPr>
          </a:lstStyle>
          <a:p>
            <a:endParaRPr lang="en-US" altLang="en-US" dirty="0"/>
          </a:p>
        </p:txBody>
      </p:sp>
      <p:sp>
        <p:nvSpPr>
          <p:cNvPr id="4" name="Footer Placeholder 4"/>
          <p:cNvSpPr>
            <a:spLocks noGrp="1"/>
          </p:cNvSpPr>
          <p:nvPr>
            <p:ph type="ftr" sz="quarter" idx="11"/>
          </p:nvPr>
        </p:nvSpPr>
        <p:spPr/>
        <p:txBody>
          <a:bodyPr/>
          <a:lstStyle>
            <a:lvl1pPr>
              <a:defRPr b="0" i="0"/>
            </a:lvl1pPr>
          </a:lstStyle>
          <a:p>
            <a:endParaRPr lang="en-US" altLang="en-US" dirty="0"/>
          </a:p>
        </p:txBody>
      </p:sp>
      <p:sp>
        <p:nvSpPr>
          <p:cNvPr id="5" name="Slide Number Placeholder 5"/>
          <p:cNvSpPr>
            <a:spLocks noGrp="1"/>
          </p:cNvSpPr>
          <p:nvPr>
            <p:ph type="sldNum" sz="quarter" idx="12"/>
          </p:nvPr>
        </p:nvSpPr>
        <p:spPr/>
        <p:txBody>
          <a:bodyPr/>
          <a:lstStyle>
            <a:lvl1pPr>
              <a:defRPr b="0" i="0"/>
            </a:lvl1pPr>
          </a:lstStyle>
          <a:p>
            <a:fld id="{EC207676-F0A8-F84C-8992-953889E4E8DF}" type="slidenum">
              <a:rPr lang="en-GB" altLang="en-US" smtClean="0"/>
              <a:pPr/>
              <a:t>‹#›</a:t>
            </a:fld>
            <a:endParaRPr lang="en-GB" altLang="en-US" dirty="0"/>
          </a:p>
        </p:txBody>
      </p:sp>
    </p:spTree>
    <p:extLst>
      <p:ext uri="{BB962C8B-B14F-4D97-AF65-F5344CB8AC3E}">
        <p14:creationId xmlns:p14="http://schemas.microsoft.com/office/powerpoint/2010/main" val="216644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50DEE37-8F81-360F-61CA-336FA64E63CE}"/>
              </a:ext>
            </a:extLst>
          </p:cNvPr>
          <p:cNvSpPr/>
          <p:nvPr userDrawn="1"/>
        </p:nvSpPr>
        <p:spPr>
          <a:xfrm>
            <a:off x="224367" y="5670550"/>
            <a:ext cx="10121900" cy="927100"/>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b="0" i="0" dirty="0">
              <a:solidFill>
                <a:srgbClr val="FFFFFF"/>
              </a:solidFill>
              <a:latin typeface="Arial" panose="020B0604020202020204" pitchFamily="34" charset="0"/>
            </a:endParaRPr>
          </a:p>
        </p:txBody>
      </p:sp>
      <p:sp>
        <p:nvSpPr>
          <p:cNvPr id="2" name="Title 1"/>
          <p:cNvSpPr>
            <a:spLocks noGrp="1"/>
          </p:cNvSpPr>
          <p:nvPr>
            <p:ph type="title"/>
          </p:nvPr>
        </p:nvSpPr>
        <p:spPr/>
        <p:txBody>
          <a:bodyPr/>
          <a:lstStyle/>
          <a:p>
            <a:r>
              <a:rPr lang="en-US"/>
              <a:t>Click to edit Master title style</a:t>
            </a:r>
            <a:endParaRPr lang="en-GB"/>
          </a:p>
        </p:txBody>
      </p:sp>
      <p:sp>
        <p:nvSpPr>
          <p:cNvPr id="5" name="Text Placeholder 5"/>
          <p:cNvSpPr>
            <a:spLocks noGrp="1"/>
          </p:cNvSpPr>
          <p:nvPr>
            <p:ph type="body" sz="quarter" idx="10"/>
          </p:nvPr>
        </p:nvSpPr>
        <p:spPr>
          <a:xfrm>
            <a:off x="431826" y="6099946"/>
            <a:ext cx="9412817" cy="497417"/>
          </a:xfrm>
        </p:spPr>
        <p:txBody>
          <a:bodyPr anchor="b"/>
          <a:lstStyle>
            <a:lvl1pPr marL="0" indent="0">
              <a:buNone/>
              <a:defRPr sz="800">
                <a:solidFill>
                  <a:srgbClr val="82786F"/>
                </a:solidFill>
              </a:defRPr>
            </a:lvl1pPr>
            <a:lvl2pPr marL="541338" indent="0">
              <a:buNone/>
              <a:defRPr/>
            </a:lvl2pPr>
            <a:lvl3pPr marL="1076325" indent="0">
              <a:buNone/>
              <a:defRPr/>
            </a:lvl3pPr>
            <a:lvl4pPr marL="1616075" indent="0">
              <a:buNone/>
              <a:defRPr/>
            </a:lvl4pPr>
            <a:lvl5pPr marL="2155825" indent="0">
              <a:buNone/>
              <a:defRPr/>
            </a:lvl5pPr>
          </a:lstStyle>
          <a:p>
            <a:pPr lvl="0"/>
            <a:r>
              <a:rPr lang="en-US"/>
              <a:t>Edit Master text styles</a:t>
            </a:r>
          </a:p>
        </p:txBody>
      </p:sp>
    </p:spTree>
    <p:extLst>
      <p:ext uri="{BB962C8B-B14F-4D97-AF65-F5344CB8AC3E}">
        <p14:creationId xmlns:p14="http://schemas.microsoft.com/office/powerpoint/2010/main" val="192003994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sui">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b="0" i="0"/>
            </a:lvl1pPr>
          </a:lstStyle>
          <a:p>
            <a:pPr>
              <a:defRPr/>
            </a:pPr>
            <a:endParaRPr lang="es-ES" dirty="0"/>
          </a:p>
        </p:txBody>
      </p:sp>
      <p:sp>
        <p:nvSpPr>
          <p:cNvPr id="2" name="Slide Number Placeholder 1">
            <a:extLst>
              <a:ext uri="{FF2B5EF4-FFF2-40B4-BE49-F238E27FC236}">
                <a16:creationId xmlns:a16="http://schemas.microsoft.com/office/drawing/2014/main" id="{1FEB236D-7822-43D4-4146-2D4DDC98B893}"/>
              </a:ext>
            </a:extLst>
          </p:cNvPr>
          <p:cNvSpPr>
            <a:spLocks noGrp="1"/>
          </p:cNvSpPr>
          <p:nvPr>
            <p:ph type="sldNum" sz="quarter" idx="11"/>
          </p:nvPr>
        </p:nvSpPr>
        <p:spPr/>
        <p:txBody>
          <a:bodyPr/>
          <a:lstStyle>
            <a:lvl1pPr>
              <a:defRPr b="0" i="0"/>
            </a:lvl1pPr>
          </a:lstStyle>
          <a:p>
            <a:fld id="{44521EF9-52F6-6549-8CD6-8D522D88E213}" type="slidenum">
              <a:rPr lang="es-ES_tradnl" smtClean="0"/>
              <a:pPr/>
              <a:t>‹#›</a:t>
            </a:fld>
            <a:endParaRPr lang="es-ES_tradnl" dirty="0"/>
          </a:p>
        </p:txBody>
      </p:sp>
      <p:pic>
        <p:nvPicPr>
          <p:cNvPr id="6" name="Picture 5">
            <a:extLst>
              <a:ext uri="{FF2B5EF4-FFF2-40B4-BE49-F238E27FC236}">
                <a16:creationId xmlns:a16="http://schemas.microsoft.com/office/drawing/2014/main" id="{C45C56A0-F833-C3EB-5C2A-E96FEB1483B6}"/>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rot="10800000" flipV="1">
            <a:off x="-915519" y="5809277"/>
            <a:ext cx="13788000" cy="231867"/>
          </a:xfrm>
          <a:prstGeom prst="rect">
            <a:avLst/>
          </a:prstGeom>
        </p:spPr>
      </p:pic>
      <p:sp>
        <p:nvSpPr>
          <p:cNvPr id="5" name="2 Marcador de contenido">
            <a:extLst>
              <a:ext uri="{FF2B5EF4-FFF2-40B4-BE49-F238E27FC236}">
                <a16:creationId xmlns:a16="http://schemas.microsoft.com/office/drawing/2014/main" id="{EB84B401-D597-D294-1C5C-234058EBBE25}"/>
              </a:ext>
            </a:extLst>
          </p:cNvPr>
          <p:cNvSpPr>
            <a:spLocks noGrp="1"/>
          </p:cNvSpPr>
          <p:nvPr>
            <p:ph idx="1"/>
          </p:nvPr>
        </p:nvSpPr>
        <p:spPr>
          <a:xfrm>
            <a:off x="414596" y="1548306"/>
            <a:ext cx="11355713" cy="4406221"/>
          </a:xfrm>
        </p:spPr>
        <p:txBody>
          <a:bodyPr/>
          <a:lstStyle>
            <a:lvl1pPr marL="342900" indent="-342900">
              <a:buClr>
                <a:schemeClr val="tx2"/>
              </a:buClr>
              <a:buFont typeface="Wingdings" panose="05000000000000000000" pitchFamily="2" charset="2"/>
              <a:buChar char="§"/>
              <a:defRPr sz="2400"/>
            </a:lvl1pPr>
            <a:lvl2pPr marL="742950" indent="-285750">
              <a:buClr>
                <a:schemeClr val="tx2"/>
              </a:buClr>
              <a:buFont typeface="Wingdings" panose="05000000000000000000" pitchFamily="2" charset="2"/>
              <a:buChar char="§"/>
              <a:defRPr sz="2200"/>
            </a:lvl2pPr>
            <a:lvl3pPr marL="1143000" indent="-228600">
              <a:buClr>
                <a:schemeClr val="tx2"/>
              </a:buClr>
              <a:buFont typeface="Wingdings" panose="05000000000000000000" pitchFamily="2" charset="2"/>
              <a:buChar char="§"/>
              <a:defRPr sz="2000"/>
            </a:lvl3pPr>
            <a:lvl4pPr marL="1600200" indent="-228600">
              <a:buClr>
                <a:schemeClr val="tx2"/>
              </a:buClr>
              <a:buFont typeface="Wingdings" panose="05000000000000000000" pitchFamily="2" charset="2"/>
              <a:buChar char="§"/>
              <a:defRPr/>
            </a:lvl4pPr>
            <a:lvl5pPr marL="2057400" indent="-228600">
              <a:buClr>
                <a:schemeClr val="tx2"/>
              </a:buClr>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A27BD15C-90CE-F77D-9FAF-8369629A99F8}"/>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rot="10800000" flipV="1">
            <a:off x="-915519" y="5809277"/>
            <a:ext cx="13788000" cy="231867"/>
          </a:xfrm>
          <a:prstGeom prst="rect">
            <a:avLst/>
          </a:prstGeom>
        </p:spPr>
      </p:pic>
      <p:sp>
        <p:nvSpPr>
          <p:cNvPr id="9" name="Title 8">
            <a:extLst>
              <a:ext uri="{FF2B5EF4-FFF2-40B4-BE49-F238E27FC236}">
                <a16:creationId xmlns:a16="http://schemas.microsoft.com/office/drawing/2014/main" id="{BEBC54FD-C289-AD9D-64A6-3FEC11161762}"/>
              </a:ext>
            </a:extLst>
          </p:cNvPr>
          <p:cNvSpPr>
            <a:spLocks noGrp="1"/>
          </p:cNvSpPr>
          <p:nvPr>
            <p:ph type="title"/>
          </p:nvPr>
        </p:nvSpPr>
        <p:spPr/>
        <p:txBody>
          <a:bodyPr/>
          <a:lstStyle/>
          <a:p>
            <a:r>
              <a:rPr lang="en-US"/>
              <a:t>Click to edit Master title style</a:t>
            </a:r>
            <a:endParaRPr lang="es-ES_tradnl"/>
          </a:p>
        </p:txBody>
      </p:sp>
    </p:spTree>
    <p:extLst>
      <p:ext uri="{BB962C8B-B14F-4D97-AF65-F5344CB8AC3E}">
        <p14:creationId xmlns:p14="http://schemas.microsoft.com/office/powerpoint/2010/main" val="1985942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usui">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b="0" i="0"/>
            </a:lvl1pPr>
          </a:lstStyle>
          <a:p>
            <a:pPr>
              <a:defRPr/>
            </a:pPr>
            <a:endParaRPr lang="es-ES" dirty="0"/>
          </a:p>
        </p:txBody>
      </p:sp>
      <p:sp>
        <p:nvSpPr>
          <p:cNvPr id="2" name="Slide Number Placeholder 1">
            <a:extLst>
              <a:ext uri="{FF2B5EF4-FFF2-40B4-BE49-F238E27FC236}">
                <a16:creationId xmlns:a16="http://schemas.microsoft.com/office/drawing/2014/main" id="{1FEB236D-7822-43D4-4146-2D4DDC98B893}"/>
              </a:ext>
            </a:extLst>
          </p:cNvPr>
          <p:cNvSpPr>
            <a:spLocks noGrp="1"/>
          </p:cNvSpPr>
          <p:nvPr>
            <p:ph type="sldNum" sz="quarter" idx="11"/>
          </p:nvPr>
        </p:nvSpPr>
        <p:spPr/>
        <p:txBody>
          <a:bodyPr/>
          <a:lstStyle>
            <a:lvl1pPr>
              <a:defRPr b="0" i="0"/>
            </a:lvl1pPr>
          </a:lstStyle>
          <a:p>
            <a:fld id="{44521EF9-52F6-6549-8CD6-8D522D88E213}" type="slidenum">
              <a:rPr lang="es-ES_tradnl" smtClean="0"/>
              <a:pPr/>
              <a:t>‹#›</a:t>
            </a:fld>
            <a:endParaRPr lang="es-ES_tradnl" dirty="0"/>
          </a:p>
        </p:txBody>
      </p:sp>
      <p:pic>
        <p:nvPicPr>
          <p:cNvPr id="6" name="Picture 5">
            <a:extLst>
              <a:ext uri="{FF2B5EF4-FFF2-40B4-BE49-F238E27FC236}">
                <a16:creationId xmlns:a16="http://schemas.microsoft.com/office/drawing/2014/main" id="{C45C56A0-F833-C3EB-5C2A-E96FEB1483B6}"/>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rot="10800000" flipV="1">
            <a:off x="-915519" y="5809277"/>
            <a:ext cx="13788000" cy="231867"/>
          </a:xfrm>
          <a:prstGeom prst="rect">
            <a:avLst/>
          </a:prstGeom>
        </p:spPr>
      </p:pic>
      <p:pic>
        <p:nvPicPr>
          <p:cNvPr id="7" name="Picture 6">
            <a:extLst>
              <a:ext uri="{FF2B5EF4-FFF2-40B4-BE49-F238E27FC236}">
                <a16:creationId xmlns:a16="http://schemas.microsoft.com/office/drawing/2014/main" id="{A27BD15C-90CE-F77D-9FAF-8369629A99F8}"/>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rot="10800000" flipV="1">
            <a:off x="-915519" y="5809277"/>
            <a:ext cx="13788000" cy="231867"/>
          </a:xfrm>
          <a:prstGeom prst="rect">
            <a:avLst/>
          </a:prstGeom>
        </p:spPr>
      </p:pic>
      <p:sp>
        <p:nvSpPr>
          <p:cNvPr id="9" name="Title 8">
            <a:extLst>
              <a:ext uri="{FF2B5EF4-FFF2-40B4-BE49-F238E27FC236}">
                <a16:creationId xmlns:a16="http://schemas.microsoft.com/office/drawing/2014/main" id="{BEBC54FD-C289-AD9D-64A6-3FEC11161762}"/>
              </a:ext>
            </a:extLst>
          </p:cNvPr>
          <p:cNvSpPr>
            <a:spLocks noGrp="1"/>
          </p:cNvSpPr>
          <p:nvPr>
            <p:ph type="title"/>
          </p:nvPr>
        </p:nvSpPr>
        <p:spPr/>
        <p:txBody>
          <a:bodyPr/>
          <a:lstStyle/>
          <a:p>
            <a:r>
              <a:rPr lang="en-US"/>
              <a:t>Click to edit Master title style</a:t>
            </a:r>
            <a:endParaRPr lang="es-ES_tradnl"/>
          </a:p>
        </p:txBody>
      </p:sp>
    </p:spTree>
    <p:extLst>
      <p:ext uri="{BB962C8B-B14F-4D97-AF65-F5344CB8AC3E}">
        <p14:creationId xmlns:p14="http://schemas.microsoft.com/office/powerpoint/2010/main" val="2412430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li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b="0" i="0"/>
            </a:lvl1pPr>
          </a:lstStyle>
          <a:p>
            <a:pPr>
              <a:defRPr/>
            </a:pPr>
            <a:endParaRPr lang="es-ES" dirty="0"/>
          </a:p>
        </p:txBody>
      </p:sp>
      <p:sp>
        <p:nvSpPr>
          <p:cNvPr id="2" name="Slide Number Placeholder 1">
            <a:extLst>
              <a:ext uri="{FF2B5EF4-FFF2-40B4-BE49-F238E27FC236}">
                <a16:creationId xmlns:a16="http://schemas.microsoft.com/office/drawing/2014/main" id="{1FEB236D-7822-43D4-4146-2D4DDC98B893}"/>
              </a:ext>
            </a:extLst>
          </p:cNvPr>
          <p:cNvSpPr>
            <a:spLocks noGrp="1"/>
          </p:cNvSpPr>
          <p:nvPr>
            <p:ph type="sldNum" sz="quarter" idx="11"/>
          </p:nvPr>
        </p:nvSpPr>
        <p:spPr/>
        <p:txBody>
          <a:bodyPr/>
          <a:lstStyle>
            <a:lvl1pPr>
              <a:defRPr b="0" i="0"/>
            </a:lvl1pPr>
          </a:lstStyle>
          <a:p>
            <a:fld id="{44521EF9-52F6-6549-8CD6-8D522D88E213}" type="slidenum">
              <a:rPr lang="es-ES_tradnl" smtClean="0"/>
              <a:pPr/>
              <a:t>‹#›</a:t>
            </a:fld>
            <a:endParaRPr lang="es-ES_tradnl" dirty="0"/>
          </a:p>
        </p:txBody>
      </p:sp>
      <p:pic>
        <p:nvPicPr>
          <p:cNvPr id="6" name="Picture 5">
            <a:extLst>
              <a:ext uri="{FF2B5EF4-FFF2-40B4-BE49-F238E27FC236}">
                <a16:creationId xmlns:a16="http://schemas.microsoft.com/office/drawing/2014/main" id="{C45C56A0-F833-C3EB-5C2A-E96FEB1483B6}"/>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rot="10800000" flipV="1">
            <a:off x="-915519" y="5809277"/>
            <a:ext cx="13788000" cy="231867"/>
          </a:xfrm>
          <a:prstGeom prst="rect">
            <a:avLst/>
          </a:prstGeom>
        </p:spPr>
      </p:pic>
      <p:sp>
        <p:nvSpPr>
          <p:cNvPr id="5" name="2 Marcador de contenido">
            <a:extLst>
              <a:ext uri="{FF2B5EF4-FFF2-40B4-BE49-F238E27FC236}">
                <a16:creationId xmlns:a16="http://schemas.microsoft.com/office/drawing/2014/main" id="{E151FDFD-7FEE-C9F6-9A2B-87F63F30D629}"/>
              </a:ext>
            </a:extLst>
          </p:cNvPr>
          <p:cNvSpPr>
            <a:spLocks noGrp="1"/>
          </p:cNvSpPr>
          <p:nvPr>
            <p:ph idx="1"/>
          </p:nvPr>
        </p:nvSpPr>
        <p:spPr>
          <a:xfrm>
            <a:off x="414596" y="1548306"/>
            <a:ext cx="11355713" cy="4406221"/>
          </a:xfrm>
        </p:spPr>
        <p:txBody>
          <a:bodyPr/>
          <a:lstStyle>
            <a:lvl1pPr marL="342900" indent="-342900">
              <a:buClr>
                <a:schemeClr val="tx2"/>
              </a:buClr>
              <a:buFont typeface="Wingdings" panose="05000000000000000000" pitchFamily="2" charset="2"/>
              <a:buChar char="§"/>
              <a:defRPr sz="2400"/>
            </a:lvl1pPr>
            <a:lvl2pPr marL="742950" indent="-285750">
              <a:buClr>
                <a:schemeClr val="tx2"/>
              </a:buClr>
              <a:buFont typeface="Wingdings" panose="05000000000000000000" pitchFamily="2" charset="2"/>
              <a:buChar char="§"/>
              <a:defRPr sz="2200"/>
            </a:lvl2pPr>
            <a:lvl3pPr marL="1143000" indent="-228600">
              <a:buClr>
                <a:schemeClr val="tx2"/>
              </a:buClr>
              <a:buFont typeface="Wingdings" panose="05000000000000000000" pitchFamily="2" charset="2"/>
              <a:buChar char="§"/>
              <a:defRPr sz="2000"/>
            </a:lvl3pPr>
            <a:lvl4pPr marL="1600200" indent="-228600">
              <a:buClr>
                <a:schemeClr val="tx2"/>
              </a:buClr>
              <a:buFont typeface="Wingdings" panose="05000000000000000000" pitchFamily="2" charset="2"/>
              <a:buChar char="§"/>
              <a:defRPr/>
            </a:lvl4pPr>
            <a:lvl5pPr marL="2057400" indent="-228600">
              <a:buClr>
                <a:schemeClr val="tx2"/>
              </a:buClr>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0162D8B0-18B5-204A-2DC5-CB2E86E8455E}"/>
              </a:ext>
            </a:extLst>
          </p:cNvPr>
          <p:cNvPicPr>
            <a:picLocks noChangeAspect="1"/>
          </p:cNvPicPr>
          <p:nvPr userDrawn="1"/>
        </p:nvPicPr>
        <p:blipFill>
          <a:blip r:embed="rId2">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rot="10800000" flipV="1">
            <a:off x="-915519" y="5809277"/>
            <a:ext cx="13788000" cy="231867"/>
          </a:xfrm>
          <a:prstGeom prst="rect">
            <a:avLst/>
          </a:prstGeom>
        </p:spPr>
      </p:pic>
      <p:sp>
        <p:nvSpPr>
          <p:cNvPr id="8" name="Title 7">
            <a:extLst>
              <a:ext uri="{FF2B5EF4-FFF2-40B4-BE49-F238E27FC236}">
                <a16:creationId xmlns:a16="http://schemas.microsoft.com/office/drawing/2014/main" id="{F593D092-BDF7-EB3A-7D4D-6952EC26CBBC}"/>
              </a:ext>
            </a:extLst>
          </p:cNvPr>
          <p:cNvSpPr>
            <a:spLocks noGrp="1"/>
          </p:cNvSpPr>
          <p:nvPr>
            <p:ph type="title"/>
          </p:nvPr>
        </p:nvSpPr>
        <p:spPr/>
        <p:txBody>
          <a:bodyPr/>
          <a:lstStyle/>
          <a:p>
            <a:r>
              <a:rPr lang="en-US"/>
              <a:t>Click to edit Master title style</a:t>
            </a:r>
            <a:endParaRPr lang="es-ES_tradnl"/>
          </a:p>
        </p:txBody>
      </p:sp>
    </p:spTree>
    <p:extLst>
      <p:ext uri="{BB962C8B-B14F-4D97-AF65-F5344CB8AC3E}">
        <p14:creationId xmlns:p14="http://schemas.microsoft.com/office/powerpoint/2010/main" val="3700154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lik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b="0" i="0"/>
            </a:lvl1pPr>
          </a:lstStyle>
          <a:p>
            <a:pPr>
              <a:defRPr/>
            </a:pPr>
            <a:endParaRPr lang="es-ES" dirty="0"/>
          </a:p>
        </p:txBody>
      </p:sp>
      <p:sp>
        <p:nvSpPr>
          <p:cNvPr id="2" name="Slide Number Placeholder 1">
            <a:extLst>
              <a:ext uri="{FF2B5EF4-FFF2-40B4-BE49-F238E27FC236}">
                <a16:creationId xmlns:a16="http://schemas.microsoft.com/office/drawing/2014/main" id="{1FEB236D-7822-43D4-4146-2D4DDC98B893}"/>
              </a:ext>
            </a:extLst>
          </p:cNvPr>
          <p:cNvSpPr>
            <a:spLocks noGrp="1"/>
          </p:cNvSpPr>
          <p:nvPr>
            <p:ph type="sldNum" sz="quarter" idx="11"/>
          </p:nvPr>
        </p:nvSpPr>
        <p:spPr/>
        <p:txBody>
          <a:bodyPr/>
          <a:lstStyle>
            <a:lvl1pPr>
              <a:defRPr b="0" i="0"/>
            </a:lvl1pPr>
          </a:lstStyle>
          <a:p>
            <a:fld id="{44521EF9-52F6-6549-8CD6-8D522D88E213}" type="slidenum">
              <a:rPr lang="es-ES_tradnl" smtClean="0"/>
              <a:pPr/>
              <a:t>‹#›</a:t>
            </a:fld>
            <a:endParaRPr lang="es-ES_tradnl" dirty="0"/>
          </a:p>
        </p:txBody>
      </p:sp>
      <p:pic>
        <p:nvPicPr>
          <p:cNvPr id="6" name="Picture 5">
            <a:extLst>
              <a:ext uri="{FF2B5EF4-FFF2-40B4-BE49-F238E27FC236}">
                <a16:creationId xmlns:a16="http://schemas.microsoft.com/office/drawing/2014/main" id="{C45C56A0-F833-C3EB-5C2A-E96FEB1483B6}"/>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rot="10800000" flipV="1">
            <a:off x="-915519" y="5809277"/>
            <a:ext cx="13788000" cy="231867"/>
          </a:xfrm>
          <a:prstGeom prst="rect">
            <a:avLst/>
          </a:prstGeom>
        </p:spPr>
      </p:pic>
      <p:pic>
        <p:nvPicPr>
          <p:cNvPr id="7" name="Picture 6">
            <a:extLst>
              <a:ext uri="{FF2B5EF4-FFF2-40B4-BE49-F238E27FC236}">
                <a16:creationId xmlns:a16="http://schemas.microsoft.com/office/drawing/2014/main" id="{0162D8B0-18B5-204A-2DC5-CB2E86E8455E}"/>
              </a:ext>
            </a:extLst>
          </p:cNvPr>
          <p:cNvPicPr>
            <a:picLocks noChangeAspect="1"/>
          </p:cNvPicPr>
          <p:nvPr userDrawn="1"/>
        </p:nvPicPr>
        <p:blipFill>
          <a:blip r:embed="rId2">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rot="10800000" flipV="1">
            <a:off x="-915519" y="5809277"/>
            <a:ext cx="13788000" cy="231867"/>
          </a:xfrm>
          <a:prstGeom prst="rect">
            <a:avLst/>
          </a:prstGeom>
        </p:spPr>
      </p:pic>
      <p:sp>
        <p:nvSpPr>
          <p:cNvPr id="8" name="Title 7">
            <a:extLst>
              <a:ext uri="{FF2B5EF4-FFF2-40B4-BE49-F238E27FC236}">
                <a16:creationId xmlns:a16="http://schemas.microsoft.com/office/drawing/2014/main" id="{F593D092-BDF7-EB3A-7D4D-6952EC26CBBC}"/>
              </a:ext>
            </a:extLst>
          </p:cNvPr>
          <p:cNvSpPr>
            <a:spLocks noGrp="1"/>
          </p:cNvSpPr>
          <p:nvPr>
            <p:ph type="title"/>
          </p:nvPr>
        </p:nvSpPr>
        <p:spPr/>
        <p:txBody>
          <a:bodyPr/>
          <a:lstStyle>
            <a:lvl1pPr>
              <a:defRPr b="1"/>
            </a:lvl1pPr>
          </a:lstStyle>
          <a:p>
            <a:r>
              <a:rPr lang="en-US"/>
              <a:t>Click to edit Master title style</a:t>
            </a:r>
            <a:endParaRPr lang="es-ES_tradnl"/>
          </a:p>
        </p:txBody>
      </p:sp>
    </p:spTree>
    <p:extLst>
      <p:ext uri="{BB962C8B-B14F-4D97-AF65-F5344CB8AC3E}">
        <p14:creationId xmlns:p14="http://schemas.microsoft.com/office/powerpoint/2010/main" val="2450461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solo título preset 4">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sz="900" b="0" i="0"/>
            </a:lvl1pPr>
          </a:lstStyle>
          <a:p>
            <a:pPr>
              <a:defRPr/>
            </a:pPr>
            <a:endParaRPr lang="es-ES" dirty="0"/>
          </a:p>
        </p:txBody>
      </p:sp>
      <p:sp>
        <p:nvSpPr>
          <p:cNvPr id="2" name="Slide Number Placeholder 1">
            <a:extLst>
              <a:ext uri="{FF2B5EF4-FFF2-40B4-BE49-F238E27FC236}">
                <a16:creationId xmlns:a16="http://schemas.microsoft.com/office/drawing/2014/main" id="{1FEB236D-7822-43D4-4146-2D4DDC98B893}"/>
              </a:ext>
            </a:extLst>
          </p:cNvPr>
          <p:cNvSpPr>
            <a:spLocks noGrp="1"/>
          </p:cNvSpPr>
          <p:nvPr>
            <p:ph type="sldNum" sz="quarter" idx="11"/>
          </p:nvPr>
        </p:nvSpPr>
        <p:spPr/>
        <p:txBody>
          <a:bodyPr/>
          <a:lstStyle>
            <a:lvl1pPr>
              <a:defRPr sz="800" b="0" i="0"/>
            </a:lvl1pPr>
          </a:lstStyle>
          <a:p>
            <a:fld id="{44521EF9-52F6-6549-8CD6-8D522D88E213}" type="slidenum">
              <a:rPr lang="es-ES_tradnl" smtClean="0"/>
              <a:pPr/>
              <a:t>‹#›</a:t>
            </a:fld>
            <a:endParaRPr lang="es-ES_tradnl" dirty="0"/>
          </a:p>
        </p:txBody>
      </p:sp>
      <p:pic>
        <p:nvPicPr>
          <p:cNvPr id="6" name="Picture 5">
            <a:extLst>
              <a:ext uri="{FF2B5EF4-FFF2-40B4-BE49-F238E27FC236}">
                <a16:creationId xmlns:a16="http://schemas.microsoft.com/office/drawing/2014/main" id="{C45C56A0-F833-C3EB-5C2A-E96FEB1483B6}"/>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rot="10800000" flipV="1">
            <a:off x="-915519" y="5809277"/>
            <a:ext cx="13788000" cy="231867"/>
          </a:xfrm>
          <a:prstGeom prst="rect">
            <a:avLst/>
          </a:prstGeom>
        </p:spPr>
      </p:pic>
      <p:sp>
        <p:nvSpPr>
          <p:cNvPr id="5" name="2 Marcador de contenido">
            <a:extLst>
              <a:ext uri="{FF2B5EF4-FFF2-40B4-BE49-F238E27FC236}">
                <a16:creationId xmlns:a16="http://schemas.microsoft.com/office/drawing/2014/main" id="{892A7081-71A2-11BD-9EC3-A280DFA8FDF7}"/>
              </a:ext>
            </a:extLst>
          </p:cNvPr>
          <p:cNvSpPr>
            <a:spLocks noGrp="1"/>
          </p:cNvSpPr>
          <p:nvPr>
            <p:ph idx="1"/>
          </p:nvPr>
        </p:nvSpPr>
        <p:spPr>
          <a:xfrm>
            <a:off x="414596" y="1548306"/>
            <a:ext cx="11355713" cy="4406221"/>
          </a:xfrm>
        </p:spPr>
        <p:txBody>
          <a:bodyPr/>
          <a:lstStyle>
            <a:lvl1pPr marL="342900" indent="-342900">
              <a:buClr>
                <a:schemeClr val="tx2"/>
              </a:buClr>
              <a:buFont typeface="Wingdings" panose="05000000000000000000" pitchFamily="2" charset="2"/>
              <a:buChar char="§"/>
              <a:defRPr sz="2400"/>
            </a:lvl1pPr>
            <a:lvl2pPr marL="742950" indent="-285750">
              <a:buClr>
                <a:schemeClr val="tx2"/>
              </a:buClr>
              <a:buFont typeface="Wingdings" panose="05000000000000000000" pitchFamily="2" charset="2"/>
              <a:buChar char="§"/>
              <a:defRPr sz="2200"/>
            </a:lvl2pPr>
            <a:lvl3pPr marL="1143000" indent="-228600">
              <a:buClr>
                <a:schemeClr val="tx2"/>
              </a:buClr>
              <a:buFont typeface="Wingdings" panose="05000000000000000000" pitchFamily="2" charset="2"/>
              <a:buChar char="§"/>
              <a:defRPr sz="2000"/>
            </a:lvl3pPr>
            <a:lvl4pPr marL="1600200" indent="-228600">
              <a:buClr>
                <a:schemeClr val="tx2"/>
              </a:buClr>
              <a:buFont typeface="Wingdings" panose="05000000000000000000" pitchFamily="2" charset="2"/>
              <a:buChar char="§"/>
              <a:defRPr/>
            </a:lvl4pPr>
            <a:lvl5pPr marL="2057400" indent="-228600">
              <a:buClr>
                <a:schemeClr val="tx2"/>
              </a:buClr>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8A71059A-3E85-0D9C-684F-F3D7C129A68D}"/>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rot="10800000" flipV="1">
            <a:off x="-915519" y="5809277"/>
            <a:ext cx="13788000" cy="231867"/>
          </a:xfrm>
          <a:prstGeom prst="rect">
            <a:avLst/>
          </a:prstGeom>
        </p:spPr>
      </p:pic>
      <p:sp>
        <p:nvSpPr>
          <p:cNvPr id="8" name="Title 7">
            <a:extLst>
              <a:ext uri="{FF2B5EF4-FFF2-40B4-BE49-F238E27FC236}">
                <a16:creationId xmlns:a16="http://schemas.microsoft.com/office/drawing/2014/main" id="{5365E2A1-A9B6-834F-6667-2775509E69E3}"/>
              </a:ext>
            </a:extLst>
          </p:cNvPr>
          <p:cNvSpPr>
            <a:spLocks noGrp="1"/>
          </p:cNvSpPr>
          <p:nvPr>
            <p:ph type="title"/>
          </p:nvPr>
        </p:nvSpPr>
        <p:spPr/>
        <p:txBody>
          <a:bodyPr/>
          <a:lstStyle/>
          <a:p>
            <a:r>
              <a:rPr lang="en-US"/>
              <a:t>Click to edit Master title style</a:t>
            </a:r>
            <a:endParaRPr lang="es-ES_tradnl"/>
          </a:p>
        </p:txBody>
      </p:sp>
    </p:spTree>
    <p:extLst>
      <p:ext uri="{BB962C8B-B14F-4D97-AF65-F5344CB8AC3E}">
        <p14:creationId xmlns:p14="http://schemas.microsoft.com/office/powerpoint/2010/main" val="3015004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solo título preset 4">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sz="900" b="0" i="0"/>
            </a:lvl1pPr>
          </a:lstStyle>
          <a:p>
            <a:pPr>
              <a:defRPr/>
            </a:pPr>
            <a:endParaRPr lang="es-ES" dirty="0"/>
          </a:p>
        </p:txBody>
      </p:sp>
      <p:sp>
        <p:nvSpPr>
          <p:cNvPr id="2" name="Slide Number Placeholder 1">
            <a:extLst>
              <a:ext uri="{FF2B5EF4-FFF2-40B4-BE49-F238E27FC236}">
                <a16:creationId xmlns:a16="http://schemas.microsoft.com/office/drawing/2014/main" id="{1FEB236D-7822-43D4-4146-2D4DDC98B893}"/>
              </a:ext>
            </a:extLst>
          </p:cNvPr>
          <p:cNvSpPr>
            <a:spLocks noGrp="1"/>
          </p:cNvSpPr>
          <p:nvPr>
            <p:ph type="sldNum" sz="quarter" idx="11"/>
          </p:nvPr>
        </p:nvSpPr>
        <p:spPr/>
        <p:txBody>
          <a:bodyPr/>
          <a:lstStyle>
            <a:lvl1pPr>
              <a:defRPr sz="800" b="0" i="0"/>
            </a:lvl1pPr>
          </a:lstStyle>
          <a:p>
            <a:fld id="{44521EF9-52F6-6549-8CD6-8D522D88E213}" type="slidenum">
              <a:rPr lang="es-ES_tradnl" smtClean="0"/>
              <a:pPr/>
              <a:t>‹#›</a:t>
            </a:fld>
            <a:endParaRPr lang="es-ES_tradnl" dirty="0"/>
          </a:p>
        </p:txBody>
      </p:sp>
      <p:pic>
        <p:nvPicPr>
          <p:cNvPr id="6" name="Picture 5">
            <a:extLst>
              <a:ext uri="{FF2B5EF4-FFF2-40B4-BE49-F238E27FC236}">
                <a16:creationId xmlns:a16="http://schemas.microsoft.com/office/drawing/2014/main" id="{C45C56A0-F833-C3EB-5C2A-E96FEB1483B6}"/>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rot="10800000" flipV="1">
            <a:off x="-915519" y="5809277"/>
            <a:ext cx="13788000" cy="231867"/>
          </a:xfrm>
          <a:prstGeom prst="rect">
            <a:avLst/>
          </a:prstGeom>
        </p:spPr>
      </p:pic>
      <p:pic>
        <p:nvPicPr>
          <p:cNvPr id="7" name="Picture 6">
            <a:extLst>
              <a:ext uri="{FF2B5EF4-FFF2-40B4-BE49-F238E27FC236}">
                <a16:creationId xmlns:a16="http://schemas.microsoft.com/office/drawing/2014/main" id="{8A71059A-3E85-0D9C-684F-F3D7C129A68D}"/>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rot="10800000" flipV="1">
            <a:off x="-915519" y="5809277"/>
            <a:ext cx="13788000" cy="231867"/>
          </a:xfrm>
          <a:prstGeom prst="rect">
            <a:avLst/>
          </a:prstGeom>
        </p:spPr>
      </p:pic>
      <p:sp>
        <p:nvSpPr>
          <p:cNvPr id="8" name="Title 7">
            <a:extLst>
              <a:ext uri="{FF2B5EF4-FFF2-40B4-BE49-F238E27FC236}">
                <a16:creationId xmlns:a16="http://schemas.microsoft.com/office/drawing/2014/main" id="{5365E2A1-A9B6-834F-6667-2775509E69E3}"/>
              </a:ext>
            </a:extLst>
          </p:cNvPr>
          <p:cNvSpPr>
            <a:spLocks noGrp="1"/>
          </p:cNvSpPr>
          <p:nvPr>
            <p:ph type="title"/>
          </p:nvPr>
        </p:nvSpPr>
        <p:spPr/>
        <p:txBody>
          <a:bodyPr/>
          <a:lstStyle/>
          <a:p>
            <a:r>
              <a:rPr lang="en-US"/>
              <a:t>Click to edit Master title style</a:t>
            </a:r>
            <a:endParaRPr lang="es-ES_tradnl"/>
          </a:p>
        </p:txBody>
      </p:sp>
    </p:spTree>
    <p:extLst>
      <p:ext uri="{BB962C8B-B14F-4D97-AF65-F5344CB8AC3E}">
        <p14:creationId xmlns:p14="http://schemas.microsoft.com/office/powerpoint/2010/main" val="516996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Parallelogram 3">
            <a:extLst>
              <a:ext uri="{FF2B5EF4-FFF2-40B4-BE49-F238E27FC236}">
                <a16:creationId xmlns:a16="http://schemas.microsoft.com/office/drawing/2014/main" id="{216AD32D-845A-0F45-9982-20B09DC368FB}"/>
              </a:ext>
            </a:extLst>
          </p:cNvPr>
          <p:cNvSpPr/>
          <p:nvPr userDrawn="1"/>
        </p:nvSpPr>
        <p:spPr>
          <a:xfrm rot="5400000" flipV="1">
            <a:off x="5749838" y="415838"/>
            <a:ext cx="692327" cy="12191998"/>
          </a:xfrm>
          <a:prstGeom prst="parallelogram">
            <a:avLst>
              <a:gd name="adj" fmla="val 0"/>
            </a:avLst>
          </a:prstGeom>
          <a:solidFill>
            <a:schemeClr val="bg1"/>
          </a:solidFill>
          <a:ln w="19050">
            <a:noFill/>
          </a:ln>
          <a:effectLst>
            <a:outerShdw blurRad="321513" dist="12700" dir="1380000" sx="76000" sy="76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2" name="1 Marcador de título"/>
          <p:cNvSpPr>
            <a:spLocks noGrp="1"/>
          </p:cNvSpPr>
          <p:nvPr>
            <p:ph type="title"/>
          </p:nvPr>
        </p:nvSpPr>
        <p:spPr>
          <a:xfrm>
            <a:off x="414596" y="310199"/>
            <a:ext cx="11355713" cy="1055921"/>
          </a:xfrm>
          <a:prstGeom prst="rect">
            <a:avLst/>
          </a:prstGeom>
        </p:spPr>
        <p:txBody>
          <a:bodyPr vert="horz" lIns="91440" tIns="45720" rIns="91440" bIns="45720" rtlCol="0" anchor="t">
            <a:noAutofit/>
          </a:bodyPr>
          <a:lstStyle/>
          <a:p>
            <a:r>
              <a:rPr lang="en-US" noProof="0" err="1"/>
              <a:t>Haga</a:t>
            </a:r>
            <a:r>
              <a:rPr lang="en-US" noProof="0"/>
              <a:t> </a:t>
            </a:r>
            <a:r>
              <a:rPr lang="en-US" noProof="0" err="1"/>
              <a:t>clic</a:t>
            </a:r>
            <a:r>
              <a:rPr lang="en-US" noProof="0"/>
              <a:t> para </a:t>
            </a:r>
            <a:r>
              <a:rPr lang="en-US" noProof="0" err="1"/>
              <a:t>modificar</a:t>
            </a:r>
            <a:r>
              <a:rPr lang="en-US" noProof="0"/>
              <a:t> </a:t>
            </a:r>
            <a:r>
              <a:rPr lang="en-US" noProof="0" err="1"/>
              <a:t>el</a:t>
            </a:r>
            <a:r>
              <a:rPr lang="en-US" noProof="0"/>
              <a:t> </a:t>
            </a:r>
            <a:r>
              <a:rPr lang="en-US" noProof="0" err="1"/>
              <a:t>estilo</a:t>
            </a:r>
            <a:r>
              <a:rPr lang="en-US" noProof="0"/>
              <a:t> de </a:t>
            </a:r>
            <a:r>
              <a:rPr lang="en-US" noProof="0" err="1"/>
              <a:t>título</a:t>
            </a:r>
            <a:r>
              <a:rPr lang="en-US" noProof="0"/>
              <a:t> del </a:t>
            </a:r>
            <a:r>
              <a:rPr lang="en-US" noProof="0" err="1"/>
              <a:t>patrón</a:t>
            </a:r>
            <a:endParaRPr lang="en-US" noProof="0"/>
          </a:p>
        </p:txBody>
      </p:sp>
      <p:sp>
        <p:nvSpPr>
          <p:cNvPr id="3" name="2 Marcador de texto"/>
          <p:cNvSpPr>
            <a:spLocks noGrp="1"/>
          </p:cNvSpPr>
          <p:nvPr>
            <p:ph type="body" idx="1"/>
          </p:nvPr>
        </p:nvSpPr>
        <p:spPr>
          <a:xfrm>
            <a:off x="421691" y="1550199"/>
            <a:ext cx="11348618" cy="4406221"/>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Footer Placeholder 6"/>
          <p:cNvSpPr>
            <a:spLocks noGrp="1"/>
          </p:cNvSpPr>
          <p:nvPr>
            <p:ph type="ftr" sz="quarter" idx="3"/>
          </p:nvPr>
        </p:nvSpPr>
        <p:spPr>
          <a:xfrm>
            <a:off x="421206" y="6103680"/>
            <a:ext cx="10107095" cy="578799"/>
          </a:xfrm>
          <a:prstGeom prst="rect">
            <a:avLst/>
          </a:prstGeom>
        </p:spPr>
        <p:txBody>
          <a:bodyPr vert="horz" lIns="91440" tIns="45720" rIns="91440" bIns="45720" rtlCol="0" anchor="b"/>
          <a:lstStyle>
            <a:lvl1pPr algn="l">
              <a:defRPr sz="900" b="0" i="0">
                <a:solidFill>
                  <a:schemeClr val="tx1">
                    <a:lumMod val="65000"/>
                    <a:lumOff val="35000"/>
                  </a:schemeClr>
                </a:solidFill>
                <a:latin typeface="Arial" panose="020B0604020202020204" pitchFamily="34" charset="0"/>
              </a:defRPr>
            </a:lvl1pPr>
          </a:lstStyle>
          <a:p>
            <a:pPr>
              <a:defRPr/>
            </a:pPr>
            <a:endParaRPr lang="en-US" dirty="0"/>
          </a:p>
        </p:txBody>
      </p:sp>
      <p:sp>
        <p:nvSpPr>
          <p:cNvPr id="10" name="Slide Number Placeholder 9">
            <a:extLst>
              <a:ext uri="{FF2B5EF4-FFF2-40B4-BE49-F238E27FC236}">
                <a16:creationId xmlns:a16="http://schemas.microsoft.com/office/drawing/2014/main" id="{3D211104-F626-BE05-4D7C-52C6DDA92AEF}"/>
              </a:ext>
            </a:extLst>
          </p:cNvPr>
          <p:cNvSpPr>
            <a:spLocks noGrp="1"/>
          </p:cNvSpPr>
          <p:nvPr>
            <p:ph type="sldNum" sz="quarter" idx="4"/>
          </p:nvPr>
        </p:nvSpPr>
        <p:spPr>
          <a:xfrm>
            <a:off x="5039" y="6268513"/>
            <a:ext cx="416167" cy="398127"/>
          </a:xfrm>
          <a:prstGeom prst="rect">
            <a:avLst/>
          </a:prstGeom>
        </p:spPr>
        <p:txBody>
          <a:bodyPr vert="horz" lIns="91440" tIns="45720" rIns="91440" bIns="45720" rtlCol="0" anchor="b"/>
          <a:lstStyle>
            <a:lvl1pPr algn="r">
              <a:defRPr sz="800" b="0" i="0">
                <a:solidFill>
                  <a:schemeClr val="tx1">
                    <a:tint val="75000"/>
                  </a:schemeClr>
                </a:solidFill>
                <a:latin typeface="Arial" panose="020B0604020202020204" pitchFamily="34" charset="0"/>
              </a:defRPr>
            </a:lvl1pPr>
          </a:lstStyle>
          <a:p>
            <a:fld id="{44521EF9-52F6-6549-8CD6-8D522D88E213}" type="slidenum">
              <a:rPr lang="es-ES_tradnl" smtClean="0"/>
              <a:pPr/>
              <a:t>‹#›</a:t>
            </a:fld>
            <a:endParaRPr lang="es-ES_tradnl" dirty="0"/>
          </a:p>
        </p:txBody>
      </p:sp>
      <p:sp>
        <p:nvSpPr>
          <p:cNvPr id="5" name="Rectangle 4">
            <a:extLst>
              <a:ext uri="{FF2B5EF4-FFF2-40B4-BE49-F238E27FC236}">
                <a16:creationId xmlns:a16="http://schemas.microsoft.com/office/drawing/2014/main" id="{556D55AD-FBD8-4E59-40AD-00877E8E55E9}"/>
              </a:ext>
            </a:extLst>
          </p:cNvPr>
          <p:cNvSpPr/>
          <p:nvPr/>
        </p:nvSpPr>
        <p:spPr>
          <a:xfrm>
            <a:off x="-16611" y="6746991"/>
            <a:ext cx="12240000" cy="140400"/>
          </a:xfrm>
          <a:prstGeom prst="rect">
            <a:avLst/>
          </a:prstGeom>
          <a:gradFill>
            <a:gsLst>
              <a:gs pos="12000">
                <a:schemeClr val="accent1"/>
              </a:gs>
              <a:gs pos="69000">
                <a:schemeClr val="accent3"/>
              </a:gs>
              <a:gs pos="100000">
                <a:schemeClr val="accent6"/>
              </a:gs>
              <a:gs pos="38000">
                <a:schemeClr val="accent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b="0" i="0" dirty="0">
              <a:latin typeface="Arial" panose="020B0604020202020204" pitchFamily="34" charset="0"/>
            </a:endParaRPr>
          </a:p>
        </p:txBody>
      </p:sp>
      <p:sp>
        <p:nvSpPr>
          <p:cNvPr id="12" name="Rectangle 11">
            <a:extLst>
              <a:ext uri="{FF2B5EF4-FFF2-40B4-BE49-F238E27FC236}">
                <a16:creationId xmlns:a16="http://schemas.microsoft.com/office/drawing/2014/main" id="{7DE6EA07-0F3A-8E3A-6BCC-0F12972BD72C}"/>
              </a:ext>
            </a:extLst>
          </p:cNvPr>
          <p:cNvSpPr/>
          <p:nvPr userDrawn="1"/>
        </p:nvSpPr>
        <p:spPr>
          <a:xfrm>
            <a:off x="-25400" y="6726173"/>
            <a:ext cx="12240000" cy="140400"/>
          </a:xfrm>
          <a:prstGeom prst="rect">
            <a:avLst/>
          </a:prstGeom>
          <a:gradFill>
            <a:gsLst>
              <a:gs pos="12000">
                <a:schemeClr val="accent1"/>
              </a:gs>
              <a:gs pos="69000">
                <a:schemeClr val="accent3"/>
              </a:gs>
              <a:gs pos="100000">
                <a:schemeClr val="accent6"/>
              </a:gs>
              <a:gs pos="38000">
                <a:schemeClr val="accent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b="0" i="0" dirty="0">
              <a:latin typeface="Arial" panose="020B0604020202020204" pitchFamily="34" charset="0"/>
            </a:endParaRPr>
          </a:p>
        </p:txBody>
      </p:sp>
      <p:pic>
        <p:nvPicPr>
          <p:cNvPr id="6" name="Picture 5">
            <a:extLst>
              <a:ext uri="{FF2B5EF4-FFF2-40B4-BE49-F238E27FC236}">
                <a16:creationId xmlns:a16="http://schemas.microsoft.com/office/drawing/2014/main" id="{D89E4E74-7435-B5E2-85FC-B5131036BB4B}"/>
              </a:ext>
            </a:extLst>
          </p:cNvPr>
          <p:cNvPicPr>
            <a:picLocks noChangeAspect="1"/>
          </p:cNvPicPr>
          <p:nvPr userDrawn="1"/>
        </p:nvPicPr>
        <p:blipFill>
          <a:blip r:embed="rId35"/>
          <a:stretch>
            <a:fillRect/>
          </a:stretch>
        </p:blipFill>
        <p:spPr>
          <a:xfrm>
            <a:off x="10592608" y="6118478"/>
            <a:ext cx="1457070" cy="426757"/>
          </a:xfrm>
          <a:prstGeom prst="rect">
            <a:avLst/>
          </a:prstGeom>
        </p:spPr>
      </p:pic>
    </p:spTree>
    <p:extLst>
      <p:ext uri="{BB962C8B-B14F-4D97-AF65-F5344CB8AC3E}">
        <p14:creationId xmlns:p14="http://schemas.microsoft.com/office/powerpoint/2010/main" val="1711284686"/>
      </p:ext>
    </p:extLst>
  </p:cSld>
  <p:clrMap bg1="lt1" tx1="dk1" bg2="lt2" tx2="dk2" accent1="accent1" accent2="accent2" accent3="accent3" accent4="accent4" accent5="accent5" accent6="accent6" hlink="hlink" folHlink="folHlink"/>
  <p:sldLayoutIdLst>
    <p:sldLayoutId id="2147483788" r:id="rId1"/>
    <p:sldLayoutId id="2147483790" r:id="rId2"/>
    <p:sldLayoutId id="2147483807" r:id="rId3"/>
    <p:sldLayoutId id="2147483791" r:id="rId4"/>
    <p:sldLayoutId id="2147483808" r:id="rId5"/>
    <p:sldLayoutId id="2147483792" r:id="rId6"/>
    <p:sldLayoutId id="2147483809" r:id="rId7"/>
    <p:sldLayoutId id="2147483793" r:id="rId8"/>
    <p:sldLayoutId id="2147483810" r:id="rId9"/>
    <p:sldLayoutId id="2147483794" r:id="rId10"/>
    <p:sldLayoutId id="2147483811" r:id="rId11"/>
    <p:sldLayoutId id="2147483795" r:id="rId12"/>
    <p:sldLayoutId id="2147483812" r:id="rId13"/>
    <p:sldLayoutId id="2147483796" r:id="rId14"/>
    <p:sldLayoutId id="2147483798" r:id="rId15"/>
    <p:sldLayoutId id="2147483799" r:id="rId16"/>
    <p:sldLayoutId id="2147483800" r:id="rId17"/>
    <p:sldLayoutId id="2147483801" r:id="rId18"/>
    <p:sldLayoutId id="2147483802" r:id="rId19"/>
    <p:sldLayoutId id="2147483803" r:id="rId20"/>
    <p:sldLayoutId id="2147483805" r:id="rId21"/>
    <p:sldLayoutId id="2147483806" r:id="rId22"/>
    <p:sldLayoutId id="2147483757" r:id="rId23"/>
    <p:sldLayoutId id="2147483759" r:id="rId24"/>
    <p:sldLayoutId id="2147483760" r:id="rId25"/>
    <p:sldLayoutId id="2147483761" r:id="rId26"/>
    <p:sldLayoutId id="2147483762" r:id="rId27"/>
    <p:sldLayoutId id="2147483763" r:id="rId28"/>
    <p:sldLayoutId id="2147483756" r:id="rId29"/>
    <p:sldLayoutId id="2147483734" r:id="rId30"/>
    <p:sldLayoutId id="2147483813" r:id="rId31"/>
    <p:sldLayoutId id="2147483814" r:id="rId32"/>
    <p:sldLayoutId id="2147483815" r:id="rId33"/>
  </p:sldLayoutIdLst>
  <p:hf hdr="0" dt="0"/>
  <p:txStyles>
    <p:titleStyle>
      <a:lvl1pPr algn="l" defTabSz="914400" rtl="0" eaLnBrk="1" latinLnBrk="0" hangingPunct="1">
        <a:spcBef>
          <a:spcPct val="0"/>
        </a:spcBef>
        <a:buNone/>
        <a:defRPr sz="2800" b="0" i="0" kern="1200">
          <a:solidFill>
            <a:schemeClr val="accent2"/>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Clr>
          <a:schemeClr val="tx2"/>
        </a:buClr>
        <a:buFont typeface="Wingdings" panose="05000000000000000000" pitchFamily="2" charset="2"/>
        <a:buChar char="§"/>
        <a:defRPr sz="2000" b="0" i="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Clr>
          <a:schemeClr val="tx2"/>
        </a:buClr>
        <a:buFont typeface="Wingdings" panose="05000000000000000000" pitchFamily="2" charset="2"/>
        <a:buChar char="§"/>
        <a:defRPr sz="2000" b="0" i="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Clr>
          <a:schemeClr val="tx2"/>
        </a:buClr>
        <a:buFont typeface="Wingdings" panose="05000000000000000000" pitchFamily="2" charset="2"/>
        <a:buChar char="§"/>
        <a:defRPr sz="1800" b="0" i="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Clr>
          <a:schemeClr val="tx2"/>
        </a:buClr>
        <a:buFont typeface="Wingdings" panose="05000000000000000000" pitchFamily="2" charset="2"/>
        <a:buChar char="§"/>
        <a:defRPr sz="1600" b="0" i="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Clr>
          <a:schemeClr val="tx2"/>
        </a:buClr>
        <a:buFont typeface="Wingdings" panose="05000000000000000000" pitchFamily="2" charset="2"/>
        <a:buChar char="§"/>
        <a:defRPr sz="1600" b="0" i="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25.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chart" Target="../charts/chart6.xml"/></Relationships>
</file>

<file path=ppt/slides/_rels/slide1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chart" Target="../charts/chart9.xml"/><Relationship Id="rId4" Type="http://schemas.openxmlformats.org/officeDocument/2006/relationships/chart" Target="../charts/chart8.xml"/></Relationships>
</file>

<file path=ppt/slides/_rels/slide19.xml.rels><?xml version="1.0" encoding="UTF-8" standalone="yes"?>
<Relationships xmlns="http://schemas.openxmlformats.org/package/2006/relationships"><Relationship Id="rId8" Type="http://schemas.openxmlformats.org/officeDocument/2006/relationships/chart" Target="../charts/chart13.xml"/><Relationship Id="rId3" Type="http://schemas.openxmlformats.org/officeDocument/2006/relationships/image" Target="../media/image27.png"/><Relationship Id="rId7" Type="http://schemas.openxmlformats.org/officeDocument/2006/relationships/chart" Target="../charts/chart12.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chart" Target="../charts/chart11.xml"/><Relationship Id="rId5" Type="http://schemas.openxmlformats.org/officeDocument/2006/relationships/image" Target="../media/image28.emf"/><Relationship Id="rId4" Type="http://schemas.openxmlformats.org/officeDocument/2006/relationships/chart" Target="../charts/char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chart" Target="../charts/chart14.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8" Type="http://schemas.openxmlformats.org/officeDocument/2006/relationships/image" Target="../media/image34.tiff"/><Relationship Id="rId3" Type="http://schemas.openxmlformats.org/officeDocument/2006/relationships/chart" Target="../charts/chart15.xml"/><Relationship Id="rId7" Type="http://schemas.openxmlformats.org/officeDocument/2006/relationships/image" Target="../media/image33.tif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chart" Target="../charts/chart18.xml"/><Relationship Id="rId11" Type="http://schemas.openxmlformats.org/officeDocument/2006/relationships/image" Target="../media/image37.tiff"/><Relationship Id="rId5" Type="http://schemas.openxmlformats.org/officeDocument/2006/relationships/chart" Target="../charts/chart17.xml"/><Relationship Id="rId10" Type="http://schemas.openxmlformats.org/officeDocument/2006/relationships/image" Target="../media/image36.png"/><Relationship Id="rId4" Type="http://schemas.openxmlformats.org/officeDocument/2006/relationships/chart" Target="../charts/chart16.xml"/><Relationship Id="rId9" Type="http://schemas.openxmlformats.org/officeDocument/2006/relationships/image" Target="../media/image35.tiff"/></Relationships>
</file>

<file path=ppt/slides/_rels/slide22.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chart" Target="../charts/chart20.xml"/><Relationship Id="rId7" Type="http://schemas.openxmlformats.org/officeDocument/2006/relationships/chart" Target="../charts/chart24.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chart" Target="../charts/chart23.xml"/><Relationship Id="rId5" Type="http://schemas.openxmlformats.org/officeDocument/2006/relationships/chart" Target="../charts/chart22.xml"/><Relationship Id="rId4" Type="http://schemas.openxmlformats.org/officeDocument/2006/relationships/chart" Target="../charts/chart21.xml"/></Relationships>
</file>

<file path=ppt/slides/_rels/slide2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8.tif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7.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3F28C-A30A-8CEC-541E-2FC69F531030}"/>
              </a:ext>
            </a:extLst>
          </p:cNvPr>
          <p:cNvSpPr>
            <a:spLocks noGrp="1"/>
          </p:cNvSpPr>
          <p:nvPr>
            <p:ph type="ctrTitle"/>
          </p:nvPr>
        </p:nvSpPr>
        <p:spPr/>
        <p:txBody>
          <a:bodyPr>
            <a:normAutofit/>
          </a:bodyPr>
          <a:lstStyle/>
          <a:p>
            <a:pPr eaLnBrk="1" hangingPunct="1">
              <a:defRPr/>
            </a:pPr>
            <a:r>
              <a:rPr lang="en-US" sz="4400" dirty="0">
                <a:ea typeface="MS PGothic" charset="0"/>
                <a:cs typeface="MS PGothic" charset="0"/>
              </a:rPr>
              <a:t>Diabetic Neuropathy: Pathophysiology</a:t>
            </a:r>
          </a:p>
        </p:txBody>
      </p:sp>
      <p:sp>
        <p:nvSpPr>
          <p:cNvPr id="3" name="Subtitle 2">
            <a:extLst>
              <a:ext uri="{FF2B5EF4-FFF2-40B4-BE49-F238E27FC236}">
                <a16:creationId xmlns:a16="http://schemas.microsoft.com/office/drawing/2014/main" id="{54E9D498-B2E1-C781-5944-9BD0D6D95E80}"/>
              </a:ext>
            </a:extLst>
          </p:cNvPr>
          <p:cNvSpPr>
            <a:spLocks noGrp="1"/>
          </p:cNvSpPr>
          <p:nvPr>
            <p:ph type="subTitle" idx="1"/>
          </p:nvPr>
        </p:nvSpPr>
        <p:spPr>
          <a:xfrm>
            <a:off x="623975" y="2771775"/>
            <a:ext cx="8038762" cy="2170113"/>
          </a:xfrm>
        </p:spPr>
        <p:txBody>
          <a:bodyPr>
            <a:normAutofit/>
          </a:bodyPr>
          <a:lstStyle/>
          <a:p>
            <a:pPr>
              <a:spcBef>
                <a:spcPts val="0"/>
              </a:spcBef>
              <a:defRPr/>
            </a:pPr>
            <a:r>
              <a:rPr lang="en-US" sz="2800" dirty="0"/>
              <a:t>Rayaz A. Malik, MB ChB, PhD</a:t>
            </a:r>
          </a:p>
          <a:p>
            <a:pPr>
              <a:spcBef>
                <a:spcPts val="0"/>
              </a:spcBef>
              <a:defRPr/>
            </a:pPr>
            <a:endParaRPr lang="en-US" sz="1200" dirty="0"/>
          </a:p>
          <a:p>
            <a:pPr>
              <a:spcBef>
                <a:spcPts val="0"/>
              </a:spcBef>
              <a:defRPr/>
            </a:pPr>
            <a:r>
              <a:rPr lang="en-US" sz="1800" b="0" dirty="0"/>
              <a:t>Professor of Medicine, Weill Cornell Medicine, Doha, Qatar</a:t>
            </a:r>
          </a:p>
          <a:p>
            <a:pPr>
              <a:spcBef>
                <a:spcPts val="0"/>
              </a:spcBef>
              <a:defRPr/>
            </a:pPr>
            <a:r>
              <a:rPr lang="en-US" sz="1800" b="0" dirty="0"/>
              <a:t>University of Manchester, Manchester, England, UK</a:t>
            </a:r>
          </a:p>
          <a:p>
            <a:pPr eaLnBrk="0" fontAlgn="base" hangingPunct="0">
              <a:lnSpc>
                <a:spcPct val="95000"/>
              </a:lnSpc>
              <a:spcBef>
                <a:spcPct val="0"/>
              </a:spcBef>
              <a:spcAft>
                <a:spcPct val="0"/>
              </a:spcAft>
              <a:defRPr/>
            </a:pPr>
            <a:endParaRPr lang="en-US" sz="1800" dirty="0"/>
          </a:p>
          <a:p>
            <a:endParaRPr lang="en-US" sz="1800" dirty="0"/>
          </a:p>
        </p:txBody>
      </p:sp>
      <p:sp>
        <p:nvSpPr>
          <p:cNvPr id="8" name="TextBox 7">
            <a:extLst>
              <a:ext uri="{FF2B5EF4-FFF2-40B4-BE49-F238E27FC236}">
                <a16:creationId xmlns:a16="http://schemas.microsoft.com/office/drawing/2014/main" id="{EA39E37C-AF48-5F0B-CA35-DDE25919490F}"/>
              </a:ext>
            </a:extLst>
          </p:cNvPr>
          <p:cNvSpPr txBox="1"/>
          <p:nvPr/>
        </p:nvSpPr>
        <p:spPr>
          <a:xfrm>
            <a:off x="4550229" y="6030686"/>
            <a:ext cx="184731" cy="369332"/>
          </a:xfrm>
          <a:prstGeom prst="rect">
            <a:avLst/>
          </a:prstGeom>
          <a:noFill/>
        </p:spPr>
        <p:txBody>
          <a:bodyPr wrap="none" rtlCol="0">
            <a:spAutoFit/>
          </a:bodyPr>
          <a:lstStyle/>
          <a:p>
            <a:endParaRPr lang="es-ES_tradnl" dirty="0">
              <a:latin typeface="Arial" panose="020B0604020202020204" pitchFamily="34" charset="0"/>
            </a:endParaRPr>
          </a:p>
        </p:txBody>
      </p:sp>
      <p:sp>
        <p:nvSpPr>
          <p:cNvPr id="4" name="Footer Placeholder 3">
            <a:extLst>
              <a:ext uri="{FF2B5EF4-FFF2-40B4-BE49-F238E27FC236}">
                <a16:creationId xmlns:a16="http://schemas.microsoft.com/office/drawing/2014/main" id="{719C6D86-0549-382F-1B20-780C6303C6D9}"/>
              </a:ext>
            </a:extLst>
          </p:cNvPr>
          <p:cNvSpPr>
            <a:spLocks noGrp="1"/>
          </p:cNvSpPr>
          <p:nvPr>
            <p:ph type="ftr" sz="quarter" idx="10"/>
          </p:nvPr>
        </p:nvSpPr>
        <p:spPr/>
        <p:txBody>
          <a:bodyPr/>
          <a:lstStyle/>
          <a:p>
            <a:pPr>
              <a:defRPr/>
            </a:pPr>
            <a:endParaRPr lang="es-ES" dirty="0"/>
          </a:p>
        </p:txBody>
      </p:sp>
      <p:sp>
        <p:nvSpPr>
          <p:cNvPr id="6" name="TextBox 5">
            <a:extLst>
              <a:ext uri="{FF2B5EF4-FFF2-40B4-BE49-F238E27FC236}">
                <a16:creationId xmlns:a16="http://schemas.microsoft.com/office/drawing/2014/main" id="{1895D8AF-6BD9-7174-F755-E684EE2A23C2}"/>
              </a:ext>
            </a:extLst>
          </p:cNvPr>
          <p:cNvSpPr txBox="1"/>
          <p:nvPr/>
        </p:nvSpPr>
        <p:spPr>
          <a:xfrm>
            <a:off x="429658" y="6466120"/>
            <a:ext cx="6103344" cy="369332"/>
          </a:xfrm>
          <a:prstGeom prst="rect">
            <a:avLst/>
          </a:prstGeom>
          <a:noFill/>
        </p:spPr>
        <p:txBody>
          <a:bodyPr wrap="square">
            <a:spAutoFit/>
          </a:bodyPr>
          <a:lstStyle/>
          <a:p>
            <a:pPr marL="0" marR="0">
              <a:spcBef>
                <a:spcPts val="0"/>
              </a:spcBef>
              <a:spcAft>
                <a:spcPts val="0"/>
              </a:spcAft>
            </a:pPr>
            <a:r>
              <a:rPr lang="en-US" sz="1800" dirty="0">
                <a:solidFill>
                  <a:schemeClr val="bg1"/>
                </a:solidFill>
                <a:effectLst/>
                <a:latin typeface="Calibri" panose="020F0502020204030204" pitchFamily="34" charset="0"/>
                <a:ea typeface="Calibri" panose="020F0502020204030204" pitchFamily="34" charset="0"/>
              </a:rPr>
              <a:t>NON-2023-7969</a:t>
            </a:r>
          </a:p>
        </p:txBody>
      </p:sp>
    </p:spTree>
    <p:extLst>
      <p:ext uri="{BB962C8B-B14F-4D97-AF65-F5344CB8AC3E}">
        <p14:creationId xmlns:p14="http://schemas.microsoft.com/office/powerpoint/2010/main" val="2082030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22">
            <a:extLst>
              <a:ext uri="{FF2B5EF4-FFF2-40B4-BE49-F238E27FC236}">
                <a16:creationId xmlns:a16="http://schemas.microsoft.com/office/drawing/2014/main" id="{61A89CF9-ABB0-2C53-8583-9375E7DD3935}"/>
              </a:ext>
            </a:extLst>
          </p:cNvPr>
          <p:cNvGraphicFramePr>
            <a:graphicFrameLocks noChangeAspect="1"/>
          </p:cNvGraphicFramePr>
          <p:nvPr>
            <p:extLst>
              <p:ext uri="{D42A27DB-BD31-4B8C-83A1-F6EECF244321}">
                <p14:modId xmlns:p14="http://schemas.microsoft.com/office/powerpoint/2010/main" val="429311491"/>
              </p:ext>
            </p:extLst>
          </p:nvPr>
        </p:nvGraphicFramePr>
        <p:xfrm>
          <a:off x="235134" y="1449388"/>
          <a:ext cx="10310969" cy="4602562"/>
        </p:xfrm>
        <a:graphic>
          <a:graphicData uri="http://schemas.openxmlformats.org/drawingml/2006/chart">
            <c:chart xmlns:c="http://schemas.openxmlformats.org/drawingml/2006/chart" xmlns:r="http://schemas.openxmlformats.org/officeDocument/2006/relationships" r:id="rId3"/>
          </a:graphicData>
        </a:graphic>
      </p:graphicFrame>
      <p:pic>
        <p:nvPicPr>
          <p:cNvPr id="13" name="Picture 12" descr="A black background with a black square&#10;&#10;Description automatically generated with medium confidence">
            <a:extLst>
              <a:ext uri="{FF2B5EF4-FFF2-40B4-BE49-F238E27FC236}">
                <a16:creationId xmlns:a16="http://schemas.microsoft.com/office/drawing/2014/main" id="{6138282D-FD6F-595F-7C2B-3900DC057529}"/>
              </a:ext>
            </a:extLst>
          </p:cNvPr>
          <p:cNvPicPr>
            <a:picLocks noChangeAspect="1"/>
          </p:cNvPicPr>
          <p:nvPr/>
        </p:nvPicPr>
        <p:blipFill rotWithShape="1">
          <a:blip r:embed="rId4">
            <a:extLst>
              <a:ext uri="{28A0092B-C50C-407E-A947-70E740481C1C}">
                <a14:useLocalDpi xmlns:a14="http://schemas.microsoft.com/office/drawing/2010/main" val="0"/>
              </a:ext>
            </a:extLst>
          </a:blip>
          <a:srcRect l="5324" t="8115" r="50000" b="52545"/>
          <a:stretch/>
        </p:blipFill>
        <p:spPr>
          <a:xfrm>
            <a:off x="1137944" y="1637329"/>
            <a:ext cx="4911231" cy="3591953"/>
          </a:xfrm>
          <a:prstGeom prst="rect">
            <a:avLst/>
          </a:prstGeom>
        </p:spPr>
      </p:pic>
      <p:grpSp>
        <p:nvGrpSpPr>
          <p:cNvPr id="2248756" name="Group 2248755">
            <a:extLst>
              <a:ext uri="{FF2B5EF4-FFF2-40B4-BE49-F238E27FC236}">
                <a16:creationId xmlns:a16="http://schemas.microsoft.com/office/drawing/2014/main" id="{CFF83C60-9415-6CB0-8599-BA8710D8A5C9}"/>
              </a:ext>
            </a:extLst>
          </p:cNvPr>
          <p:cNvGrpSpPr/>
          <p:nvPr/>
        </p:nvGrpSpPr>
        <p:grpSpPr>
          <a:xfrm>
            <a:off x="1714985" y="2667288"/>
            <a:ext cx="4007800" cy="1828920"/>
            <a:chOff x="2243246" y="3466143"/>
            <a:chExt cx="4007800" cy="1828920"/>
          </a:xfrm>
        </p:grpSpPr>
        <p:grpSp>
          <p:nvGrpSpPr>
            <p:cNvPr id="2248757" name="Group 2248756">
              <a:extLst>
                <a:ext uri="{FF2B5EF4-FFF2-40B4-BE49-F238E27FC236}">
                  <a16:creationId xmlns:a16="http://schemas.microsoft.com/office/drawing/2014/main" id="{736DA278-E140-1549-7883-D1BDB14D615F}"/>
                </a:ext>
              </a:extLst>
            </p:cNvPr>
            <p:cNvGrpSpPr/>
            <p:nvPr/>
          </p:nvGrpSpPr>
          <p:grpSpPr>
            <a:xfrm>
              <a:off x="2243246" y="3466143"/>
              <a:ext cx="2235766" cy="1225339"/>
              <a:chOff x="2243246" y="3466143"/>
              <a:chExt cx="2235766" cy="1225339"/>
            </a:xfrm>
          </p:grpSpPr>
          <p:cxnSp>
            <p:nvCxnSpPr>
              <p:cNvPr id="46085" name="Straight Connector 46084">
                <a:extLst>
                  <a:ext uri="{FF2B5EF4-FFF2-40B4-BE49-F238E27FC236}">
                    <a16:creationId xmlns:a16="http://schemas.microsoft.com/office/drawing/2014/main" id="{61026AB6-2D53-F01D-88F4-1D05E6E84D0D}"/>
                  </a:ext>
                </a:extLst>
              </p:cNvPr>
              <p:cNvCxnSpPr>
                <a:cxnSpLocks/>
              </p:cNvCxnSpPr>
              <p:nvPr/>
            </p:nvCxnSpPr>
            <p:spPr>
              <a:xfrm>
                <a:off x="2243246" y="3509532"/>
                <a:ext cx="134232" cy="91709"/>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086" name="Straight Connector 46085">
                <a:extLst>
                  <a:ext uri="{FF2B5EF4-FFF2-40B4-BE49-F238E27FC236}">
                    <a16:creationId xmlns:a16="http://schemas.microsoft.com/office/drawing/2014/main" id="{94E2ED3C-77D6-F7E8-350B-29406E3B6221}"/>
                  </a:ext>
                </a:extLst>
              </p:cNvPr>
              <p:cNvCxnSpPr>
                <a:cxnSpLocks/>
              </p:cNvCxnSpPr>
              <p:nvPr/>
            </p:nvCxnSpPr>
            <p:spPr>
              <a:xfrm flipV="1">
                <a:off x="2382939" y="3466143"/>
                <a:ext cx="124210" cy="134829"/>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087" name="Straight Connector 46086">
                <a:extLst>
                  <a:ext uri="{FF2B5EF4-FFF2-40B4-BE49-F238E27FC236}">
                    <a16:creationId xmlns:a16="http://schemas.microsoft.com/office/drawing/2014/main" id="{7532D117-2C2D-5493-A7D1-0764BB19D2D3}"/>
                  </a:ext>
                </a:extLst>
              </p:cNvPr>
              <p:cNvCxnSpPr>
                <a:cxnSpLocks/>
              </p:cNvCxnSpPr>
              <p:nvPr/>
            </p:nvCxnSpPr>
            <p:spPr>
              <a:xfrm>
                <a:off x="2507149" y="3479331"/>
                <a:ext cx="130194" cy="335858"/>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088" name="Straight Connector 46087">
                <a:extLst>
                  <a:ext uri="{FF2B5EF4-FFF2-40B4-BE49-F238E27FC236}">
                    <a16:creationId xmlns:a16="http://schemas.microsoft.com/office/drawing/2014/main" id="{6381CE27-A275-E12C-37E0-8094C3D22CCA}"/>
                  </a:ext>
                </a:extLst>
              </p:cNvPr>
              <p:cNvCxnSpPr>
                <a:cxnSpLocks/>
              </p:cNvCxnSpPr>
              <p:nvPr/>
            </p:nvCxnSpPr>
            <p:spPr>
              <a:xfrm flipH="1" flipV="1">
                <a:off x="2643693" y="3815189"/>
                <a:ext cx="125325" cy="347705"/>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089" name="Straight Connector 46088">
                <a:extLst>
                  <a:ext uri="{FF2B5EF4-FFF2-40B4-BE49-F238E27FC236}">
                    <a16:creationId xmlns:a16="http://schemas.microsoft.com/office/drawing/2014/main" id="{5D812543-26F1-93C9-2F95-9E4E69BB3292}"/>
                  </a:ext>
                </a:extLst>
              </p:cNvPr>
              <p:cNvCxnSpPr>
                <a:cxnSpLocks/>
              </p:cNvCxnSpPr>
              <p:nvPr/>
            </p:nvCxnSpPr>
            <p:spPr>
              <a:xfrm flipH="1" flipV="1">
                <a:off x="2769018" y="4159384"/>
                <a:ext cx="135090" cy="111801"/>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090" name="Straight Connector 46089">
                <a:extLst>
                  <a:ext uri="{FF2B5EF4-FFF2-40B4-BE49-F238E27FC236}">
                    <a16:creationId xmlns:a16="http://schemas.microsoft.com/office/drawing/2014/main" id="{0E1FCAF3-2826-BE2D-21A7-5F170347EC38}"/>
                  </a:ext>
                </a:extLst>
              </p:cNvPr>
              <p:cNvCxnSpPr>
                <a:cxnSpLocks/>
              </p:cNvCxnSpPr>
              <p:nvPr/>
            </p:nvCxnSpPr>
            <p:spPr>
              <a:xfrm flipH="1" flipV="1">
                <a:off x="2900531" y="4264825"/>
                <a:ext cx="133080" cy="6955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091" name="Straight Connector 46090">
                <a:extLst>
                  <a:ext uri="{FF2B5EF4-FFF2-40B4-BE49-F238E27FC236}">
                    <a16:creationId xmlns:a16="http://schemas.microsoft.com/office/drawing/2014/main" id="{F0A68394-7074-E247-5FCC-A4A4A4E76AA4}"/>
                  </a:ext>
                </a:extLst>
              </p:cNvPr>
              <p:cNvCxnSpPr>
                <a:cxnSpLocks/>
              </p:cNvCxnSpPr>
              <p:nvPr/>
            </p:nvCxnSpPr>
            <p:spPr>
              <a:xfrm flipH="1">
                <a:off x="3033611" y="4113086"/>
                <a:ext cx="128664" cy="221289"/>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092" name="Straight Connector 46091">
                <a:extLst>
                  <a:ext uri="{FF2B5EF4-FFF2-40B4-BE49-F238E27FC236}">
                    <a16:creationId xmlns:a16="http://schemas.microsoft.com/office/drawing/2014/main" id="{333A9B50-C1A1-77AA-5596-A039D2156FEB}"/>
                  </a:ext>
                </a:extLst>
              </p:cNvPr>
              <p:cNvCxnSpPr>
                <a:cxnSpLocks/>
              </p:cNvCxnSpPr>
              <p:nvPr/>
            </p:nvCxnSpPr>
            <p:spPr>
              <a:xfrm flipH="1" flipV="1">
                <a:off x="3163615" y="4115667"/>
                <a:ext cx="132310" cy="214918"/>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093" name="Straight Connector 46092">
                <a:extLst>
                  <a:ext uri="{FF2B5EF4-FFF2-40B4-BE49-F238E27FC236}">
                    <a16:creationId xmlns:a16="http://schemas.microsoft.com/office/drawing/2014/main" id="{29DBF72E-5F75-66D9-006B-8830A0EAD36D}"/>
                  </a:ext>
                </a:extLst>
              </p:cNvPr>
              <p:cNvCxnSpPr>
                <a:cxnSpLocks/>
              </p:cNvCxnSpPr>
              <p:nvPr/>
            </p:nvCxnSpPr>
            <p:spPr>
              <a:xfrm flipH="1">
                <a:off x="3303568" y="4211899"/>
                <a:ext cx="125723" cy="118686"/>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094" name="Straight Connector 46093">
                <a:extLst>
                  <a:ext uri="{FF2B5EF4-FFF2-40B4-BE49-F238E27FC236}">
                    <a16:creationId xmlns:a16="http://schemas.microsoft.com/office/drawing/2014/main" id="{0121256E-AC06-C9AD-1F6D-8547A569DB3F}"/>
                  </a:ext>
                </a:extLst>
              </p:cNvPr>
              <p:cNvCxnSpPr>
                <a:cxnSpLocks/>
              </p:cNvCxnSpPr>
              <p:nvPr/>
            </p:nvCxnSpPr>
            <p:spPr>
              <a:xfrm>
                <a:off x="3425978" y="4215481"/>
                <a:ext cx="142749" cy="39171"/>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095" name="Straight Connector 46094">
                <a:extLst>
                  <a:ext uri="{FF2B5EF4-FFF2-40B4-BE49-F238E27FC236}">
                    <a16:creationId xmlns:a16="http://schemas.microsoft.com/office/drawing/2014/main" id="{BE736FCD-1DBF-1D33-D1B4-B5D04D916803}"/>
                  </a:ext>
                </a:extLst>
              </p:cNvPr>
              <p:cNvCxnSpPr>
                <a:cxnSpLocks/>
              </p:cNvCxnSpPr>
              <p:nvPr/>
            </p:nvCxnSpPr>
            <p:spPr>
              <a:xfrm>
                <a:off x="3558807" y="4244713"/>
                <a:ext cx="132150" cy="85872"/>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097" name="Straight Connector 46096">
                <a:extLst>
                  <a:ext uri="{FF2B5EF4-FFF2-40B4-BE49-F238E27FC236}">
                    <a16:creationId xmlns:a16="http://schemas.microsoft.com/office/drawing/2014/main" id="{64EED375-F84C-1502-7668-C9B1E7A19040}"/>
                  </a:ext>
                </a:extLst>
              </p:cNvPr>
              <p:cNvCxnSpPr>
                <a:cxnSpLocks/>
              </p:cNvCxnSpPr>
              <p:nvPr/>
            </p:nvCxnSpPr>
            <p:spPr>
              <a:xfrm>
                <a:off x="3687876" y="4330585"/>
                <a:ext cx="133558" cy="11230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098" name="Straight Connector 46097">
                <a:extLst>
                  <a:ext uri="{FF2B5EF4-FFF2-40B4-BE49-F238E27FC236}">
                    <a16:creationId xmlns:a16="http://schemas.microsoft.com/office/drawing/2014/main" id="{A06DA590-9D49-ECEB-32D2-ED4F6983EE6C}"/>
                  </a:ext>
                </a:extLst>
              </p:cNvPr>
              <p:cNvCxnSpPr>
                <a:cxnSpLocks/>
              </p:cNvCxnSpPr>
              <p:nvPr/>
            </p:nvCxnSpPr>
            <p:spPr>
              <a:xfrm flipV="1">
                <a:off x="3816829" y="4425959"/>
                <a:ext cx="142476" cy="28406"/>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099" name="Straight Connector 46098">
                <a:extLst>
                  <a:ext uri="{FF2B5EF4-FFF2-40B4-BE49-F238E27FC236}">
                    <a16:creationId xmlns:a16="http://schemas.microsoft.com/office/drawing/2014/main" id="{BCF658F3-D7C8-E341-80D8-F552521DE648}"/>
                  </a:ext>
                </a:extLst>
              </p:cNvPr>
              <p:cNvCxnSpPr>
                <a:cxnSpLocks/>
              </p:cNvCxnSpPr>
              <p:nvPr/>
            </p:nvCxnSpPr>
            <p:spPr>
              <a:xfrm>
                <a:off x="3952771" y="4425959"/>
                <a:ext cx="127472" cy="118929"/>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100" name="Straight Connector 46099">
                <a:extLst>
                  <a:ext uri="{FF2B5EF4-FFF2-40B4-BE49-F238E27FC236}">
                    <a16:creationId xmlns:a16="http://schemas.microsoft.com/office/drawing/2014/main" id="{9BFED654-E8FD-7587-C700-692AC038D172}"/>
                  </a:ext>
                </a:extLst>
              </p:cNvPr>
              <p:cNvCxnSpPr>
                <a:cxnSpLocks/>
              </p:cNvCxnSpPr>
              <p:nvPr/>
            </p:nvCxnSpPr>
            <p:spPr>
              <a:xfrm flipV="1">
                <a:off x="4088258" y="4544888"/>
                <a:ext cx="130026" cy="13947"/>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101" name="Straight Connector 46100">
                <a:extLst>
                  <a:ext uri="{FF2B5EF4-FFF2-40B4-BE49-F238E27FC236}">
                    <a16:creationId xmlns:a16="http://schemas.microsoft.com/office/drawing/2014/main" id="{CE987D2F-D46C-22FC-9EF3-936924A129E2}"/>
                  </a:ext>
                </a:extLst>
              </p:cNvPr>
              <p:cNvCxnSpPr>
                <a:cxnSpLocks/>
              </p:cNvCxnSpPr>
              <p:nvPr/>
            </p:nvCxnSpPr>
            <p:spPr>
              <a:xfrm flipV="1">
                <a:off x="4230966" y="4425959"/>
                <a:ext cx="123254" cy="102003"/>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102" name="Straight Connector 46101">
                <a:extLst>
                  <a:ext uri="{FF2B5EF4-FFF2-40B4-BE49-F238E27FC236}">
                    <a16:creationId xmlns:a16="http://schemas.microsoft.com/office/drawing/2014/main" id="{23141D91-97DC-E3D6-1877-C4492828252A}"/>
                  </a:ext>
                </a:extLst>
              </p:cNvPr>
              <p:cNvCxnSpPr>
                <a:cxnSpLocks/>
              </p:cNvCxnSpPr>
              <p:nvPr/>
            </p:nvCxnSpPr>
            <p:spPr>
              <a:xfrm>
                <a:off x="4357378" y="4437657"/>
                <a:ext cx="121634" cy="253825"/>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2248758" name="Straight Connector 2248757">
              <a:extLst>
                <a:ext uri="{FF2B5EF4-FFF2-40B4-BE49-F238E27FC236}">
                  <a16:creationId xmlns:a16="http://schemas.microsoft.com/office/drawing/2014/main" id="{6286F71A-0EB3-8E35-B82D-8A49E72E3670}"/>
                </a:ext>
              </a:extLst>
            </p:cNvPr>
            <p:cNvCxnSpPr>
              <a:cxnSpLocks/>
            </p:cNvCxnSpPr>
            <p:nvPr/>
          </p:nvCxnSpPr>
          <p:spPr>
            <a:xfrm>
              <a:off x="4482874" y="4691482"/>
              <a:ext cx="128809" cy="34873"/>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48759" name="Straight Connector 2248758">
              <a:extLst>
                <a:ext uri="{FF2B5EF4-FFF2-40B4-BE49-F238E27FC236}">
                  <a16:creationId xmlns:a16="http://schemas.microsoft.com/office/drawing/2014/main" id="{A4E20708-12A2-25FC-FC6A-8BFBE7F3E281}"/>
                </a:ext>
              </a:extLst>
            </p:cNvPr>
            <p:cNvCxnSpPr>
              <a:cxnSpLocks/>
            </p:cNvCxnSpPr>
            <p:nvPr/>
          </p:nvCxnSpPr>
          <p:spPr>
            <a:xfrm>
              <a:off x="4611480" y="4714768"/>
              <a:ext cx="138041" cy="3600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48760" name="Straight Connector 2248759">
              <a:extLst>
                <a:ext uri="{FF2B5EF4-FFF2-40B4-BE49-F238E27FC236}">
                  <a16:creationId xmlns:a16="http://schemas.microsoft.com/office/drawing/2014/main" id="{3C08769A-DFD5-9CD1-C9CE-AAD6A18E0687}"/>
                </a:ext>
              </a:extLst>
            </p:cNvPr>
            <p:cNvCxnSpPr>
              <a:cxnSpLocks/>
            </p:cNvCxnSpPr>
            <p:nvPr/>
          </p:nvCxnSpPr>
          <p:spPr>
            <a:xfrm>
              <a:off x="4746568" y="4738054"/>
              <a:ext cx="131556" cy="102581"/>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248761" name="Group 2248760">
              <a:extLst>
                <a:ext uri="{FF2B5EF4-FFF2-40B4-BE49-F238E27FC236}">
                  <a16:creationId xmlns:a16="http://schemas.microsoft.com/office/drawing/2014/main" id="{10B5E3DE-0C59-FC6E-714A-12B613656E7F}"/>
                </a:ext>
              </a:extLst>
            </p:cNvPr>
            <p:cNvGrpSpPr/>
            <p:nvPr/>
          </p:nvGrpSpPr>
          <p:grpSpPr>
            <a:xfrm>
              <a:off x="4869662" y="4833120"/>
              <a:ext cx="1381384" cy="461943"/>
              <a:chOff x="4869662" y="4833120"/>
              <a:chExt cx="1381384" cy="461943"/>
            </a:xfrm>
          </p:grpSpPr>
          <p:cxnSp>
            <p:nvCxnSpPr>
              <p:cNvPr id="2248762" name="Straight Connector 2248761">
                <a:extLst>
                  <a:ext uri="{FF2B5EF4-FFF2-40B4-BE49-F238E27FC236}">
                    <a16:creationId xmlns:a16="http://schemas.microsoft.com/office/drawing/2014/main" id="{ADA24C4A-DF0B-9D13-21E9-97F33E210253}"/>
                  </a:ext>
                </a:extLst>
              </p:cNvPr>
              <p:cNvCxnSpPr>
                <a:cxnSpLocks/>
              </p:cNvCxnSpPr>
              <p:nvPr/>
            </p:nvCxnSpPr>
            <p:spPr>
              <a:xfrm>
                <a:off x="4869662" y="4833120"/>
                <a:ext cx="145927" cy="74709"/>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48763" name="Straight Connector 2248762">
                <a:extLst>
                  <a:ext uri="{FF2B5EF4-FFF2-40B4-BE49-F238E27FC236}">
                    <a16:creationId xmlns:a16="http://schemas.microsoft.com/office/drawing/2014/main" id="{33B1F093-CB79-9056-8122-F8BFBA8DA4ED}"/>
                  </a:ext>
                </a:extLst>
              </p:cNvPr>
              <p:cNvCxnSpPr>
                <a:cxnSpLocks/>
              </p:cNvCxnSpPr>
              <p:nvPr/>
            </p:nvCxnSpPr>
            <p:spPr>
              <a:xfrm>
                <a:off x="5015589" y="4907829"/>
                <a:ext cx="136385" cy="152933"/>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48764" name="Straight Connector 2248763">
                <a:extLst>
                  <a:ext uri="{FF2B5EF4-FFF2-40B4-BE49-F238E27FC236}">
                    <a16:creationId xmlns:a16="http://schemas.microsoft.com/office/drawing/2014/main" id="{0C5F1136-E550-773E-CD04-B439D5494CC1}"/>
                  </a:ext>
                </a:extLst>
              </p:cNvPr>
              <p:cNvCxnSpPr>
                <a:cxnSpLocks/>
              </p:cNvCxnSpPr>
              <p:nvPr/>
            </p:nvCxnSpPr>
            <p:spPr>
              <a:xfrm flipV="1">
                <a:off x="5147802" y="4993265"/>
                <a:ext cx="133127" cy="67497"/>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48765" name="Straight Connector 2248764">
                <a:extLst>
                  <a:ext uri="{FF2B5EF4-FFF2-40B4-BE49-F238E27FC236}">
                    <a16:creationId xmlns:a16="http://schemas.microsoft.com/office/drawing/2014/main" id="{79244ABE-F492-B9F7-A946-0509A048AA9D}"/>
                  </a:ext>
                </a:extLst>
              </p:cNvPr>
              <p:cNvCxnSpPr>
                <a:cxnSpLocks/>
              </p:cNvCxnSpPr>
              <p:nvPr/>
            </p:nvCxnSpPr>
            <p:spPr>
              <a:xfrm>
                <a:off x="5280929" y="5000862"/>
                <a:ext cx="123866" cy="174107"/>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48766" name="Straight Connector 2248765">
                <a:extLst>
                  <a:ext uri="{FF2B5EF4-FFF2-40B4-BE49-F238E27FC236}">
                    <a16:creationId xmlns:a16="http://schemas.microsoft.com/office/drawing/2014/main" id="{2A23761A-F8E2-8E29-01F1-35D30A098A2E}"/>
                  </a:ext>
                </a:extLst>
              </p:cNvPr>
              <p:cNvCxnSpPr>
                <a:cxnSpLocks/>
              </p:cNvCxnSpPr>
              <p:nvPr/>
            </p:nvCxnSpPr>
            <p:spPr>
              <a:xfrm>
                <a:off x="5402145" y="5182566"/>
                <a:ext cx="141922" cy="22497"/>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48767" name="Straight Connector 2248766">
                <a:extLst>
                  <a:ext uri="{FF2B5EF4-FFF2-40B4-BE49-F238E27FC236}">
                    <a16:creationId xmlns:a16="http://schemas.microsoft.com/office/drawing/2014/main" id="{2EE30FE6-1C12-962F-256C-64D8A7B46B85}"/>
                  </a:ext>
                </a:extLst>
              </p:cNvPr>
              <p:cNvCxnSpPr>
                <a:cxnSpLocks/>
              </p:cNvCxnSpPr>
              <p:nvPr/>
            </p:nvCxnSpPr>
            <p:spPr>
              <a:xfrm>
                <a:off x="5539716" y="5207546"/>
                <a:ext cx="139904" cy="22227"/>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080" name="Straight Connector 46079">
                <a:extLst>
                  <a:ext uri="{FF2B5EF4-FFF2-40B4-BE49-F238E27FC236}">
                    <a16:creationId xmlns:a16="http://schemas.microsoft.com/office/drawing/2014/main" id="{B42DC7ED-4661-8AF2-5FD6-4B4C13D046CC}"/>
                  </a:ext>
                </a:extLst>
              </p:cNvPr>
              <p:cNvCxnSpPr>
                <a:cxnSpLocks/>
              </p:cNvCxnSpPr>
              <p:nvPr/>
            </p:nvCxnSpPr>
            <p:spPr>
              <a:xfrm>
                <a:off x="5679620" y="5212420"/>
                <a:ext cx="133650" cy="42146"/>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081" name="Straight Connector 46080">
                <a:extLst>
                  <a:ext uri="{FF2B5EF4-FFF2-40B4-BE49-F238E27FC236}">
                    <a16:creationId xmlns:a16="http://schemas.microsoft.com/office/drawing/2014/main" id="{3F59D05F-FE5E-E5CE-1D05-BA3AD4AFD72B}"/>
                  </a:ext>
                </a:extLst>
              </p:cNvPr>
              <p:cNvCxnSpPr>
                <a:cxnSpLocks/>
              </p:cNvCxnSpPr>
              <p:nvPr/>
            </p:nvCxnSpPr>
            <p:spPr>
              <a:xfrm>
                <a:off x="5813270" y="5251843"/>
                <a:ext cx="118452" cy="33274"/>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082" name="Straight Connector 46081">
                <a:extLst>
                  <a:ext uri="{FF2B5EF4-FFF2-40B4-BE49-F238E27FC236}">
                    <a16:creationId xmlns:a16="http://schemas.microsoft.com/office/drawing/2014/main" id="{47FDB220-090A-1F69-5D05-2E6E1319591E}"/>
                  </a:ext>
                </a:extLst>
              </p:cNvPr>
              <p:cNvCxnSpPr>
                <a:cxnSpLocks/>
              </p:cNvCxnSpPr>
              <p:nvPr/>
            </p:nvCxnSpPr>
            <p:spPr>
              <a:xfrm>
                <a:off x="5931722" y="5271157"/>
                <a:ext cx="147811" cy="23906"/>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083" name="Straight Connector 46082">
                <a:extLst>
                  <a:ext uri="{FF2B5EF4-FFF2-40B4-BE49-F238E27FC236}">
                    <a16:creationId xmlns:a16="http://schemas.microsoft.com/office/drawing/2014/main" id="{411925CA-5BCF-E5FB-9642-D87217229B09}"/>
                  </a:ext>
                </a:extLst>
              </p:cNvPr>
              <p:cNvCxnSpPr>
                <a:cxnSpLocks/>
              </p:cNvCxnSpPr>
              <p:nvPr/>
            </p:nvCxnSpPr>
            <p:spPr>
              <a:xfrm flipV="1">
                <a:off x="6070900" y="5254231"/>
                <a:ext cx="129560" cy="37201"/>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084" name="Straight Connector 46083">
                <a:extLst>
                  <a:ext uri="{FF2B5EF4-FFF2-40B4-BE49-F238E27FC236}">
                    <a16:creationId xmlns:a16="http://schemas.microsoft.com/office/drawing/2014/main" id="{85255002-E517-7A90-B898-544F34A1785B}"/>
                  </a:ext>
                </a:extLst>
              </p:cNvPr>
              <p:cNvCxnSpPr>
                <a:cxnSpLocks/>
              </p:cNvCxnSpPr>
              <p:nvPr/>
            </p:nvCxnSpPr>
            <p:spPr>
              <a:xfrm>
                <a:off x="6200460" y="5254231"/>
                <a:ext cx="50586" cy="37201"/>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48" name="Group 47">
            <a:extLst>
              <a:ext uri="{FF2B5EF4-FFF2-40B4-BE49-F238E27FC236}">
                <a16:creationId xmlns:a16="http://schemas.microsoft.com/office/drawing/2014/main" id="{E2BCC9D2-412A-884B-F8C8-99F41E36E632}"/>
              </a:ext>
            </a:extLst>
          </p:cNvPr>
          <p:cNvGrpSpPr/>
          <p:nvPr/>
        </p:nvGrpSpPr>
        <p:grpSpPr>
          <a:xfrm>
            <a:off x="1591911" y="2609185"/>
            <a:ext cx="4113467" cy="1919879"/>
            <a:chOff x="2499590" y="2043150"/>
            <a:chExt cx="4113467" cy="1919879"/>
          </a:xfrm>
          <a:solidFill>
            <a:schemeClr val="accent2"/>
          </a:solidFill>
        </p:grpSpPr>
        <p:sp>
          <p:nvSpPr>
            <p:cNvPr id="49" name="Oval 48">
              <a:extLst>
                <a:ext uri="{FF2B5EF4-FFF2-40B4-BE49-F238E27FC236}">
                  <a16:creationId xmlns:a16="http://schemas.microsoft.com/office/drawing/2014/main" id="{8D1B419B-5B0C-FA20-EBBE-EBA30A2ECB7C}"/>
                </a:ext>
              </a:extLst>
            </p:cNvPr>
            <p:cNvSpPr>
              <a:spLocks noChangeAspect="1"/>
            </p:cNvSpPr>
            <p:nvPr/>
          </p:nvSpPr>
          <p:spPr>
            <a:xfrm>
              <a:off x="2499590" y="2043150"/>
              <a:ext cx="72000" cy="72000"/>
            </a:xfrm>
            <a:prstGeom prst="ellipse">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0" name="Oval 49">
              <a:extLst>
                <a:ext uri="{FF2B5EF4-FFF2-40B4-BE49-F238E27FC236}">
                  <a16:creationId xmlns:a16="http://schemas.microsoft.com/office/drawing/2014/main" id="{59DA4BEA-ADBC-2C7D-350E-1E10F318F69E}"/>
                </a:ext>
              </a:extLst>
            </p:cNvPr>
            <p:cNvSpPr>
              <a:spLocks noChangeAspect="1"/>
            </p:cNvSpPr>
            <p:nvPr/>
          </p:nvSpPr>
          <p:spPr>
            <a:xfrm>
              <a:off x="2714811" y="2190266"/>
              <a:ext cx="72000" cy="72000"/>
            </a:xfrm>
            <a:prstGeom prst="ellipse">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1" name="Oval 50">
              <a:extLst>
                <a:ext uri="{FF2B5EF4-FFF2-40B4-BE49-F238E27FC236}">
                  <a16:creationId xmlns:a16="http://schemas.microsoft.com/office/drawing/2014/main" id="{CCFF5E2F-5D59-3034-7441-DC8742DB2EE0}"/>
                </a:ext>
              </a:extLst>
            </p:cNvPr>
            <p:cNvSpPr>
              <a:spLocks noChangeAspect="1"/>
            </p:cNvSpPr>
            <p:nvPr/>
          </p:nvSpPr>
          <p:spPr>
            <a:xfrm>
              <a:off x="2846752" y="2072897"/>
              <a:ext cx="72000" cy="72000"/>
            </a:xfrm>
            <a:prstGeom prst="ellipse">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2" name="Oval 51">
              <a:extLst>
                <a:ext uri="{FF2B5EF4-FFF2-40B4-BE49-F238E27FC236}">
                  <a16:creationId xmlns:a16="http://schemas.microsoft.com/office/drawing/2014/main" id="{C13F1AB2-FE83-AAD6-8AE6-26176DDF4A59}"/>
                </a:ext>
              </a:extLst>
            </p:cNvPr>
            <p:cNvSpPr>
              <a:spLocks noChangeAspect="1"/>
            </p:cNvSpPr>
            <p:nvPr/>
          </p:nvSpPr>
          <p:spPr>
            <a:xfrm>
              <a:off x="2985192" y="2417687"/>
              <a:ext cx="72000" cy="72000"/>
            </a:xfrm>
            <a:prstGeom prst="ellipse">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3" name="Oval 52">
              <a:extLst>
                <a:ext uri="{FF2B5EF4-FFF2-40B4-BE49-F238E27FC236}">
                  <a16:creationId xmlns:a16="http://schemas.microsoft.com/office/drawing/2014/main" id="{4C34DCBB-CBD8-3BC4-4BFA-D29F184939DD}"/>
                </a:ext>
              </a:extLst>
            </p:cNvPr>
            <p:cNvSpPr>
              <a:spLocks noChangeAspect="1"/>
            </p:cNvSpPr>
            <p:nvPr/>
          </p:nvSpPr>
          <p:spPr>
            <a:xfrm>
              <a:off x="3113162" y="2763760"/>
              <a:ext cx="72000" cy="72000"/>
            </a:xfrm>
            <a:prstGeom prst="ellipse">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4" name="Oval 53">
              <a:extLst>
                <a:ext uri="{FF2B5EF4-FFF2-40B4-BE49-F238E27FC236}">
                  <a16:creationId xmlns:a16="http://schemas.microsoft.com/office/drawing/2014/main" id="{EBB798EC-6703-4654-0C6F-2932262F90A9}"/>
                </a:ext>
              </a:extLst>
            </p:cNvPr>
            <p:cNvSpPr>
              <a:spLocks noChangeAspect="1"/>
            </p:cNvSpPr>
            <p:nvPr/>
          </p:nvSpPr>
          <p:spPr>
            <a:xfrm>
              <a:off x="3247559" y="2865182"/>
              <a:ext cx="72000" cy="72000"/>
            </a:xfrm>
            <a:prstGeom prst="ellipse">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5" name="Oval 54">
              <a:extLst>
                <a:ext uri="{FF2B5EF4-FFF2-40B4-BE49-F238E27FC236}">
                  <a16:creationId xmlns:a16="http://schemas.microsoft.com/office/drawing/2014/main" id="{871208CC-C644-4888-1E1D-313138469B93}"/>
                </a:ext>
              </a:extLst>
            </p:cNvPr>
            <p:cNvSpPr>
              <a:spLocks noChangeAspect="1"/>
            </p:cNvSpPr>
            <p:nvPr/>
          </p:nvSpPr>
          <p:spPr>
            <a:xfrm>
              <a:off x="3377501" y="2939032"/>
              <a:ext cx="72000" cy="72000"/>
            </a:xfrm>
            <a:prstGeom prst="ellipse">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6" name="Oval 55">
              <a:extLst>
                <a:ext uri="{FF2B5EF4-FFF2-40B4-BE49-F238E27FC236}">
                  <a16:creationId xmlns:a16="http://schemas.microsoft.com/office/drawing/2014/main" id="{DC5F2BA2-B21B-B279-8F00-0AF9FC657C8D}"/>
                </a:ext>
              </a:extLst>
            </p:cNvPr>
            <p:cNvSpPr>
              <a:spLocks noChangeAspect="1"/>
            </p:cNvSpPr>
            <p:nvPr/>
          </p:nvSpPr>
          <p:spPr>
            <a:xfrm>
              <a:off x="3509861" y="2721414"/>
              <a:ext cx="72000" cy="72000"/>
            </a:xfrm>
            <a:prstGeom prst="ellipse">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7" name="Oval 56">
              <a:extLst>
                <a:ext uri="{FF2B5EF4-FFF2-40B4-BE49-F238E27FC236}">
                  <a16:creationId xmlns:a16="http://schemas.microsoft.com/office/drawing/2014/main" id="{58D96D32-F698-FE52-CAE5-C88D83043FD5}"/>
                </a:ext>
              </a:extLst>
            </p:cNvPr>
            <p:cNvSpPr>
              <a:spLocks noChangeAspect="1"/>
            </p:cNvSpPr>
            <p:nvPr/>
          </p:nvSpPr>
          <p:spPr>
            <a:xfrm>
              <a:off x="3641320" y="2929439"/>
              <a:ext cx="72000" cy="72000"/>
            </a:xfrm>
            <a:prstGeom prst="ellipse">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8" name="Oval 57">
              <a:extLst>
                <a:ext uri="{FF2B5EF4-FFF2-40B4-BE49-F238E27FC236}">
                  <a16:creationId xmlns:a16="http://schemas.microsoft.com/office/drawing/2014/main" id="{42AADF9C-C0DB-AF21-F9F2-8C99A0D89FF5}"/>
                </a:ext>
              </a:extLst>
            </p:cNvPr>
            <p:cNvSpPr>
              <a:spLocks noChangeAspect="1"/>
            </p:cNvSpPr>
            <p:nvPr/>
          </p:nvSpPr>
          <p:spPr>
            <a:xfrm>
              <a:off x="3771063" y="2819249"/>
              <a:ext cx="72000" cy="72000"/>
            </a:xfrm>
            <a:prstGeom prst="ellipse">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9" name="Oval 58">
              <a:extLst>
                <a:ext uri="{FF2B5EF4-FFF2-40B4-BE49-F238E27FC236}">
                  <a16:creationId xmlns:a16="http://schemas.microsoft.com/office/drawing/2014/main" id="{6AD8947D-A7C9-BBDC-18D6-88B6B9510239}"/>
                </a:ext>
              </a:extLst>
            </p:cNvPr>
            <p:cNvSpPr>
              <a:spLocks noChangeAspect="1"/>
            </p:cNvSpPr>
            <p:nvPr/>
          </p:nvSpPr>
          <p:spPr>
            <a:xfrm>
              <a:off x="3910284" y="2864210"/>
              <a:ext cx="72000" cy="72000"/>
            </a:xfrm>
            <a:prstGeom prst="ellipse">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0" name="Oval 59">
              <a:extLst>
                <a:ext uri="{FF2B5EF4-FFF2-40B4-BE49-F238E27FC236}">
                  <a16:creationId xmlns:a16="http://schemas.microsoft.com/office/drawing/2014/main" id="{34EADAE2-2E51-69BF-6861-2AD824E3BEB0}"/>
                </a:ext>
              </a:extLst>
            </p:cNvPr>
            <p:cNvSpPr>
              <a:spLocks noChangeAspect="1"/>
            </p:cNvSpPr>
            <p:nvPr/>
          </p:nvSpPr>
          <p:spPr>
            <a:xfrm>
              <a:off x="4037701" y="2936950"/>
              <a:ext cx="72000" cy="72000"/>
            </a:xfrm>
            <a:prstGeom prst="ellipse">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1" name="Oval 60">
              <a:extLst>
                <a:ext uri="{FF2B5EF4-FFF2-40B4-BE49-F238E27FC236}">
                  <a16:creationId xmlns:a16="http://schemas.microsoft.com/office/drawing/2014/main" id="{1819394B-D344-63EB-7E96-10F16EF1D897}"/>
                </a:ext>
              </a:extLst>
            </p:cNvPr>
            <p:cNvSpPr>
              <a:spLocks noChangeAspect="1"/>
            </p:cNvSpPr>
            <p:nvPr/>
          </p:nvSpPr>
          <p:spPr>
            <a:xfrm>
              <a:off x="4168608" y="3056977"/>
              <a:ext cx="72000" cy="72000"/>
            </a:xfrm>
            <a:prstGeom prst="ellipse">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2" name="Oval 61">
              <a:extLst>
                <a:ext uri="{FF2B5EF4-FFF2-40B4-BE49-F238E27FC236}">
                  <a16:creationId xmlns:a16="http://schemas.microsoft.com/office/drawing/2014/main" id="{288841AF-9FBE-CBE4-0949-6D7556307949}"/>
                </a:ext>
              </a:extLst>
            </p:cNvPr>
            <p:cNvSpPr>
              <a:spLocks noChangeAspect="1"/>
            </p:cNvSpPr>
            <p:nvPr/>
          </p:nvSpPr>
          <p:spPr>
            <a:xfrm>
              <a:off x="4300296" y="3020686"/>
              <a:ext cx="72000" cy="72000"/>
            </a:xfrm>
            <a:prstGeom prst="ellipse">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3" name="Oval 62">
              <a:extLst>
                <a:ext uri="{FF2B5EF4-FFF2-40B4-BE49-F238E27FC236}">
                  <a16:creationId xmlns:a16="http://schemas.microsoft.com/office/drawing/2014/main" id="{7E164A56-2884-9D77-89FB-3FD6E967DA43}"/>
                </a:ext>
              </a:extLst>
            </p:cNvPr>
            <p:cNvSpPr>
              <a:spLocks noChangeAspect="1"/>
            </p:cNvSpPr>
            <p:nvPr/>
          </p:nvSpPr>
          <p:spPr>
            <a:xfrm>
              <a:off x="4431241" y="3159166"/>
              <a:ext cx="72000" cy="72000"/>
            </a:xfrm>
            <a:prstGeom prst="ellipse">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48704" name="Oval 2248703">
              <a:extLst>
                <a:ext uri="{FF2B5EF4-FFF2-40B4-BE49-F238E27FC236}">
                  <a16:creationId xmlns:a16="http://schemas.microsoft.com/office/drawing/2014/main" id="{20A10F8D-B053-B0BE-C03D-F14736FE28D3}"/>
                </a:ext>
              </a:extLst>
            </p:cNvPr>
            <p:cNvSpPr>
              <a:spLocks noChangeAspect="1"/>
            </p:cNvSpPr>
            <p:nvPr/>
          </p:nvSpPr>
          <p:spPr>
            <a:xfrm>
              <a:off x="4562701" y="3144080"/>
              <a:ext cx="72000" cy="72000"/>
            </a:xfrm>
            <a:prstGeom prst="ellipse">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48705" name="Oval 2248704">
              <a:extLst>
                <a:ext uri="{FF2B5EF4-FFF2-40B4-BE49-F238E27FC236}">
                  <a16:creationId xmlns:a16="http://schemas.microsoft.com/office/drawing/2014/main" id="{6630AFE6-AA17-FB46-0B19-73C785B75699}"/>
                </a:ext>
              </a:extLst>
            </p:cNvPr>
            <p:cNvSpPr>
              <a:spLocks noChangeAspect="1"/>
            </p:cNvSpPr>
            <p:nvPr/>
          </p:nvSpPr>
          <p:spPr>
            <a:xfrm>
              <a:off x="4697651" y="3032177"/>
              <a:ext cx="72000" cy="72000"/>
            </a:xfrm>
            <a:prstGeom prst="ellipse">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48706" name="Oval 2248705">
              <a:extLst>
                <a:ext uri="{FF2B5EF4-FFF2-40B4-BE49-F238E27FC236}">
                  <a16:creationId xmlns:a16="http://schemas.microsoft.com/office/drawing/2014/main" id="{7AD3B673-D268-6E9D-EF08-BE5A681E5597}"/>
                </a:ext>
              </a:extLst>
            </p:cNvPr>
            <p:cNvSpPr>
              <a:spLocks noChangeAspect="1"/>
            </p:cNvSpPr>
            <p:nvPr/>
          </p:nvSpPr>
          <p:spPr>
            <a:xfrm>
              <a:off x="4829618" y="3300763"/>
              <a:ext cx="72000" cy="72000"/>
            </a:xfrm>
            <a:prstGeom prst="ellipse">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48707" name="Oval 2248706">
              <a:extLst>
                <a:ext uri="{FF2B5EF4-FFF2-40B4-BE49-F238E27FC236}">
                  <a16:creationId xmlns:a16="http://schemas.microsoft.com/office/drawing/2014/main" id="{6BA92A39-8A39-2129-CDB4-F305DF16531C}"/>
                </a:ext>
              </a:extLst>
            </p:cNvPr>
            <p:cNvSpPr>
              <a:spLocks noChangeAspect="1"/>
            </p:cNvSpPr>
            <p:nvPr/>
          </p:nvSpPr>
          <p:spPr>
            <a:xfrm>
              <a:off x="4961585" y="3315592"/>
              <a:ext cx="72000" cy="72000"/>
            </a:xfrm>
            <a:prstGeom prst="ellipse">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48708" name="Oval 2248707">
              <a:extLst>
                <a:ext uri="{FF2B5EF4-FFF2-40B4-BE49-F238E27FC236}">
                  <a16:creationId xmlns:a16="http://schemas.microsoft.com/office/drawing/2014/main" id="{2DFD2982-D82F-191B-A32A-58CAF17A00DE}"/>
                </a:ext>
              </a:extLst>
            </p:cNvPr>
            <p:cNvSpPr>
              <a:spLocks noChangeAspect="1"/>
            </p:cNvSpPr>
            <p:nvPr/>
          </p:nvSpPr>
          <p:spPr>
            <a:xfrm>
              <a:off x="5085512" y="3343820"/>
              <a:ext cx="72000" cy="72000"/>
            </a:xfrm>
            <a:prstGeom prst="ellipse">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48709" name="Oval 2248708">
              <a:extLst>
                <a:ext uri="{FF2B5EF4-FFF2-40B4-BE49-F238E27FC236}">
                  <a16:creationId xmlns:a16="http://schemas.microsoft.com/office/drawing/2014/main" id="{65059D6F-326B-02DA-FC92-4EC0F1DAF556}"/>
                </a:ext>
              </a:extLst>
            </p:cNvPr>
            <p:cNvSpPr>
              <a:spLocks noChangeAspect="1"/>
            </p:cNvSpPr>
            <p:nvPr/>
          </p:nvSpPr>
          <p:spPr>
            <a:xfrm>
              <a:off x="5220462" y="3441504"/>
              <a:ext cx="72000" cy="72000"/>
            </a:xfrm>
            <a:prstGeom prst="ellipse">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48710" name="Oval 2248709">
              <a:extLst>
                <a:ext uri="{FF2B5EF4-FFF2-40B4-BE49-F238E27FC236}">
                  <a16:creationId xmlns:a16="http://schemas.microsoft.com/office/drawing/2014/main" id="{92BC8570-058E-ACC5-F1C4-FB49B611A5DB}"/>
                </a:ext>
              </a:extLst>
            </p:cNvPr>
            <p:cNvSpPr>
              <a:spLocks noChangeAspect="1"/>
            </p:cNvSpPr>
            <p:nvPr/>
          </p:nvSpPr>
          <p:spPr>
            <a:xfrm>
              <a:off x="5362333" y="3515271"/>
              <a:ext cx="72000" cy="72000"/>
            </a:xfrm>
            <a:prstGeom prst="ellipse">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48711" name="Oval 2248710">
              <a:extLst>
                <a:ext uri="{FF2B5EF4-FFF2-40B4-BE49-F238E27FC236}">
                  <a16:creationId xmlns:a16="http://schemas.microsoft.com/office/drawing/2014/main" id="{4E3AC598-2EA5-590B-767A-A586DE598F6A}"/>
                </a:ext>
              </a:extLst>
            </p:cNvPr>
            <p:cNvSpPr>
              <a:spLocks noChangeAspect="1"/>
            </p:cNvSpPr>
            <p:nvPr/>
          </p:nvSpPr>
          <p:spPr>
            <a:xfrm>
              <a:off x="5489750" y="3653509"/>
              <a:ext cx="72000" cy="72000"/>
            </a:xfrm>
            <a:prstGeom prst="ellipse">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48712" name="Oval 2248711">
              <a:extLst>
                <a:ext uri="{FF2B5EF4-FFF2-40B4-BE49-F238E27FC236}">
                  <a16:creationId xmlns:a16="http://schemas.microsoft.com/office/drawing/2014/main" id="{80424149-A5C6-6777-58C9-E9D99C8A08E0}"/>
                </a:ext>
              </a:extLst>
            </p:cNvPr>
            <p:cNvSpPr>
              <a:spLocks noChangeAspect="1"/>
            </p:cNvSpPr>
            <p:nvPr/>
          </p:nvSpPr>
          <p:spPr>
            <a:xfrm>
              <a:off x="5620657" y="3603553"/>
              <a:ext cx="72000" cy="72000"/>
            </a:xfrm>
            <a:prstGeom prst="ellipse">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48713" name="Oval 2248712">
              <a:extLst>
                <a:ext uri="{FF2B5EF4-FFF2-40B4-BE49-F238E27FC236}">
                  <a16:creationId xmlns:a16="http://schemas.microsoft.com/office/drawing/2014/main" id="{2AAF288B-B23F-16F8-FD57-CF5E2A4E217E}"/>
                </a:ext>
              </a:extLst>
            </p:cNvPr>
            <p:cNvSpPr>
              <a:spLocks noChangeAspect="1"/>
            </p:cNvSpPr>
            <p:nvPr/>
          </p:nvSpPr>
          <p:spPr>
            <a:xfrm>
              <a:off x="5751564" y="3789768"/>
              <a:ext cx="72000" cy="72000"/>
            </a:xfrm>
            <a:prstGeom prst="ellipse">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48714" name="Oval 2248713">
              <a:extLst>
                <a:ext uri="{FF2B5EF4-FFF2-40B4-BE49-F238E27FC236}">
                  <a16:creationId xmlns:a16="http://schemas.microsoft.com/office/drawing/2014/main" id="{1F996C31-9C2B-B1A1-333F-203BF80E35A4}"/>
                </a:ext>
              </a:extLst>
            </p:cNvPr>
            <p:cNvSpPr>
              <a:spLocks noChangeAspect="1"/>
            </p:cNvSpPr>
            <p:nvPr/>
          </p:nvSpPr>
          <p:spPr>
            <a:xfrm>
              <a:off x="5879534" y="3811533"/>
              <a:ext cx="72000" cy="72000"/>
            </a:xfrm>
            <a:prstGeom prst="ellipse">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48715" name="Oval 2248714">
              <a:extLst>
                <a:ext uri="{FF2B5EF4-FFF2-40B4-BE49-F238E27FC236}">
                  <a16:creationId xmlns:a16="http://schemas.microsoft.com/office/drawing/2014/main" id="{F3083F85-49C0-3550-760E-74D0485C39EA}"/>
                </a:ext>
              </a:extLst>
            </p:cNvPr>
            <p:cNvSpPr>
              <a:spLocks noChangeAspect="1"/>
            </p:cNvSpPr>
            <p:nvPr/>
          </p:nvSpPr>
          <p:spPr>
            <a:xfrm>
              <a:off x="6017513" y="3819159"/>
              <a:ext cx="72000" cy="72000"/>
            </a:xfrm>
            <a:prstGeom prst="ellipse">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48716" name="Oval 2248715">
              <a:extLst>
                <a:ext uri="{FF2B5EF4-FFF2-40B4-BE49-F238E27FC236}">
                  <a16:creationId xmlns:a16="http://schemas.microsoft.com/office/drawing/2014/main" id="{8587DAE2-5841-8ED2-C118-4007628229B0}"/>
                </a:ext>
              </a:extLst>
            </p:cNvPr>
            <p:cNvSpPr>
              <a:spLocks noChangeAspect="1"/>
            </p:cNvSpPr>
            <p:nvPr/>
          </p:nvSpPr>
          <p:spPr>
            <a:xfrm>
              <a:off x="6150640" y="3840330"/>
              <a:ext cx="72000" cy="72000"/>
            </a:xfrm>
            <a:prstGeom prst="ellipse">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48717" name="Oval 2248716">
              <a:extLst>
                <a:ext uri="{FF2B5EF4-FFF2-40B4-BE49-F238E27FC236}">
                  <a16:creationId xmlns:a16="http://schemas.microsoft.com/office/drawing/2014/main" id="{8BD51EC0-6C00-B8D3-177A-BAA9934229A3}"/>
                </a:ext>
              </a:extLst>
            </p:cNvPr>
            <p:cNvSpPr>
              <a:spLocks noChangeAspect="1"/>
            </p:cNvSpPr>
            <p:nvPr/>
          </p:nvSpPr>
          <p:spPr>
            <a:xfrm>
              <a:off x="6283767" y="3891029"/>
              <a:ext cx="72000" cy="72000"/>
            </a:xfrm>
            <a:prstGeom prst="ellipse">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48718" name="Oval 2248717">
              <a:extLst>
                <a:ext uri="{FF2B5EF4-FFF2-40B4-BE49-F238E27FC236}">
                  <a16:creationId xmlns:a16="http://schemas.microsoft.com/office/drawing/2014/main" id="{62105E5F-0556-1103-C2F9-B4278502711E}"/>
                </a:ext>
              </a:extLst>
            </p:cNvPr>
            <p:cNvSpPr>
              <a:spLocks noChangeAspect="1"/>
            </p:cNvSpPr>
            <p:nvPr/>
          </p:nvSpPr>
          <p:spPr>
            <a:xfrm>
              <a:off x="6417130" y="3885347"/>
              <a:ext cx="72000" cy="72000"/>
            </a:xfrm>
            <a:prstGeom prst="ellipse">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48719" name="Oval 2248718">
              <a:extLst>
                <a:ext uri="{FF2B5EF4-FFF2-40B4-BE49-F238E27FC236}">
                  <a16:creationId xmlns:a16="http://schemas.microsoft.com/office/drawing/2014/main" id="{ED3923CA-8439-109F-5D0A-684688AEF40D}"/>
                </a:ext>
              </a:extLst>
            </p:cNvPr>
            <p:cNvSpPr>
              <a:spLocks noChangeAspect="1"/>
            </p:cNvSpPr>
            <p:nvPr/>
          </p:nvSpPr>
          <p:spPr>
            <a:xfrm>
              <a:off x="6541057" y="3848606"/>
              <a:ext cx="72000" cy="72000"/>
            </a:xfrm>
            <a:prstGeom prst="ellipse">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grpSp>
        <p:nvGrpSpPr>
          <p:cNvPr id="47" name="Group 46">
            <a:extLst>
              <a:ext uri="{FF2B5EF4-FFF2-40B4-BE49-F238E27FC236}">
                <a16:creationId xmlns:a16="http://schemas.microsoft.com/office/drawing/2014/main" id="{1B58978A-1548-79C3-1D85-18379B6405DA}"/>
              </a:ext>
            </a:extLst>
          </p:cNvPr>
          <p:cNvGrpSpPr/>
          <p:nvPr/>
        </p:nvGrpSpPr>
        <p:grpSpPr>
          <a:xfrm>
            <a:off x="1591911" y="2474630"/>
            <a:ext cx="4113467" cy="2120819"/>
            <a:chOff x="2499590" y="2536256"/>
            <a:chExt cx="4113467" cy="2120819"/>
          </a:xfrm>
        </p:grpSpPr>
        <p:sp>
          <p:nvSpPr>
            <p:cNvPr id="16" name="Oval 15">
              <a:extLst>
                <a:ext uri="{FF2B5EF4-FFF2-40B4-BE49-F238E27FC236}">
                  <a16:creationId xmlns:a16="http://schemas.microsoft.com/office/drawing/2014/main" id="{822DCFD4-84AF-984C-6571-7D7FDE3E397E}"/>
                </a:ext>
              </a:extLst>
            </p:cNvPr>
            <p:cNvSpPr>
              <a:spLocks noChangeAspect="1"/>
            </p:cNvSpPr>
            <p:nvPr/>
          </p:nvSpPr>
          <p:spPr>
            <a:xfrm>
              <a:off x="2499590" y="2735137"/>
              <a:ext cx="72000" cy="72000"/>
            </a:xfrm>
            <a:prstGeom prst="ellipse">
              <a:avLst/>
            </a:prstGeom>
          </p:spPr>
          <p:txBody>
            <a:bodyPr anchor="ctr"/>
            <a:lstStyle/>
            <a:p>
              <a:pPr algn="ctr" defTabSz="457200">
                <a:lnSpc>
                  <a:spcPts val="1140"/>
                </a:lnSpc>
                <a:spcBef>
                  <a:spcPts val="0"/>
                </a:spcBef>
              </a:pPr>
              <a:endParaRPr lang="en-US" sz="1200" dirty="0">
                <a:solidFill>
                  <a:schemeClr val="tx1"/>
                </a:solidFill>
              </a:endParaRPr>
            </a:p>
          </p:txBody>
        </p:sp>
        <p:sp>
          <p:nvSpPr>
            <p:cNvPr id="17" name="Oval 16">
              <a:extLst>
                <a:ext uri="{FF2B5EF4-FFF2-40B4-BE49-F238E27FC236}">
                  <a16:creationId xmlns:a16="http://schemas.microsoft.com/office/drawing/2014/main" id="{04E03EA5-6493-2B41-1B10-5F074760FF7B}"/>
                </a:ext>
              </a:extLst>
            </p:cNvPr>
            <p:cNvSpPr>
              <a:spLocks noChangeAspect="1"/>
            </p:cNvSpPr>
            <p:nvPr/>
          </p:nvSpPr>
          <p:spPr>
            <a:xfrm>
              <a:off x="2714811" y="2536256"/>
              <a:ext cx="72000" cy="72000"/>
            </a:xfrm>
            <a:prstGeom prst="ellipse">
              <a:avLst/>
            </a:prstGeom>
          </p:spPr>
          <p:txBody>
            <a:bodyPr anchor="ctr"/>
            <a:lstStyle/>
            <a:p>
              <a:pPr algn="ctr" defTabSz="457200">
                <a:lnSpc>
                  <a:spcPts val="1140"/>
                </a:lnSpc>
                <a:spcBef>
                  <a:spcPts val="0"/>
                </a:spcBef>
              </a:pPr>
              <a:endParaRPr lang="en-US" sz="1200" dirty="0">
                <a:solidFill>
                  <a:schemeClr val="tx1"/>
                </a:solidFill>
              </a:endParaRPr>
            </a:p>
          </p:txBody>
        </p:sp>
        <p:sp>
          <p:nvSpPr>
            <p:cNvPr id="18" name="Oval 17">
              <a:extLst>
                <a:ext uri="{FF2B5EF4-FFF2-40B4-BE49-F238E27FC236}">
                  <a16:creationId xmlns:a16="http://schemas.microsoft.com/office/drawing/2014/main" id="{F464EF91-E0E9-4B01-4FE3-7ABA57A37C1F}"/>
                </a:ext>
              </a:extLst>
            </p:cNvPr>
            <p:cNvSpPr>
              <a:spLocks noChangeAspect="1"/>
            </p:cNvSpPr>
            <p:nvPr/>
          </p:nvSpPr>
          <p:spPr>
            <a:xfrm>
              <a:off x="2846752" y="2732770"/>
              <a:ext cx="72000" cy="72000"/>
            </a:xfrm>
            <a:prstGeom prst="ellipse">
              <a:avLst/>
            </a:prstGeom>
          </p:spPr>
          <p:txBody>
            <a:bodyPr anchor="ctr"/>
            <a:lstStyle/>
            <a:p>
              <a:pPr algn="ctr" defTabSz="457200">
                <a:lnSpc>
                  <a:spcPts val="1140"/>
                </a:lnSpc>
                <a:spcBef>
                  <a:spcPts val="0"/>
                </a:spcBef>
              </a:pPr>
              <a:endParaRPr lang="en-US" sz="1200" dirty="0">
                <a:solidFill>
                  <a:schemeClr val="tx1"/>
                </a:solidFill>
              </a:endParaRPr>
            </a:p>
          </p:txBody>
        </p:sp>
        <p:sp>
          <p:nvSpPr>
            <p:cNvPr id="19" name="Oval 18">
              <a:extLst>
                <a:ext uri="{FF2B5EF4-FFF2-40B4-BE49-F238E27FC236}">
                  <a16:creationId xmlns:a16="http://schemas.microsoft.com/office/drawing/2014/main" id="{D9D771D5-ED85-0706-04C3-3E881F90F155}"/>
                </a:ext>
              </a:extLst>
            </p:cNvPr>
            <p:cNvSpPr>
              <a:spLocks noChangeAspect="1"/>
            </p:cNvSpPr>
            <p:nvPr/>
          </p:nvSpPr>
          <p:spPr>
            <a:xfrm>
              <a:off x="2985192" y="2635169"/>
              <a:ext cx="72000" cy="72000"/>
            </a:xfrm>
            <a:prstGeom prst="ellipse">
              <a:avLst/>
            </a:prstGeom>
          </p:spPr>
          <p:txBody>
            <a:bodyPr anchor="ctr"/>
            <a:lstStyle/>
            <a:p>
              <a:pPr algn="ctr" defTabSz="457200">
                <a:lnSpc>
                  <a:spcPts val="1140"/>
                </a:lnSpc>
                <a:spcBef>
                  <a:spcPts val="0"/>
                </a:spcBef>
              </a:pPr>
              <a:endParaRPr lang="en-US" sz="1200" dirty="0">
                <a:solidFill>
                  <a:schemeClr val="tx1"/>
                </a:solidFill>
              </a:endParaRPr>
            </a:p>
          </p:txBody>
        </p:sp>
        <p:sp>
          <p:nvSpPr>
            <p:cNvPr id="20" name="Oval 19">
              <a:extLst>
                <a:ext uri="{FF2B5EF4-FFF2-40B4-BE49-F238E27FC236}">
                  <a16:creationId xmlns:a16="http://schemas.microsoft.com/office/drawing/2014/main" id="{4D6F9B55-67CB-5B2C-578E-A78B93ED461E}"/>
                </a:ext>
              </a:extLst>
            </p:cNvPr>
            <p:cNvSpPr>
              <a:spLocks noChangeAspect="1"/>
            </p:cNvSpPr>
            <p:nvPr/>
          </p:nvSpPr>
          <p:spPr>
            <a:xfrm>
              <a:off x="3113162" y="2892271"/>
              <a:ext cx="72000" cy="72000"/>
            </a:xfrm>
            <a:prstGeom prst="ellipse">
              <a:avLst/>
            </a:prstGeom>
          </p:spPr>
          <p:txBody>
            <a:bodyPr anchor="ctr"/>
            <a:lstStyle/>
            <a:p>
              <a:pPr algn="ctr" defTabSz="457200">
                <a:lnSpc>
                  <a:spcPts val="1140"/>
                </a:lnSpc>
                <a:spcBef>
                  <a:spcPts val="0"/>
                </a:spcBef>
              </a:pPr>
              <a:endParaRPr lang="en-US" sz="1200" dirty="0">
                <a:solidFill>
                  <a:schemeClr val="tx1"/>
                </a:solidFill>
              </a:endParaRPr>
            </a:p>
          </p:txBody>
        </p:sp>
        <p:sp>
          <p:nvSpPr>
            <p:cNvPr id="21" name="Oval 20">
              <a:extLst>
                <a:ext uri="{FF2B5EF4-FFF2-40B4-BE49-F238E27FC236}">
                  <a16:creationId xmlns:a16="http://schemas.microsoft.com/office/drawing/2014/main" id="{0D08FD9E-F9ED-5DA6-391A-D38025F5CA1E}"/>
                </a:ext>
              </a:extLst>
            </p:cNvPr>
            <p:cNvSpPr>
              <a:spLocks noChangeAspect="1"/>
            </p:cNvSpPr>
            <p:nvPr/>
          </p:nvSpPr>
          <p:spPr>
            <a:xfrm>
              <a:off x="3247559" y="2949211"/>
              <a:ext cx="72000" cy="72000"/>
            </a:xfrm>
            <a:prstGeom prst="ellipse">
              <a:avLst/>
            </a:prstGeom>
          </p:spPr>
          <p:txBody>
            <a:bodyPr anchor="ctr"/>
            <a:lstStyle/>
            <a:p>
              <a:pPr algn="ctr" defTabSz="457200">
                <a:lnSpc>
                  <a:spcPts val="1140"/>
                </a:lnSpc>
                <a:spcBef>
                  <a:spcPts val="0"/>
                </a:spcBef>
              </a:pPr>
              <a:endParaRPr lang="en-US" sz="1200" dirty="0">
                <a:solidFill>
                  <a:schemeClr val="tx1"/>
                </a:solidFill>
              </a:endParaRPr>
            </a:p>
          </p:txBody>
        </p:sp>
        <p:sp>
          <p:nvSpPr>
            <p:cNvPr id="22" name="Oval 21">
              <a:extLst>
                <a:ext uri="{FF2B5EF4-FFF2-40B4-BE49-F238E27FC236}">
                  <a16:creationId xmlns:a16="http://schemas.microsoft.com/office/drawing/2014/main" id="{3F37F72C-79AA-74C1-5302-66C17B123FBA}"/>
                </a:ext>
              </a:extLst>
            </p:cNvPr>
            <p:cNvSpPr>
              <a:spLocks noChangeAspect="1"/>
            </p:cNvSpPr>
            <p:nvPr/>
          </p:nvSpPr>
          <p:spPr>
            <a:xfrm>
              <a:off x="3377501" y="2869834"/>
              <a:ext cx="72000" cy="72000"/>
            </a:xfrm>
            <a:prstGeom prst="ellipse">
              <a:avLst/>
            </a:prstGeom>
          </p:spPr>
          <p:txBody>
            <a:bodyPr anchor="ctr"/>
            <a:lstStyle/>
            <a:p>
              <a:pPr algn="ctr" defTabSz="457200">
                <a:lnSpc>
                  <a:spcPts val="1140"/>
                </a:lnSpc>
                <a:spcBef>
                  <a:spcPts val="0"/>
                </a:spcBef>
              </a:pPr>
              <a:endParaRPr lang="en-US" sz="1200" dirty="0">
                <a:solidFill>
                  <a:schemeClr val="tx1"/>
                </a:solidFill>
              </a:endParaRPr>
            </a:p>
          </p:txBody>
        </p:sp>
        <p:sp>
          <p:nvSpPr>
            <p:cNvPr id="23" name="Oval 22">
              <a:extLst>
                <a:ext uri="{FF2B5EF4-FFF2-40B4-BE49-F238E27FC236}">
                  <a16:creationId xmlns:a16="http://schemas.microsoft.com/office/drawing/2014/main" id="{4A428908-815D-FDD5-0E6E-438AA4745A3A}"/>
                </a:ext>
              </a:extLst>
            </p:cNvPr>
            <p:cNvSpPr>
              <a:spLocks noChangeAspect="1"/>
            </p:cNvSpPr>
            <p:nvPr/>
          </p:nvSpPr>
          <p:spPr>
            <a:xfrm>
              <a:off x="3509861" y="2820271"/>
              <a:ext cx="72000" cy="72000"/>
            </a:xfrm>
            <a:prstGeom prst="ellipse">
              <a:avLst/>
            </a:prstGeom>
          </p:spPr>
          <p:txBody>
            <a:bodyPr anchor="ctr"/>
            <a:lstStyle/>
            <a:p>
              <a:pPr algn="ctr" defTabSz="457200">
                <a:lnSpc>
                  <a:spcPts val="1140"/>
                </a:lnSpc>
                <a:spcBef>
                  <a:spcPts val="0"/>
                </a:spcBef>
              </a:pPr>
              <a:endParaRPr lang="en-US" sz="1200" dirty="0">
                <a:solidFill>
                  <a:schemeClr val="tx1"/>
                </a:solidFill>
              </a:endParaRPr>
            </a:p>
          </p:txBody>
        </p:sp>
        <p:sp>
          <p:nvSpPr>
            <p:cNvPr id="24" name="Oval 23">
              <a:extLst>
                <a:ext uri="{FF2B5EF4-FFF2-40B4-BE49-F238E27FC236}">
                  <a16:creationId xmlns:a16="http://schemas.microsoft.com/office/drawing/2014/main" id="{75E344A4-37BA-DA22-A360-287033E1C91B}"/>
                </a:ext>
              </a:extLst>
            </p:cNvPr>
            <p:cNvSpPr>
              <a:spLocks noChangeAspect="1"/>
            </p:cNvSpPr>
            <p:nvPr/>
          </p:nvSpPr>
          <p:spPr>
            <a:xfrm>
              <a:off x="3641320" y="2949211"/>
              <a:ext cx="72000" cy="72000"/>
            </a:xfrm>
            <a:prstGeom prst="ellipse">
              <a:avLst/>
            </a:prstGeom>
          </p:spPr>
          <p:txBody>
            <a:bodyPr anchor="ctr"/>
            <a:lstStyle/>
            <a:p>
              <a:pPr algn="ctr" defTabSz="457200">
                <a:lnSpc>
                  <a:spcPts val="1140"/>
                </a:lnSpc>
                <a:spcBef>
                  <a:spcPts val="0"/>
                </a:spcBef>
              </a:pPr>
              <a:endParaRPr lang="en-US" sz="1200" dirty="0">
                <a:solidFill>
                  <a:schemeClr val="tx1"/>
                </a:solidFill>
              </a:endParaRPr>
            </a:p>
          </p:txBody>
        </p:sp>
        <p:sp>
          <p:nvSpPr>
            <p:cNvPr id="25" name="Oval 24">
              <a:extLst>
                <a:ext uri="{FF2B5EF4-FFF2-40B4-BE49-F238E27FC236}">
                  <a16:creationId xmlns:a16="http://schemas.microsoft.com/office/drawing/2014/main" id="{19462338-5DBD-8012-30B3-46E3E6F70C9D}"/>
                </a:ext>
              </a:extLst>
            </p:cNvPr>
            <p:cNvSpPr>
              <a:spLocks noChangeAspect="1"/>
            </p:cNvSpPr>
            <p:nvPr/>
          </p:nvSpPr>
          <p:spPr>
            <a:xfrm>
              <a:off x="3771063" y="2754995"/>
              <a:ext cx="72000" cy="72000"/>
            </a:xfrm>
            <a:prstGeom prst="ellipse">
              <a:avLst/>
            </a:prstGeom>
          </p:spPr>
          <p:txBody>
            <a:bodyPr anchor="ctr"/>
            <a:lstStyle/>
            <a:p>
              <a:pPr algn="ctr" defTabSz="457200">
                <a:lnSpc>
                  <a:spcPts val="1140"/>
                </a:lnSpc>
                <a:spcBef>
                  <a:spcPts val="0"/>
                </a:spcBef>
              </a:pPr>
              <a:endParaRPr lang="en-US" sz="1200" dirty="0">
                <a:solidFill>
                  <a:schemeClr val="tx1"/>
                </a:solidFill>
              </a:endParaRPr>
            </a:p>
          </p:txBody>
        </p:sp>
        <p:sp>
          <p:nvSpPr>
            <p:cNvPr id="26" name="Oval 25">
              <a:extLst>
                <a:ext uri="{FF2B5EF4-FFF2-40B4-BE49-F238E27FC236}">
                  <a16:creationId xmlns:a16="http://schemas.microsoft.com/office/drawing/2014/main" id="{F8A91303-4804-FC17-EC40-ED5DE4F53885}"/>
                </a:ext>
              </a:extLst>
            </p:cNvPr>
            <p:cNvSpPr>
              <a:spLocks noChangeAspect="1"/>
            </p:cNvSpPr>
            <p:nvPr/>
          </p:nvSpPr>
          <p:spPr>
            <a:xfrm>
              <a:off x="3910284" y="3002608"/>
              <a:ext cx="72000" cy="72000"/>
            </a:xfrm>
            <a:prstGeom prst="ellipse">
              <a:avLst/>
            </a:prstGeom>
          </p:spPr>
          <p:txBody>
            <a:bodyPr anchor="ctr"/>
            <a:lstStyle/>
            <a:p>
              <a:pPr algn="ctr" defTabSz="457200">
                <a:lnSpc>
                  <a:spcPts val="1140"/>
                </a:lnSpc>
                <a:spcBef>
                  <a:spcPts val="0"/>
                </a:spcBef>
              </a:pPr>
              <a:endParaRPr lang="en-US" sz="1200" dirty="0">
                <a:solidFill>
                  <a:schemeClr val="tx1"/>
                </a:solidFill>
              </a:endParaRPr>
            </a:p>
          </p:txBody>
        </p:sp>
        <p:sp>
          <p:nvSpPr>
            <p:cNvPr id="27" name="Oval 26">
              <a:extLst>
                <a:ext uri="{FF2B5EF4-FFF2-40B4-BE49-F238E27FC236}">
                  <a16:creationId xmlns:a16="http://schemas.microsoft.com/office/drawing/2014/main" id="{F1AB0D89-AE05-BB78-2263-EEAFB1D752A0}"/>
                </a:ext>
              </a:extLst>
            </p:cNvPr>
            <p:cNvSpPr>
              <a:spLocks noChangeAspect="1"/>
            </p:cNvSpPr>
            <p:nvPr/>
          </p:nvSpPr>
          <p:spPr>
            <a:xfrm>
              <a:off x="4037701" y="2966608"/>
              <a:ext cx="72000" cy="72000"/>
            </a:xfrm>
            <a:prstGeom prst="ellipse">
              <a:avLst/>
            </a:prstGeom>
          </p:spPr>
          <p:txBody>
            <a:bodyPr anchor="ctr"/>
            <a:lstStyle/>
            <a:p>
              <a:pPr algn="ctr" defTabSz="457200">
                <a:lnSpc>
                  <a:spcPts val="1140"/>
                </a:lnSpc>
                <a:spcBef>
                  <a:spcPts val="0"/>
                </a:spcBef>
              </a:pPr>
              <a:endParaRPr lang="en-US" sz="1200" dirty="0">
                <a:solidFill>
                  <a:schemeClr val="tx1"/>
                </a:solidFill>
              </a:endParaRPr>
            </a:p>
          </p:txBody>
        </p:sp>
        <p:sp>
          <p:nvSpPr>
            <p:cNvPr id="28" name="Oval 27">
              <a:extLst>
                <a:ext uri="{FF2B5EF4-FFF2-40B4-BE49-F238E27FC236}">
                  <a16:creationId xmlns:a16="http://schemas.microsoft.com/office/drawing/2014/main" id="{43CE3905-CA54-4B70-FE66-7B1E5F3743F3}"/>
                </a:ext>
              </a:extLst>
            </p:cNvPr>
            <p:cNvSpPr>
              <a:spLocks noChangeAspect="1"/>
            </p:cNvSpPr>
            <p:nvPr/>
          </p:nvSpPr>
          <p:spPr>
            <a:xfrm>
              <a:off x="4168608" y="3002608"/>
              <a:ext cx="72000" cy="72000"/>
            </a:xfrm>
            <a:prstGeom prst="ellipse">
              <a:avLst/>
            </a:prstGeom>
          </p:spPr>
          <p:txBody>
            <a:bodyPr anchor="ctr"/>
            <a:lstStyle/>
            <a:p>
              <a:pPr algn="ctr" defTabSz="457200">
                <a:lnSpc>
                  <a:spcPts val="1140"/>
                </a:lnSpc>
                <a:spcBef>
                  <a:spcPts val="0"/>
                </a:spcBef>
              </a:pPr>
              <a:endParaRPr lang="en-US" sz="1200" dirty="0">
                <a:solidFill>
                  <a:schemeClr val="tx1"/>
                </a:solidFill>
              </a:endParaRPr>
            </a:p>
          </p:txBody>
        </p:sp>
        <p:sp>
          <p:nvSpPr>
            <p:cNvPr id="29" name="Oval 28">
              <a:extLst>
                <a:ext uri="{FF2B5EF4-FFF2-40B4-BE49-F238E27FC236}">
                  <a16:creationId xmlns:a16="http://schemas.microsoft.com/office/drawing/2014/main" id="{979AD106-FBF7-A038-0EBC-4EEF2A8C7D29}"/>
                </a:ext>
              </a:extLst>
            </p:cNvPr>
            <p:cNvSpPr>
              <a:spLocks noChangeAspect="1"/>
            </p:cNvSpPr>
            <p:nvPr/>
          </p:nvSpPr>
          <p:spPr>
            <a:xfrm>
              <a:off x="4300296" y="3168970"/>
              <a:ext cx="72000" cy="72000"/>
            </a:xfrm>
            <a:prstGeom prst="ellipse">
              <a:avLst/>
            </a:prstGeom>
          </p:spPr>
          <p:txBody>
            <a:bodyPr anchor="ctr"/>
            <a:lstStyle/>
            <a:p>
              <a:pPr algn="ctr" defTabSz="457200">
                <a:lnSpc>
                  <a:spcPts val="1140"/>
                </a:lnSpc>
                <a:spcBef>
                  <a:spcPts val="0"/>
                </a:spcBef>
              </a:pPr>
              <a:endParaRPr lang="en-US" sz="1200" dirty="0">
                <a:solidFill>
                  <a:schemeClr val="tx1"/>
                </a:solidFill>
              </a:endParaRPr>
            </a:p>
          </p:txBody>
        </p:sp>
        <p:sp>
          <p:nvSpPr>
            <p:cNvPr id="30" name="Oval 29">
              <a:extLst>
                <a:ext uri="{FF2B5EF4-FFF2-40B4-BE49-F238E27FC236}">
                  <a16:creationId xmlns:a16="http://schemas.microsoft.com/office/drawing/2014/main" id="{BCF66EE2-FDC4-2306-33D7-B5C7DFE39AAB}"/>
                </a:ext>
              </a:extLst>
            </p:cNvPr>
            <p:cNvSpPr>
              <a:spLocks noChangeAspect="1"/>
            </p:cNvSpPr>
            <p:nvPr/>
          </p:nvSpPr>
          <p:spPr>
            <a:xfrm>
              <a:off x="4431241" y="3203653"/>
              <a:ext cx="72000" cy="72000"/>
            </a:xfrm>
            <a:prstGeom prst="ellipse">
              <a:avLst/>
            </a:prstGeom>
          </p:spPr>
          <p:txBody>
            <a:bodyPr anchor="ctr"/>
            <a:lstStyle/>
            <a:p>
              <a:pPr algn="ctr" defTabSz="457200">
                <a:lnSpc>
                  <a:spcPts val="1140"/>
                </a:lnSpc>
                <a:spcBef>
                  <a:spcPts val="0"/>
                </a:spcBef>
              </a:pPr>
              <a:endParaRPr lang="en-US" sz="1200" dirty="0">
                <a:solidFill>
                  <a:schemeClr val="tx1"/>
                </a:solidFill>
              </a:endParaRPr>
            </a:p>
          </p:txBody>
        </p:sp>
        <p:sp>
          <p:nvSpPr>
            <p:cNvPr id="31" name="Oval 30">
              <a:extLst>
                <a:ext uri="{FF2B5EF4-FFF2-40B4-BE49-F238E27FC236}">
                  <a16:creationId xmlns:a16="http://schemas.microsoft.com/office/drawing/2014/main" id="{ED579DFA-4B6D-383B-D164-69410CFB012B}"/>
                </a:ext>
              </a:extLst>
            </p:cNvPr>
            <p:cNvSpPr>
              <a:spLocks noChangeAspect="1"/>
            </p:cNvSpPr>
            <p:nvPr/>
          </p:nvSpPr>
          <p:spPr>
            <a:xfrm>
              <a:off x="4562701" y="3307192"/>
              <a:ext cx="72000" cy="72000"/>
            </a:xfrm>
            <a:prstGeom prst="ellipse">
              <a:avLst/>
            </a:prstGeom>
          </p:spPr>
          <p:txBody>
            <a:bodyPr anchor="ctr"/>
            <a:lstStyle/>
            <a:p>
              <a:pPr algn="ctr" defTabSz="457200">
                <a:lnSpc>
                  <a:spcPts val="1140"/>
                </a:lnSpc>
                <a:spcBef>
                  <a:spcPts val="0"/>
                </a:spcBef>
              </a:pPr>
              <a:endParaRPr lang="en-US" sz="1200" dirty="0">
                <a:solidFill>
                  <a:schemeClr val="tx1"/>
                </a:solidFill>
              </a:endParaRPr>
            </a:p>
          </p:txBody>
        </p:sp>
        <p:sp>
          <p:nvSpPr>
            <p:cNvPr id="32" name="Oval 31">
              <a:extLst>
                <a:ext uri="{FF2B5EF4-FFF2-40B4-BE49-F238E27FC236}">
                  <a16:creationId xmlns:a16="http://schemas.microsoft.com/office/drawing/2014/main" id="{56DB2C6E-218F-28DA-4063-8D212149F7B6}"/>
                </a:ext>
              </a:extLst>
            </p:cNvPr>
            <p:cNvSpPr>
              <a:spLocks noChangeAspect="1"/>
            </p:cNvSpPr>
            <p:nvPr/>
          </p:nvSpPr>
          <p:spPr>
            <a:xfrm>
              <a:off x="4697651" y="3393000"/>
              <a:ext cx="72000" cy="72000"/>
            </a:xfrm>
            <a:prstGeom prst="ellipse">
              <a:avLst/>
            </a:prstGeom>
          </p:spPr>
          <p:txBody>
            <a:bodyPr anchor="ctr"/>
            <a:lstStyle/>
            <a:p>
              <a:pPr algn="ctr" defTabSz="457200">
                <a:lnSpc>
                  <a:spcPts val="1140"/>
                </a:lnSpc>
                <a:spcBef>
                  <a:spcPts val="0"/>
                </a:spcBef>
              </a:pPr>
              <a:endParaRPr lang="en-US" sz="1200" dirty="0">
                <a:solidFill>
                  <a:schemeClr val="tx1"/>
                </a:solidFill>
              </a:endParaRPr>
            </a:p>
          </p:txBody>
        </p:sp>
        <p:sp>
          <p:nvSpPr>
            <p:cNvPr id="33" name="Oval 32">
              <a:extLst>
                <a:ext uri="{FF2B5EF4-FFF2-40B4-BE49-F238E27FC236}">
                  <a16:creationId xmlns:a16="http://schemas.microsoft.com/office/drawing/2014/main" id="{F4F8F106-E952-A0C0-C34C-FF0A9AD3489F}"/>
                </a:ext>
              </a:extLst>
            </p:cNvPr>
            <p:cNvSpPr>
              <a:spLocks noChangeAspect="1"/>
            </p:cNvSpPr>
            <p:nvPr/>
          </p:nvSpPr>
          <p:spPr>
            <a:xfrm>
              <a:off x="4829618" y="3458931"/>
              <a:ext cx="72000" cy="72000"/>
            </a:xfrm>
            <a:prstGeom prst="ellipse">
              <a:avLst/>
            </a:prstGeom>
          </p:spPr>
          <p:txBody>
            <a:bodyPr anchor="ctr"/>
            <a:lstStyle/>
            <a:p>
              <a:pPr algn="ctr" defTabSz="457200">
                <a:lnSpc>
                  <a:spcPts val="1140"/>
                </a:lnSpc>
                <a:spcBef>
                  <a:spcPts val="0"/>
                </a:spcBef>
              </a:pPr>
              <a:endParaRPr lang="en-US" sz="1200" dirty="0">
                <a:solidFill>
                  <a:schemeClr val="tx1"/>
                </a:solidFill>
              </a:endParaRPr>
            </a:p>
          </p:txBody>
        </p:sp>
        <p:sp>
          <p:nvSpPr>
            <p:cNvPr id="34" name="Oval 33">
              <a:extLst>
                <a:ext uri="{FF2B5EF4-FFF2-40B4-BE49-F238E27FC236}">
                  <a16:creationId xmlns:a16="http://schemas.microsoft.com/office/drawing/2014/main" id="{F6440A2B-0DB8-6398-091C-E5D8E23B8D6E}"/>
                </a:ext>
              </a:extLst>
            </p:cNvPr>
            <p:cNvSpPr>
              <a:spLocks noChangeAspect="1"/>
            </p:cNvSpPr>
            <p:nvPr/>
          </p:nvSpPr>
          <p:spPr>
            <a:xfrm>
              <a:off x="4961585" y="3458931"/>
              <a:ext cx="72000" cy="72000"/>
            </a:xfrm>
            <a:prstGeom prst="ellipse">
              <a:avLst/>
            </a:prstGeom>
          </p:spPr>
          <p:txBody>
            <a:bodyPr anchor="ctr"/>
            <a:lstStyle/>
            <a:p>
              <a:pPr algn="ctr" defTabSz="457200">
                <a:lnSpc>
                  <a:spcPts val="1140"/>
                </a:lnSpc>
                <a:spcBef>
                  <a:spcPts val="0"/>
                </a:spcBef>
              </a:pPr>
              <a:endParaRPr lang="en-US" sz="1200" dirty="0">
                <a:solidFill>
                  <a:schemeClr val="tx1"/>
                </a:solidFill>
              </a:endParaRPr>
            </a:p>
          </p:txBody>
        </p:sp>
        <p:sp>
          <p:nvSpPr>
            <p:cNvPr id="35" name="Oval 34">
              <a:extLst>
                <a:ext uri="{FF2B5EF4-FFF2-40B4-BE49-F238E27FC236}">
                  <a16:creationId xmlns:a16="http://schemas.microsoft.com/office/drawing/2014/main" id="{374AA2B0-8B1E-029E-EB30-31F90009E47B}"/>
                </a:ext>
              </a:extLst>
            </p:cNvPr>
            <p:cNvSpPr>
              <a:spLocks noChangeAspect="1"/>
            </p:cNvSpPr>
            <p:nvPr/>
          </p:nvSpPr>
          <p:spPr>
            <a:xfrm>
              <a:off x="5085512" y="3482217"/>
              <a:ext cx="72000" cy="72000"/>
            </a:xfrm>
            <a:prstGeom prst="ellipse">
              <a:avLst/>
            </a:prstGeom>
          </p:spPr>
          <p:txBody>
            <a:bodyPr anchor="ctr"/>
            <a:lstStyle/>
            <a:p>
              <a:pPr algn="ctr" defTabSz="457200">
                <a:lnSpc>
                  <a:spcPts val="1140"/>
                </a:lnSpc>
                <a:spcBef>
                  <a:spcPts val="0"/>
                </a:spcBef>
              </a:pPr>
              <a:endParaRPr lang="en-US" sz="1200" dirty="0">
                <a:solidFill>
                  <a:schemeClr val="tx1"/>
                </a:solidFill>
              </a:endParaRPr>
            </a:p>
          </p:txBody>
        </p:sp>
        <p:sp>
          <p:nvSpPr>
            <p:cNvPr id="36" name="Oval 35">
              <a:extLst>
                <a:ext uri="{FF2B5EF4-FFF2-40B4-BE49-F238E27FC236}">
                  <a16:creationId xmlns:a16="http://schemas.microsoft.com/office/drawing/2014/main" id="{2D7E6246-12F2-19F3-7A18-CF7E69DEEB62}"/>
                </a:ext>
              </a:extLst>
            </p:cNvPr>
            <p:cNvSpPr>
              <a:spLocks noChangeAspect="1"/>
            </p:cNvSpPr>
            <p:nvPr/>
          </p:nvSpPr>
          <p:spPr>
            <a:xfrm>
              <a:off x="5220462" y="3841867"/>
              <a:ext cx="72000" cy="72000"/>
            </a:xfrm>
            <a:prstGeom prst="ellipse">
              <a:avLst/>
            </a:prstGeom>
          </p:spPr>
          <p:txBody>
            <a:bodyPr anchor="ctr"/>
            <a:lstStyle/>
            <a:p>
              <a:pPr algn="ctr" defTabSz="457200">
                <a:lnSpc>
                  <a:spcPts val="1140"/>
                </a:lnSpc>
                <a:spcBef>
                  <a:spcPts val="0"/>
                </a:spcBef>
              </a:pPr>
              <a:endParaRPr lang="en-US" sz="1200" dirty="0">
                <a:solidFill>
                  <a:schemeClr val="tx1"/>
                </a:solidFill>
              </a:endParaRPr>
            </a:p>
          </p:txBody>
        </p:sp>
        <p:sp>
          <p:nvSpPr>
            <p:cNvPr id="37" name="Oval 36">
              <a:extLst>
                <a:ext uri="{FF2B5EF4-FFF2-40B4-BE49-F238E27FC236}">
                  <a16:creationId xmlns:a16="http://schemas.microsoft.com/office/drawing/2014/main" id="{A383A4BD-EADF-B9B5-73C1-7C9E887E42BB}"/>
                </a:ext>
              </a:extLst>
            </p:cNvPr>
            <p:cNvSpPr>
              <a:spLocks noChangeAspect="1"/>
            </p:cNvSpPr>
            <p:nvPr/>
          </p:nvSpPr>
          <p:spPr>
            <a:xfrm>
              <a:off x="5362333" y="3994716"/>
              <a:ext cx="72000" cy="72000"/>
            </a:xfrm>
            <a:prstGeom prst="ellipse">
              <a:avLst/>
            </a:prstGeom>
          </p:spPr>
          <p:txBody>
            <a:bodyPr anchor="ctr"/>
            <a:lstStyle/>
            <a:p>
              <a:pPr algn="ctr" defTabSz="457200">
                <a:lnSpc>
                  <a:spcPts val="1140"/>
                </a:lnSpc>
                <a:spcBef>
                  <a:spcPts val="0"/>
                </a:spcBef>
              </a:pPr>
              <a:endParaRPr lang="en-US" sz="1200" dirty="0">
                <a:solidFill>
                  <a:schemeClr val="tx1"/>
                </a:solidFill>
              </a:endParaRPr>
            </a:p>
          </p:txBody>
        </p:sp>
        <p:sp>
          <p:nvSpPr>
            <p:cNvPr id="38" name="Oval 37">
              <a:extLst>
                <a:ext uri="{FF2B5EF4-FFF2-40B4-BE49-F238E27FC236}">
                  <a16:creationId xmlns:a16="http://schemas.microsoft.com/office/drawing/2014/main" id="{276CDF4A-91AA-6C65-C0CF-959517CCE8AF}"/>
                </a:ext>
              </a:extLst>
            </p:cNvPr>
            <p:cNvSpPr>
              <a:spLocks noChangeAspect="1"/>
            </p:cNvSpPr>
            <p:nvPr/>
          </p:nvSpPr>
          <p:spPr>
            <a:xfrm>
              <a:off x="5489750" y="4009387"/>
              <a:ext cx="72000" cy="72000"/>
            </a:xfrm>
            <a:prstGeom prst="ellipse">
              <a:avLst/>
            </a:prstGeom>
          </p:spPr>
          <p:txBody>
            <a:bodyPr anchor="ctr"/>
            <a:lstStyle/>
            <a:p>
              <a:pPr algn="ctr" defTabSz="457200">
                <a:lnSpc>
                  <a:spcPts val="1140"/>
                </a:lnSpc>
                <a:spcBef>
                  <a:spcPts val="0"/>
                </a:spcBef>
              </a:pPr>
              <a:endParaRPr lang="en-US" sz="1200" dirty="0">
                <a:solidFill>
                  <a:schemeClr val="tx1"/>
                </a:solidFill>
              </a:endParaRPr>
            </a:p>
          </p:txBody>
        </p:sp>
        <p:sp>
          <p:nvSpPr>
            <p:cNvPr id="39" name="Oval 38">
              <a:extLst>
                <a:ext uri="{FF2B5EF4-FFF2-40B4-BE49-F238E27FC236}">
                  <a16:creationId xmlns:a16="http://schemas.microsoft.com/office/drawing/2014/main" id="{A8D8B9BD-B035-671C-FA05-1FE2AD0BEAEF}"/>
                </a:ext>
              </a:extLst>
            </p:cNvPr>
            <p:cNvSpPr>
              <a:spLocks noChangeAspect="1"/>
            </p:cNvSpPr>
            <p:nvPr/>
          </p:nvSpPr>
          <p:spPr>
            <a:xfrm>
              <a:off x="5620657" y="4063226"/>
              <a:ext cx="72000" cy="72000"/>
            </a:xfrm>
            <a:prstGeom prst="ellipse">
              <a:avLst/>
            </a:prstGeom>
          </p:spPr>
          <p:txBody>
            <a:bodyPr anchor="ctr"/>
            <a:lstStyle/>
            <a:p>
              <a:pPr algn="ctr" defTabSz="457200">
                <a:lnSpc>
                  <a:spcPts val="1140"/>
                </a:lnSpc>
                <a:spcBef>
                  <a:spcPts val="0"/>
                </a:spcBef>
              </a:pPr>
              <a:endParaRPr lang="en-US" sz="1200" dirty="0">
                <a:solidFill>
                  <a:schemeClr val="tx1"/>
                </a:solidFill>
              </a:endParaRPr>
            </a:p>
          </p:txBody>
        </p:sp>
        <p:sp>
          <p:nvSpPr>
            <p:cNvPr id="40" name="Oval 39">
              <a:extLst>
                <a:ext uri="{FF2B5EF4-FFF2-40B4-BE49-F238E27FC236}">
                  <a16:creationId xmlns:a16="http://schemas.microsoft.com/office/drawing/2014/main" id="{FB455CA7-093B-AD3B-B330-AF1414B89886}"/>
                </a:ext>
              </a:extLst>
            </p:cNvPr>
            <p:cNvSpPr>
              <a:spLocks noChangeAspect="1"/>
            </p:cNvSpPr>
            <p:nvPr/>
          </p:nvSpPr>
          <p:spPr>
            <a:xfrm>
              <a:off x="5751564" y="4081387"/>
              <a:ext cx="72000" cy="72000"/>
            </a:xfrm>
            <a:prstGeom prst="ellipse">
              <a:avLst/>
            </a:prstGeom>
          </p:spPr>
          <p:txBody>
            <a:bodyPr anchor="ctr"/>
            <a:lstStyle/>
            <a:p>
              <a:pPr algn="ctr" defTabSz="457200">
                <a:lnSpc>
                  <a:spcPts val="1140"/>
                </a:lnSpc>
                <a:spcBef>
                  <a:spcPts val="0"/>
                </a:spcBef>
              </a:pPr>
              <a:endParaRPr lang="en-US" sz="1200" dirty="0">
                <a:solidFill>
                  <a:schemeClr val="tx1"/>
                </a:solidFill>
              </a:endParaRPr>
            </a:p>
          </p:txBody>
        </p:sp>
        <p:sp>
          <p:nvSpPr>
            <p:cNvPr id="41" name="Oval 40">
              <a:extLst>
                <a:ext uri="{FF2B5EF4-FFF2-40B4-BE49-F238E27FC236}">
                  <a16:creationId xmlns:a16="http://schemas.microsoft.com/office/drawing/2014/main" id="{86F6D0AA-70C6-4C58-44BB-2D7ED303A476}"/>
                </a:ext>
              </a:extLst>
            </p:cNvPr>
            <p:cNvSpPr>
              <a:spLocks noChangeAspect="1"/>
            </p:cNvSpPr>
            <p:nvPr/>
          </p:nvSpPr>
          <p:spPr>
            <a:xfrm>
              <a:off x="5879534" y="4211894"/>
              <a:ext cx="72000" cy="72000"/>
            </a:xfrm>
            <a:prstGeom prst="ellipse">
              <a:avLst/>
            </a:prstGeom>
          </p:spPr>
          <p:txBody>
            <a:bodyPr anchor="ctr"/>
            <a:lstStyle/>
            <a:p>
              <a:pPr algn="ctr" defTabSz="457200">
                <a:lnSpc>
                  <a:spcPts val="1140"/>
                </a:lnSpc>
                <a:spcBef>
                  <a:spcPts val="0"/>
                </a:spcBef>
              </a:pPr>
              <a:endParaRPr lang="en-US" sz="1200" dirty="0">
                <a:solidFill>
                  <a:schemeClr val="tx1"/>
                </a:solidFill>
              </a:endParaRPr>
            </a:p>
          </p:txBody>
        </p:sp>
        <p:sp>
          <p:nvSpPr>
            <p:cNvPr id="42" name="Oval 41">
              <a:extLst>
                <a:ext uri="{FF2B5EF4-FFF2-40B4-BE49-F238E27FC236}">
                  <a16:creationId xmlns:a16="http://schemas.microsoft.com/office/drawing/2014/main" id="{79A43F1D-A0AC-7955-B0D0-BEDFD2C32247}"/>
                </a:ext>
              </a:extLst>
            </p:cNvPr>
            <p:cNvSpPr>
              <a:spLocks noChangeAspect="1"/>
            </p:cNvSpPr>
            <p:nvPr/>
          </p:nvSpPr>
          <p:spPr>
            <a:xfrm>
              <a:off x="6017513" y="4427115"/>
              <a:ext cx="72000" cy="72000"/>
            </a:xfrm>
            <a:prstGeom prst="ellipse">
              <a:avLst/>
            </a:prstGeom>
          </p:spPr>
          <p:txBody>
            <a:bodyPr anchor="ctr"/>
            <a:lstStyle/>
            <a:p>
              <a:pPr algn="ctr" defTabSz="457200">
                <a:lnSpc>
                  <a:spcPts val="1140"/>
                </a:lnSpc>
                <a:spcBef>
                  <a:spcPts val="0"/>
                </a:spcBef>
              </a:pPr>
              <a:endParaRPr lang="en-US" sz="1200" dirty="0">
                <a:solidFill>
                  <a:schemeClr val="tx1"/>
                </a:solidFill>
              </a:endParaRPr>
            </a:p>
          </p:txBody>
        </p:sp>
        <p:sp>
          <p:nvSpPr>
            <p:cNvPr id="43" name="Oval 42">
              <a:extLst>
                <a:ext uri="{FF2B5EF4-FFF2-40B4-BE49-F238E27FC236}">
                  <a16:creationId xmlns:a16="http://schemas.microsoft.com/office/drawing/2014/main" id="{F06E0D04-3CBA-57FD-F916-3F063D27050B}"/>
                </a:ext>
              </a:extLst>
            </p:cNvPr>
            <p:cNvSpPr>
              <a:spLocks noChangeAspect="1"/>
            </p:cNvSpPr>
            <p:nvPr/>
          </p:nvSpPr>
          <p:spPr>
            <a:xfrm>
              <a:off x="6150640" y="4463115"/>
              <a:ext cx="72000" cy="72000"/>
            </a:xfrm>
            <a:prstGeom prst="ellipse">
              <a:avLst/>
            </a:prstGeom>
          </p:spPr>
          <p:txBody>
            <a:bodyPr anchor="ctr"/>
            <a:lstStyle/>
            <a:p>
              <a:pPr algn="ctr" defTabSz="457200">
                <a:lnSpc>
                  <a:spcPts val="1140"/>
                </a:lnSpc>
                <a:spcBef>
                  <a:spcPts val="0"/>
                </a:spcBef>
              </a:pPr>
              <a:endParaRPr lang="en-US" sz="1200" dirty="0">
                <a:solidFill>
                  <a:schemeClr val="tx1"/>
                </a:solidFill>
              </a:endParaRPr>
            </a:p>
          </p:txBody>
        </p:sp>
        <p:sp>
          <p:nvSpPr>
            <p:cNvPr id="44" name="Oval 43">
              <a:extLst>
                <a:ext uri="{FF2B5EF4-FFF2-40B4-BE49-F238E27FC236}">
                  <a16:creationId xmlns:a16="http://schemas.microsoft.com/office/drawing/2014/main" id="{ACBF714D-2B34-9779-E9B4-6E64E6B15C75}"/>
                </a:ext>
              </a:extLst>
            </p:cNvPr>
            <p:cNvSpPr>
              <a:spLocks noChangeAspect="1"/>
            </p:cNvSpPr>
            <p:nvPr/>
          </p:nvSpPr>
          <p:spPr>
            <a:xfrm>
              <a:off x="6283767" y="4405075"/>
              <a:ext cx="72000" cy="72000"/>
            </a:xfrm>
            <a:prstGeom prst="ellipse">
              <a:avLst/>
            </a:prstGeom>
          </p:spPr>
          <p:txBody>
            <a:bodyPr anchor="ctr"/>
            <a:lstStyle/>
            <a:p>
              <a:pPr algn="ctr" defTabSz="457200">
                <a:lnSpc>
                  <a:spcPts val="1140"/>
                </a:lnSpc>
                <a:spcBef>
                  <a:spcPts val="0"/>
                </a:spcBef>
              </a:pPr>
              <a:endParaRPr lang="en-US" sz="1200" dirty="0">
                <a:solidFill>
                  <a:schemeClr val="tx1"/>
                </a:solidFill>
              </a:endParaRPr>
            </a:p>
          </p:txBody>
        </p:sp>
        <p:sp>
          <p:nvSpPr>
            <p:cNvPr id="45" name="Oval 44">
              <a:extLst>
                <a:ext uri="{FF2B5EF4-FFF2-40B4-BE49-F238E27FC236}">
                  <a16:creationId xmlns:a16="http://schemas.microsoft.com/office/drawing/2014/main" id="{2488EE9D-1CCE-FA07-C9CE-AF0D8F7A4977}"/>
                </a:ext>
              </a:extLst>
            </p:cNvPr>
            <p:cNvSpPr>
              <a:spLocks noChangeAspect="1"/>
            </p:cNvSpPr>
            <p:nvPr/>
          </p:nvSpPr>
          <p:spPr>
            <a:xfrm>
              <a:off x="6417130" y="4513075"/>
              <a:ext cx="72000" cy="72000"/>
            </a:xfrm>
            <a:prstGeom prst="ellipse">
              <a:avLst/>
            </a:prstGeom>
          </p:spPr>
          <p:txBody>
            <a:bodyPr anchor="ctr"/>
            <a:lstStyle/>
            <a:p>
              <a:pPr algn="ctr" defTabSz="457200">
                <a:lnSpc>
                  <a:spcPts val="1140"/>
                </a:lnSpc>
                <a:spcBef>
                  <a:spcPts val="0"/>
                </a:spcBef>
              </a:pPr>
              <a:endParaRPr lang="en-US" sz="1200" dirty="0">
                <a:solidFill>
                  <a:schemeClr val="tx1"/>
                </a:solidFill>
              </a:endParaRPr>
            </a:p>
          </p:txBody>
        </p:sp>
        <p:sp>
          <p:nvSpPr>
            <p:cNvPr id="46" name="Oval 45">
              <a:extLst>
                <a:ext uri="{FF2B5EF4-FFF2-40B4-BE49-F238E27FC236}">
                  <a16:creationId xmlns:a16="http://schemas.microsoft.com/office/drawing/2014/main" id="{776B4BCE-BB99-8B81-D2F7-1156BEAB787E}"/>
                </a:ext>
              </a:extLst>
            </p:cNvPr>
            <p:cNvSpPr>
              <a:spLocks noChangeAspect="1"/>
            </p:cNvSpPr>
            <p:nvPr/>
          </p:nvSpPr>
          <p:spPr>
            <a:xfrm>
              <a:off x="6541057" y="4585075"/>
              <a:ext cx="72000" cy="72000"/>
            </a:xfrm>
            <a:prstGeom prst="ellipse">
              <a:avLst/>
            </a:prstGeom>
          </p:spPr>
          <p:txBody>
            <a:bodyPr anchor="ctr"/>
            <a:lstStyle/>
            <a:p>
              <a:pPr algn="ctr" defTabSz="457200">
                <a:lnSpc>
                  <a:spcPts val="1140"/>
                </a:lnSpc>
                <a:spcBef>
                  <a:spcPts val="0"/>
                </a:spcBef>
              </a:pPr>
              <a:endParaRPr lang="en-US" sz="1200" dirty="0">
                <a:solidFill>
                  <a:schemeClr val="tx1"/>
                </a:solidFill>
              </a:endParaRPr>
            </a:p>
          </p:txBody>
        </p:sp>
      </p:grpSp>
      <p:sp>
        <p:nvSpPr>
          <p:cNvPr id="4" name="Footer Placeholder 3">
            <a:extLst>
              <a:ext uri="{FF2B5EF4-FFF2-40B4-BE49-F238E27FC236}">
                <a16:creationId xmlns:a16="http://schemas.microsoft.com/office/drawing/2014/main" id="{49119FBD-7375-277C-1CFA-DCDD6B17DE7A}"/>
              </a:ext>
            </a:extLst>
          </p:cNvPr>
          <p:cNvSpPr>
            <a:spLocks noGrp="1"/>
          </p:cNvSpPr>
          <p:nvPr>
            <p:ph type="ftr" sz="quarter" idx="10"/>
          </p:nvPr>
        </p:nvSpPr>
        <p:spPr>
          <a:xfrm>
            <a:off x="476155" y="6157069"/>
            <a:ext cx="6801229" cy="578799"/>
          </a:xfrm>
        </p:spPr>
        <p:txBody>
          <a:bodyPr/>
          <a:lstStyle/>
          <a:p>
            <a:pPr>
              <a:defRPr/>
            </a:pPr>
            <a:r>
              <a:rPr lang="en-GB" sz="900" dirty="0"/>
              <a:t>1. Fouchard M, et al. </a:t>
            </a:r>
            <a:r>
              <a:rPr lang="en-US" sz="900" i="1" dirty="0"/>
              <a:t>Front Physiol</a:t>
            </a:r>
            <a:r>
              <a:rPr lang="en-US" sz="900" dirty="0"/>
              <a:t>. 2019 Jul 3;10:862. </a:t>
            </a:r>
          </a:p>
          <a:p>
            <a:pPr>
              <a:defRPr/>
            </a:pPr>
            <a:r>
              <a:rPr lang="en-GB" sz="900" dirty="0"/>
              <a:t>2. Fromy B, et al. </a:t>
            </a:r>
            <a:r>
              <a:rPr lang="en-GB" sz="900" i="1" dirty="0"/>
              <a:t>Diabetes. </a:t>
            </a:r>
            <a:r>
              <a:rPr lang="en-GB" sz="900" dirty="0"/>
              <a:t>2002; 51: 1214-1217.</a:t>
            </a:r>
          </a:p>
          <a:p>
            <a:pPr>
              <a:defRPr/>
            </a:pPr>
            <a:r>
              <a:rPr lang="en-GB" sz="900" dirty="0"/>
              <a:t>3. Balasubramanian GV, et al. </a:t>
            </a:r>
            <a:r>
              <a:rPr lang="en-US" sz="900" i="1" dirty="0"/>
              <a:t>Front Bioeng Biotechnol</a:t>
            </a:r>
            <a:r>
              <a:rPr lang="en-US" sz="900" dirty="0"/>
              <a:t>. 2021 Sep 14;9:732753.</a:t>
            </a:r>
            <a:endParaRPr lang="en-GB" sz="900" dirty="0"/>
          </a:p>
        </p:txBody>
      </p:sp>
      <p:sp>
        <p:nvSpPr>
          <p:cNvPr id="8" name="Slide Number Placeholder 7">
            <a:extLst>
              <a:ext uri="{FF2B5EF4-FFF2-40B4-BE49-F238E27FC236}">
                <a16:creationId xmlns:a16="http://schemas.microsoft.com/office/drawing/2014/main" id="{58633268-8490-A073-4B16-C945CBEC0A61}"/>
              </a:ext>
            </a:extLst>
          </p:cNvPr>
          <p:cNvSpPr>
            <a:spLocks noGrp="1"/>
          </p:cNvSpPr>
          <p:nvPr>
            <p:ph type="sldNum" sz="quarter" idx="11"/>
          </p:nvPr>
        </p:nvSpPr>
        <p:spPr/>
        <p:txBody>
          <a:bodyPr/>
          <a:lstStyle/>
          <a:p>
            <a:fld id="{EC207676-F0A8-F84C-8992-953889E4E8DF}" type="slidenum">
              <a:rPr lang="en-GB" altLang="en-US" smtClean="0"/>
              <a:pPr/>
              <a:t>10</a:t>
            </a:fld>
            <a:endParaRPr lang="en-GB" altLang="en-US" dirty="0"/>
          </a:p>
        </p:txBody>
      </p:sp>
      <p:sp>
        <p:nvSpPr>
          <p:cNvPr id="9" name="Title 8">
            <a:extLst>
              <a:ext uri="{FF2B5EF4-FFF2-40B4-BE49-F238E27FC236}">
                <a16:creationId xmlns:a16="http://schemas.microsoft.com/office/drawing/2014/main" id="{BBA08A99-B472-527D-92DF-30ACAF442289}"/>
              </a:ext>
            </a:extLst>
          </p:cNvPr>
          <p:cNvSpPr>
            <a:spLocks noGrp="1"/>
          </p:cNvSpPr>
          <p:nvPr>
            <p:ph type="title"/>
          </p:nvPr>
        </p:nvSpPr>
        <p:spPr/>
        <p:txBody>
          <a:bodyPr/>
          <a:lstStyle/>
          <a:p>
            <a:r>
              <a:rPr lang="en-US">
                <a:latin typeface="Arial"/>
                <a:cs typeface="Arial"/>
              </a:rPr>
              <a:t>Small-fiber </a:t>
            </a:r>
            <a:r>
              <a:rPr lang="en-US" dirty="0">
                <a:latin typeface="Arial"/>
                <a:cs typeface="Arial"/>
              </a:rPr>
              <a:t>Damage Impairs Pressure-induced Vasodilation, which Results in DFU</a:t>
            </a:r>
            <a:r>
              <a:rPr lang="en-US" baseline="30000" dirty="0">
                <a:latin typeface="Arial"/>
                <a:cs typeface="Arial"/>
              </a:rPr>
              <a:t>1-3</a:t>
            </a:r>
          </a:p>
        </p:txBody>
      </p:sp>
      <p:graphicFrame>
        <p:nvGraphicFramePr>
          <p:cNvPr id="2248740" name="Group 36"/>
          <p:cNvGraphicFramePr>
            <a:graphicFrameLocks noGrp="1"/>
          </p:cNvGraphicFramePr>
          <p:nvPr>
            <p:ph idx="4294967295"/>
            <p:extLst>
              <p:ext uri="{D42A27DB-BD31-4B8C-83A1-F6EECF244321}">
                <p14:modId xmlns:p14="http://schemas.microsoft.com/office/powerpoint/2010/main" val="1153730788"/>
              </p:ext>
            </p:extLst>
          </p:nvPr>
        </p:nvGraphicFramePr>
        <p:xfrm>
          <a:off x="7367887" y="2082463"/>
          <a:ext cx="3599952" cy="3219782"/>
        </p:xfrm>
        <a:graphic>
          <a:graphicData uri="http://schemas.openxmlformats.org/drawingml/2006/table">
            <a:tbl>
              <a:tblPr/>
              <a:tblGrid>
                <a:gridCol w="1871760">
                  <a:extLst>
                    <a:ext uri="{9D8B030D-6E8A-4147-A177-3AD203B41FA5}">
                      <a16:colId xmlns:a16="http://schemas.microsoft.com/office/drawing/2014/main" val="20000"/>
                    </a:ext>
                  </a:extLst>
                </a:gridCol>
                <a:gridCol w="1728192">
                  <a:extLst>
                    <a:ext uri="{9D8B030D-6E8A-4147-A177-3AD203B41FA5}">
                      <a16:colId xmlns:a16="http://schemas.microsoft.com/office/drawing/2014/main" val="20001"/>
                    </a:ext>
                  </a:extLst>
                </a:gridCol>
              </a:tblGrid>
              <a:tr h="113460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bg1"/>
                          </a:solidFill>
                          <a:effectLst/>
                          <a:latin typeface="Arial" panose="020B0604020202020204" pitchFamily="34" charset="0"/>
                        </a:rPr>
                        <a:t>Control subjects</a:t>
                      </a:r>
                    </a:p>
                  </a:txBody>
                  <a:tcPr marL="68580" marR="68580" marT="34292" marB="34292"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Arial" panose="020B0604020202020204" pitchFamily="34" charset="0"/>
                        </a:rPr>
                        <a:t>48.8 mmHg</a:t>
                      </a:r>
                    </a:p>
                  </a:txBody>
                  <a:tcPr marL="68580" marR="68580" marT="34292" marB="34292" anchor="ct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a:noFill/>
                    </a:lnTlToBr>
                    <a:lnBlToTr>
                      <a:noFill/>
                    </a:lnBlToTr>
                    <a:solidFill>
                      <a:schemeClr val="tx1">
                        <a:lumMod val="50000"/>
                        <a:lumOff val="50000"/>
                        <a:alpha val="10000"/>
                      </a:schemeClr>
                    </a:solidFill>
                  </a:tcPr>
                </a:tc>
                <a:extLst>
                  <a:ext uri="{0D108BD9-81ED-4DB2-BD59-A6C34878D82A}">
                    <a16:rowId xmlns:a16="http://schemas.microsoft.com/office/drawing/2014/main" val="10000"/>
                  </a:ext>
                </a:extLst>
              </a:tr>
              <a:tr h="104319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bg1"/>
                          </a:solidFill>
                          <a:effectLst/>
                          <a:latin typeface="Arial" panose="020B0604020202020204" pitchFamily="34" charset="0"/>
                        </a:rPr>
                        <a:t>Diabetic without neuropathy</a:t>
                      </a:r>
                    </a:p>
                  </a:txBody>
                  <a:tcPr marL="68580" marR="68580" marT="34292" marB="34292"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Arial" panose="020B0604020202020204" pitchFamily="34" charset="0"/>
                        </a:rPr>
                        <a:t>7.5 mmHg</a:t>
                      </a:r>
                    </a:p>
                  </a:txBody>
                  <a:tcPr marL="68580" marR="68580" marT="34292" marB="34292" anchor="ct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a:noFill/>
                    </a:lnTlToBr>
                    <a:lnBlToTr>
                      <a:noFill/>
                    </a:lnBlToTr>
                    <a:solidFill>
                      <a:schemeClr val="tx1">
                        <a:lumMod val="50000"/>
                        <a:lumOff val="50000"/>
                        <a:alpha val="10000"/>
                      </a:schemeClr>
                    </a:solidFill>
                  </a:tcPr>
                </a:tc>
                <a:extLst>
                  <a:ext uri="{0D108BD9-81ED-4DB2-BD59-A6C34878D82A}">
                    <a16:rowId xmlns:a16="http://schemas.microsoft.com/office/drawing/2014/main" val="10001"/>
                  </a:ext>
                </a:extLst>
              </a:tr>
              <a:tr h="104198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bg1"/>
                          </a:solidFill>
                          <a:effectLst/>
                          <a:latin typeface="Arial" panose="020B0604020202020204" pitchFamily="34" charset="0"/>
                        </a:rPr>
                        <a:t>Diabetic Neuropathy</a:t>
                      </a:r>
                    </a:p>
                  </a:txBody>
                  <a:tcPr marL="68580" marR="68580" marT="34292" marB="34292"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Arial" panose="020B0604020202020204" pitchFamily="34" charset="0"/>
                        </a:rPr>
                        <a:t>6.3 mmHg</a:t>
                      </a:r>
                    </a:p>
                  </a:txBody>
                  <a:tcPr marL="68580" marR="68580" marT="34292" marB="34292" anchor="ct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tx1">
                        <a:lumMod val="50000"/>
                        <a:lumOff val="50000"/>
                        <a:alpha val="10000"/>
                      </a:schemeClr>
                    </a:solidFill>
                  </a:tcPr>
                </a:tc>
                <a:extLst>
                  <a:ext uri="{0D108BD9-81ED-4DB2-BD59-A6C34878D82A}">
                    <a16:rowId xmlns:a16="http://schemas.microsoft.com/office/drawing/2014/main" val="10002"/>
                  </a:ext>
                </a:extLst>
              </a:tr>
            </a:tbl>
          </a:graphicData>
        </a:graphic>
      </p:graphicFrame>
      <p:sp>
        <p:nvSpPr>
          <p:cNvPr id="6" name="TextBox 6">
            <a:extLst>
              <a:ext uri="{FF2B5EF4-FFF2-40B4-BE49-F238E27FC236}">
                <a16:creationId xmlns:a16="http://schemas.microsoft.com/office/drawing/2014/main" id="{C8966286-9A50-DF86-373D-B6A2D68328E4}"/>
              </a:ext>
            </a:extLst>
          </p:cNvPr>
          <p:cNvSpPr txBox="1">
            <a:spLocks noChangeArrowheads="1"/>
          </p:cNvSpPr>
          <p:nvPr/>
        </p:nvSpPr>
        <p:spPr bwMode="auto">
          <a:xfrm>
            <a:off x="3066066" y="1999223"/>
            <a:ext cx="9680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MS PGothic" charset="-128"/>
                <a:cs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cs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cs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cs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cs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cs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cs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cs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cs typeface="MS PGothic" charset="-128"/>
              </a:defRPr>
            </a:lvl9pPr>
          </a:lstStyle>
          <a:p>
            <a:pPr algn="ctr" eaLnBrk="1" hangingPunct="1">
              <a:spcBef>
                <a:spcPct val="0"/>
              </a:spcBef>
              <a:buFontTx/>
              <a:buNone/>
            </a:pPr>
            <a:r>
              <a:rPr lang="en-GB" altLang="en-US" sz="1200" dirty="0">
                <a:solidFill>
                  <a:schemeClr val="accent1"/>
                </a:solidFill>
                <a:latin typeface="Arial" panose="020B0604020202020204" pitchFamily="34" charset="0"/>
                <a:ea typeface="ＭＳ Ｐゴシック" charset="-128"/>
              </a:rPr>
              <a:t>Control (n=15)</a:t>
            </a:r>
          </a:p>
        </p:txBody>
      </p:sp>
      <p:sp>
        <p:nvSpPr>
          <p:cNvPr id="7" name="TextBox 7">
            <a:extLst>
              <a:ext uri="{FF2B5EF4-FFF2-40B4-BE49-F238E27FC236}">
                <a16:creationId xmlns:a16="http://schemas.microsoft.com/office/drawing/2014/main" id="{C85518D8-3DDF-A4EA-D8D0-00934FC19C85}"/>
              </a:ext>
            </a:extLst>
          </p:cNvPr>
          <p:cNvSpPr txBox="1">
            <a:spLocks noChangeArrowheads="1"/>
          </p:cNvSpPr>
          <p:nvPr/>
        </p:nvSpPr>
        <p:spPr bwMode="auto">
          <a:xfrm>
            <a:off x="2417124" y="3742482"/>
            <a:ext cx="97908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MS PGothic" charset="-128"/>
                <a:cs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cs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cs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cs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cs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cs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cs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cs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cs typeface="MS PGothic" charset="-128"/>
              </a:defRPr>
            </a:lvl9pPr>
          </a:lstStyle>
          <a:p>
            <a:pPr algn="ctr" eaLnBrk="1" hangingPunct="1">
              <a:spcBef>
                <a:spcPct val="0"/>
              </a:spcBef>
              <a:buFontTx/>
              <a:buNone/>
            </a:pPr>
            <a:r>
              <a:rPr lang="en-GB" altLang="en-US" sz="1200" dirty="0">
                <a:solidFill>
                  <a:schemeClr val="tx2"/>
                </a:solidFill>
                <a:latin typeface="Arial" panose="020B0604020202020204" pitchFamily="34" charset="0"/>
                <a:ea typeface="ＭＳ Ｐゴシック" charset="-128"/>
              </a:rPr>
              <a:t>Diabetic</a:t>
            </a:r>
          </a:p>
          <a:p>
            <a:pPr algn="ctr" eaLnBrk="1" hangingPunct="1">
              <a:spcBef>
                <a:spcPct val="0"/>
              </a:spcBef>
              <a:buFontTx/>
              <a:buNone/>
            </a:pPr>
            <a:r>
              <a:rPr lang="en-GB" altLang="en-US" sz="1200" dirty="0">
                <a:solidFill>
                  <a:schemeClr val="tx2"/>
                </a:solidFill>
                <a:latin typeface="Arial" panose="020B0604020202020204" pitchFamily="34" charset="0"/>
                <a:ea typeface="ＭＳ Ｐゴシック" charset="-128"/>
              </a:rPr>
              <a:t>without neuropathy</a:t>
            </a:r>
          </a:p>
          <a:p>
            <a:pPr algn="ctr" eaLnBrk="1" hangingPunct="1">
              <a:spcBef>
                <a:spcPct val="0"/>
              </a:spcBef>
              <a:buFontTx/>
              <a:buNone/>
            </a:pPr>
            <a:r>
              <a:rPr lang="en-GB" altLang="en-US" sz="1200" dirty="0">
                <a:solidFill>
                  <a:schemeClr val="tx2"/>
                </a:solidFill>
                <a:latin typeface="Arial" panose="020B0604020202020204" pitchFamily="34" charset="0"/>
                <a:ea typeface="ＭＳ Ｐゴシック" charset="-128"/>
              </a:rPr>
              <a:t>(n=15)</a:t>
            </a:r>
          </a:p>
        </p:txBody>
      </p:sp>
      <p:sp>
        <p:nvSpPr>
          <p:cNvPr id="2" name="TextBox 1">
            <a:extLst>
              <a:ext uri="{FF2B5EF4-FFF2-40B4-BE49-F238E27FC236}">
                <a16:creationId xmlns:a16="http://schemas.microsoft.com/office/drawing/2014/main" id="{1C396CF2-A103-9695-095D-B22D85790A55}"/>
              </a:ext>
            </a:extLst>
          </p:cNvPr>
          <p:cNvSpPr txBox="1"/>
          <p:nvPr/>
        </p:nvSpPr>
        <p:spPr>
          <a:xfrm>
            <a:off x="1287851" y="1496011"/>
            <a:ext cx="4929555" cy="338554"/>
          </a:xfrm>
          <a:prstGeom prst="rect">
            <a:avLst/>
          </a:prstGeom>
          <a:noFill/>
        </p:spPr>
        <p:txBody>
          <a:bodyPr wrap="none" rtlCol="0">
            <a:spAutoFit/>
          </a:bodyPr>
          <a:lstStyle/>
          <a:p>
            <a:r>
              <a:rPr lang="en-US" sz="1600" dirty="0">
                <a:solidFill>
                  <a:schemeClr val="accent1"/>
                </a:solidFill>
                <a:latin typeface="Arial" panose="020B0604020202020204" pitchFamily="34" charset="0"/>
              </a:rPr>
              <a:t>Skin blood flow was measured with Doppler in DPN</a:t>
            </a:r>
            <a:r>
              <a:rPr lang="en-US" sz="1600" baseline="30000" dirty="0">
                <a:solidFill>
                  <a:schemeClr val="accent1"/>
                </a:solidFill>
                <a:latin typeface="Arial" panose="020B0604020202020204" pitchFamily="34" charset="0"/>
              </a:rPr>
              <a:t>2</a:t>
            </a:r>
            <a:endParaRPr lang="en-US" sz="1600" dirty="0">
              <a:solidFill>
                <a:schemeClr val="accent1"/>
              </a:solidFill>
              <a:latin typeface="Arial" panose="020B0604020202020204" pitchFamily="34" charset="0"/>
            </a:endParaRPr>
          </a:p>
        </p:txBody>
      </p:sp>
      <p:grpSp>
        <p:nvGrpSpPr>
          <p:cNvPr id="2248791" name="Group 2248790">
            <a:extLst>
              <a:ext uri="{FF2B5EF4-FFF2-40B4-BE49-F238E27FC236}">
                <a16:creationId xmlns:a16="http://schemas.microsoft.com/office/drawing/2014/main" id="{C75D79D9-FC13-EAA6-378B-A1A89F9CBBF4}"/>
              </a:ext>
            </a:extLst>
          </p:cNvPr>
          <p:cNvGrpSpPr/>
          <p:nvPr/>
        </p:nvGrpSpPr>
        <p:grpSpPr>
          <a:xfrm>
            <a:off x="1590208" y="2463958"/>
            <a:ext cx="4113467" cy="2146900"/>
            <a:chOff x="2499590" y="1824506"/>
            <a:chExt cx="4113467" cy="2146900"/>
          </a:xfrm>
          <a:solidFill>
            <a:schemeClr val="accent1"/>
          </a:solidFill>
        </p:grpSpPr>
        <p:sp>
          <p:nvSpPr>
            <p:cNvPr id="2248792" name="Oval 2248791">
              <a:extLst>
                <a:ext uri="{FF2B5EF4-FFF2-40B4-BE49-F238E27FC236}">
                  <a16:creationId xmlns:a16="http://schemas.microsoft.com/office/drawing/2014/main" id="{B696C22B-95F2-E88A-AF6E-C96675F82BC3}"/>
                </a:ext>
              </a:extLst>
            </p:cNvPr>
            <p:cNvSpPr>
              <a:spLocks noChangeAspect="1"/>
            </p:cNvSpPr>
            <p:nvPr/>
          </p:nvSpPr>
          <p:spPr>
            <a:xfrm>
              <a:off x="2499590" y="2043150"/>
              <a:ext cx="72000" cy="72000"/>
            </a:xfrm>
            <a:prstGeom prst="ellipse">
              <a:avLst/>
            </a:prstGeom>
            <a:grp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48793" name="Oval 2248792">
              <a:extLst>
                <a:ext uri="{FF2B5EF4-FFF2-40B4-BE49-F238E27FC236}">
                  <a16:creationId xmlns:a16="http://schemas.microsoft.com/office/drawing/2014/main" id="{84C2F432-AC56-EE09-87CD-06B8719ABF53}"/>
                </a:ext>
              </a:extLst>
            </p:cNvPr>
            <p:cNvSpPr>
              <a:spLocks noChangeAspect="1"/>
            </p:cNvSpPr>
            <p:nvPr/>
          </p:nvSpPr>
          <p:spPr>
            <a:xfrm>
              <a:off x="2714811" y="1824506"/>
              <a:ext cx="72000" cy="72000"/>
            </a:xfrm>
            <a:prstGeom prst="ellipse">
              <a:avLst/>
            </a:prstGeom>
            <a:grp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48794" name="Oval 2248793">
              <a:extLst>
                <a:ext uri="{FF2B5EF4-FFF2-40B4-BE49-F238E27FC236}">
                  <a16:creationId xmlns:a16="http://schemas.microsoft.com/office/drawing/2014/main" id="{5DC4C514-BECE-4EA6-A201-24008F9F4EF3}"/>
                </a:ext>
              </a:extLst>
            </p:cNvPr>
            <p:cNvSpPr>
              <a:spLocks noChangeAspect="1"/>
            </p:cNvSpPr>
            <p:nvPr/>
          </p:nvSpPr>
          <p:spPr>
            <a:xfrm>
              <a:off x="2851832" y="2042417"/>
              <a:ext cx="72000" cy="72000"/>
            </a:xfrm>
            <a:prstGeom prst="ellipse">
              <a:avLst/>
            </a:prstGeom>
            <a:grp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48795" name="Oval 2248794">
              <a:extLst>
                <a:ext uri="{FF2B5EF4-FFF2-40B4-BE49-F238E27FC236}">
                  <a16:creationId xmlns:a16="http://schemas.microsoft.com/office/drawing/2014/main" id="{31513161-3CD8-4D9D-AAB9-52B2C25C049F}"/>
                </a:ext>
              </a:extLst>
            </p:cNvPr>
            <p:cNvSpPr>
              <a:spLocks noChangeAspect="1"/>
            </p:cNvSpPr>
            <p:nvPr/>
          </p:nvSpPr>
          <p:spPr>
            <a:xfrm>
              <a:off x="2985192" y="1930007"/>
              <a:ext cx="72000" cy="72000"/>
            </a:xfrm>
            <a:prstGeom prst="ellipse">
              <a:avLst/>
            </a:prstGeom>
            <a:grp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48796" name="Oval 2248795">
              <a:extLst>
                <a:ext uri="{FF2B5EF4-FFF2-40B4-BE49-F238E27FC236}">
                  <a16:creationId xmlns:a16="http://schemas.microsoft.com/office/drawing/2014/main" id="{D30F6A70-3DA5-4EB0-2482-E13FEDABCEFA}"/>
                </a:ext>
              </a:extLst>
            </p:cNvPr>
            <p:cNvSpPr>
              <a:spLocks noChangeAspect="1"/>
            </p:cNvSpPr>
            <p:nvPr/>
          </p:nvSpPr>
          <p:spPr>
            <a:xfrm>
              <a:off x="3113162" y="2199880"/>
              <a:ext cx="72000" cy="72000"/>
            </a:xfrm>
            <a:prstGeom prst="ellipse">
              <a:avLst/>
            </a:prstGeom>
            <a:grp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48797" name="Oval 2248796">
              <a:extLst>
                <a:ext uri="{FF2B5EF4-FFF2-40B4-BE49-F238E27FC236}">
                  <a16:creationId xmlns:a16="http://schemas.microsoft.com/office/drawing/2014/main" id="{E1A3BD85-2EA3-9D48-C4EB-B2FF5D543291}"/>
                </a:ext>
              </a:extLst>
            </p:cNvPr>
            <p:cNvSpPr>
              <a:spLocks noChangeAspect="1"/>
            </p:cNvSpPr>
            <p:nvPr/>
          </p:nvSpPr>
          <p:spPr>
            <a:xfrm>
              <a:off x="3247559" y="2250502"/>
              <a:ext cx="72000" cy="72000"/>
            </a:xfrm>
            <a:prstGeom prst="ellipse">
              <a:avLst/>
            </a:prstGeom>
            <a:grp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48798" name="Oval 2248797">
              <a:extLst>
                <a:ext uri="{FF2B5EF4-FFF2-40B4-BE49-F238E27FC236}">
                  <a16:creationId xmlns:a16="http://schemas.microsoft.com/office/drawing/2014/main" id="{E52994F5-FAD4-436C-DE65-B08DA0172C5B}"/>
                </a:ext>
              </a:extLst>
            </p:cNvPr>
            <p:cNvSpPr>
              <a:spLocks noChangeAspect="1"/>
            </p:cNvSpPr>
            <p:nvPr/>
          </p:nvSpPr>
          <p:spPr>
            <a:xfrm>
              <a:off x="3377501" y="2177032"/>
              <a:ext cx="72000" cy="72000"/>
            </a:xfrm>
            <a:prstGeom prst="ellipse">
              <a:avLst/>
            </a:prstGeom>
            <a:grp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48799" name="Oval 2248798">
              <a:extLst>
                <a:ext uri="{FF2B5EF4-FFF2-40B4-BE49-F238E27FC236}">
                  <a16:creationId xmlns:a16="http://schemas.microsoft.com/office/drawing/2014/main" id="{1D70B725-AE24-A8E2-6141-A498F8E95194}"/>
                </a:ext>
              </a:extLst>
            </p:cNvPr>
            <p:cNvSpPr>
              <a:spLocks noChangeAspect="1"/>
            </p:cNvSpPr>
            <p:nvPr/>
          </p:nvSpPr>
          <p:spPr>
            <a:xfrm>
              <a:off x="3509861" y="2111814"/>
              <a:ext cx="72000" cy="72000"/>
            </a:xfrm>
            <a:prstGeom prst="ellipse">
              <a:avLst/>
            </a:prstGeom>
            <a:grp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48800" name="Oval 2248799">
              <a:extLst>
                <a:ext uri="{FF2B5EF4-FFF2-40B4-BE49-F238E27FC236}">
                  <a16:creationId xmlns:a16="http://schemas.microsoft.com/office/drawing/2014/main" id="{65B6132C-A3AE-F537-7376-CDF71F3D6C19}"/>
                </a:ext>
              </a:extLst>
            </p:cNvPr>
            <p:cNvSpPr>
              <a:spLocks noChangeAspect="1"/>
            </p:cNvSpPr>
            <p:nvPr/>
          </p:nvSpPr>
          <p:spPr>
            <a:xfrm>
              <a:off x="3641320" y="2263959"/>
              <a:ext cx="72000" cy="72000"/>
            </a:xfrm>
            <a:prstGeom prst="ellipse">
              <a:avLst/>
            </a:prstGeom>
            <a:grp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48801" name="Oval 2248800">
              <a:extLst>
                <a:ext uri="{FF2B5EF4-FFF2-40B4-BE49-F238E27FC236}">
                  <a16:creationId xmlns:a16="http://schemas.microsoft.com/office/drawing/2014/main" id="{10E34543-116E-BBCD-EF69-021D4E09F498}"/>
                </a:ext>
              </a:extLst>
            </p:cNvPr>
            <p:cNvSpPr>
              <a:spLocks noChangeAspect="1"/>
            </p:cNvSpPr>
            <p:nvPr/>
          </p:nvSpPr>
          <p:spPr>
            <a:xfrm>
              <a:off x="3771063" y="2052169"/>
              <a:ext cx="72000" cy="72000"/>
            </a:xfrm>
            <a:prstGeom prst="ellipse">
              <a:avLst/>
            </a:prstGeom>
            <a:grp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48802" name="Oval 2248801">
              <a:extLst>
                <a:ext uri="{FF2B5EF4-FFF2-40B4-BE49-F238E27FC236}">
                  <a16:creationId xmlns:a16="http://schemas.microsoft.com/office/drawing/2014/main" id="{8C81F419-ED3F-9A7B-618E-4371D69C45E8}"/>
                </a:ext>
              </a:extLst>
            </p:cNvPr>
            <p:cNvSpPr>
              <a:spLocks noChangeAspect="1"/>
            </p:cNvSpPr>
            <p:nvPr/>
          </p:nvSpPr>
          <p:spPr>
            <a:xfrm>
              <a:off x="3906684" y="2301810"/>
              <a:ext cx="79200" cy="79200"/>
            </a:xfrm>
            <a:prstGeom prst="ellipse">
              <a:avLst/>
            </a:prstGeom>
            <a:grp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48803" name="Oval 2248802">
              <a:extLst>
                <a:ext uri="{FF2B5EF4-FFF2-40B4-BE49-F238E27FC236}">
                  <a16:creationId xmlns:a16="http://schemas.microsoft.com/office/drawing/2014/main" id="{EC61E2B3-C061-0CEE-46E0-513D4FFEC7E3}"/>
                </a:ext>
              </a:extLst>
            </p:cNvPr>
            <p:cNvSpPr>
              <a:spLocks noChangeAspect="1"/>
            </p:cNvSpPr>
            <p:nvPr/>
          </p:nvSpPr>
          <p:spPr>
            <a:xfrm>
              <a:off x="4037701" y="2276550"/>
              <a:ext cx="72000" cy="72000"/>
            </a:xfrm>
            <a:prstGeom prst="ellipse">
              <a:avLst/>
            </a:prstGeom>
            <a:grp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48804" name="Oval 2248803">
              <a:extLst>
                <a:ext uri="{FF2B5EF4-FFF2-40B4-BE49-F238E27FC236}">
                  <a16:creationId xmlns:a16="http://schemas.microsoft.com/office/drawing/2014/main" id="{866A56CA-B7CC-6702-28BC-7EC765F8F2DE}"/>
                </a:ext>
              </a:extLst>
            </p:cNvPr>
            <p:cNvSpPr>
              <a:spLocks noChangeAspect="1"/>
            </p:cNvSpPr>
            <p:nvPr/>
          </p:nvSpPr>
          <p:spPr>
            <a:xfrm>
              <a:off x="4168608" y="2305137"/>
              <a:ext cx="72000" cy="72000"/>
            </a:xfrm>
            <a:prstGeom prst="ellipse">
              <a:avLst/>
            </a:prstGeom>
            <a:grp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48805" name="Oval 2248804">
              <a:extLst>
                <a:ext uri="{FF2B5EF4-FFF2-40B4-BE49-F238E27FC236}">
                  <a16:creationId xmlns:a16="http://schemas.microsoft.com/office/drawing/2014/main" id="{D5A44EDE-D2EA-441B-57F0-92131CF99D40}"/>
                </a:ext>
              </a:extLst>
            </p:cNvPr>
            <p:cNvSpPr>
              <a:spLocks noChangeAspect="1"/>
            </p:cNvSpPr>
            <p:nvPr/>
          </p:nvSpPr>
          <p:spPr>
            <a:xfrm>
              <a:off x="4300296" y="2477126"/>
              <a:ext cx="72000" cy="72000"/>
            </a:xfrm>
            <a:prstGeom prst="ellipse">
              <a:avLst/>
            </a:prstGeom>
            <a:grp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48806" name="Oval 2248805">
              <a:extLst>
                <a:ext uri="{FF2B5EF4-FFF2-40B4-BE49-F238E27FC236}">
                  <a16:creationId xmlns:a16="http://schemas.microsoft.com/office/drawing/2014/main" id="{F79567E8-6CAE-4C67-DB68-47A7EAA49C56}"/>
                </a:ext>
              </a:extLst>
            </p:cNvPr>
            <p:cNvSpPr>
              <a:spLocks noChangeAspect="1"/>
            </p:cNvSpPr>
            <p:nvPr/>
          </p:nvSpPr>
          <p:spPr>
            <a:xfrm>
              <a:off x="4431241" y="2488606"/>
              <a:ext cx="72000" cy="72000"/>
            </a:xfrm>
            <a:prstGeom prst="ellipse">
              <a:avLst/>
            </a:prstGeom>
            <a:grp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48807" name="Oval 2248806">
              <a:extLst>
                <a:ext uri="{FF2B5EF4-FFF2-40B4-BE49-F238E27FC236}">
                  <a16:creationId xmlns:a16="http://schemas.microsoft.com/office/drawing/2014/main" id="{4B3D0BB8-63B1-8225-CFC9-7C54A45BC5DE}"/>
                </a:ext>
              </a:extLst>
            </p:cNvPr>
            <p:cNvSpPr>
              <a:spLocks noChangeAspect="1"/>
            </p:cNvSpPr>
            <p:nvPr/>
          </p:nvSpPr>
          <p:spPr>
            <a:xfrm>
              <a:off x="4562701" y="2620840"/>
              <a:ext cx="72000" cy="72000"/>
            </a:xfrm>
            <a:prstGeom prst="ellipse">
              <a:avLst/>
            </a:prstGeom>
            <a:grp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48808" name="Oval 2248807">
              <a:extLst>
                <a:ext uri="{FF2B5EF4-FFF2-40B4-BE49-F238E27FC236}">
                  <a16:creationId xmlns:a16="http://schemas.microsoft.com/office/drawing/2014/main" id="{E7E23B9B-2A5D-C987-E51A-79341E33A300}"/>
                </a:ext>
              </a:extLst>
            </p:cNvPr>
            <p:cNvSpPr>
              <a:spLocks noChangeAspect="1"/>
            </p:cNvSpPr>
            <p:nvPr/>
          </p:nvSpPr>
          <p:spPr>
            <a:xfrm>
              <a:off x="4697651" y="2701977"/>
              <a:ext cx="72000" cy="72000"/>
            </a:xfrm>
            <a:prstGeom prst="ellipse">
              <a:avLst/>
            </a:prstGeom>
            <a:grp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48809" name="Oval 2248808">
              <a:extLst>
                <a:ext uri="{FF2B5EF4-FFF2-40B4-BE49-F238E27FC236}">
                  <a16:creationId xmlns:a16="http://schemas.microsoft.com/office/drawing/2014/main" id="{EEFBF77B-E34B-0277-A83C-CA26DDBF4D43}"/>
                </a:ext>
              </a:extLst>
            </p:cNvPr>
            <p:cNvSpPr>
              <a:spLocks noChangeAspect="1"/>
            </p:cNvSpPr>
            <p:nvPr/>
          </p:nvSpPr>
          <p:spPr>
            <a:xfrm>
              <a:off x="4829618" y="2736883"/>
              <a:ext cx="72000" cy="72000"/>
            </a:xfrm>
            <a:prstGeom prst="ellipse">
              <a:avLst/>
            </a:prstGeom>
            <a:grp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48810" name="Oval 2248809">
              <a:extLst>
                <a:ext uri="{FF2B5EF4-FFF2-40B4-BE49-F238E27FC236}">
                  <a16:creationId xmlns:a16="http://schemas.microsoft.com/office/drawing/2014/main" id="{3E8E53B1-00F0-28C6-D850-27C48299837C}"/>
                </a:ext>
              </a:extLst>
            </p:cNvPr>
            <p:cNvSpPr>
              <a:spLocks noChangeAspect="1"/>
            </p:cNvSpPr>
            <p:nvPr/>
          </p:nvSpPr>
          <p:spPr>
            <a:xfrm>
              <a:off x="4961585" y="2756792"/>
              <a:ext cx="72000" cy="72000"/>
            </a:xfrm>
            <a:prstGeom prst="ellipse">
              <a:avLst/>
            </a:prstGeom>
            <a:grp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48811" name="Oval 2248810">
              <a:extLst>
                <a:ext uri="{FF2B5EF4-FFF2-40B4-BE49-F238E27FC236}">
                  <a16:creationId xmlns:a16="http://schemas.microsoft.com/office/drawing/2014/main" id="{E9F0CD1F-2652-F724-133B-0D70B225F199}"/>
                </a:ext>
              </a:extLst>
            </p:cNvPr>
            <p:cNvSpPr>
              <a:spLocks noChangeAspect="1"/>
            </p:cNvSpPr>
            <p:nvPr/>
          </p:nvSpPr>
          <p:spPr>
            <a:xfrm>
              <a:off x="5090592" y="2779940"/>
              <a:ext cx="72000" cy="72000"/>
            </a:xfrm>
            <a:prstGeom prst="ellipse">
              <a:avLst/>
            </a:prstGeom>
            <a:grp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48812" name="Oval 2248811">
              <a:extLst>
                <a:ext uri="{FF2B5EF4-FFF2-40B4-BE49-F238E27FC236}">
                  <a16:creationId xmlns:a16="http://schemas.microsoft.com/office/drawing/2014/main" id="{CBCA44BB-7A8D-D9FC-6F89-53ECECF859E4}"/>
                </a:ext>
              </a:extLst>
            </p:cNvPr>
            <p:cNvSpPr>
              <a:spLocks noChangeAspect="1"/>
            </p:cNvSpPr>
            <p:nvPr/>
          </p:nvSpPr>
          <p:spPr>
            <a:xfrm>
              <a:off x="5220462" y="3136704"/>
              <a:ext cx="72000" cy="72000"/>
            </a:xfrm>
            <a:prstGeom prst="ellipse">
              <a:avLst/>
            </a:prstGeom>
            <a:grp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48813" name="Oval 2248812">
              <a:extLst>
                <a:ext uri="{FF2B5EF4-FFF2-40B4-BE49-F238E27FC236}">
                  <a16:creationId xmlns:a16="http://schemas.microsoft.com/office/drawing/2014/main" id="{EF201BE2-4B85-C99E-7B9F-51351CD0DD33}"/>
                </a:ext>
              </a:extLst>
            </p:cNvPr>
            <p:cNvSpPr>
              <a:spLocks noChangeAspect="1"/>
            </p:cNvSpPr>
            <p:nvPr/>
          </p:nvSpPr>
          <p:spPr>
            <a:xfrm>
              <a:off x="5362333" y="3301911"/>
              <a:ext cx="72000" cy="72000"/>
            </a:xfrm>
            <a:prstGeom prst="ellipse">
              <a:avLst/>
            </a:prstGeom>
            <a:grp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48814" name="Oval 2248813">
              <a:extLst>
                <a:ext uri="{FF2B5EF4-FFF2-40B4-BE49-F238E27FC236}">
                  <a16:creationId xmlns:a16="http://schemas.microsoft.com/office/drawing/2014/main" id="{86FA53B8-9B61-CE00-66E9-D3C707B1493D}"/>
                </a:ext>
              </a:extLst>
            </p:cNvPr>
            <p:cNvSpPr>
              <a:spLocks noChangeAspect="1"/>
            </p:cNvSpPr>
            <p:nvPr/>
          </p:nvSpPr>
          <p:spPr>
            <a:xfrm>
              <a:off x="5489750" y="3302989"/>
              <a:ext cx="72000" cy="72000"/>
            </a:xfrm>
            <a:prstGeom prst="ellipse">
              <a:avLst/>
            </a:prstGeom>
            <a:grp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48815" name="Oval 2248814">
              <a:extLst>
                <a:ext uri="{FF2B5EF4-FFF2-40B4-BE49-F238E27FC236}">
                  <a16:creationId xmlns:a16="http://schemas.microsoft.com/office/drawing/2014/main" id="{EB4EFEE7-B3D9-9873-05E3-15735F660E29}"/>
                </a:ext>
              </a:extLst>
            </p:cNvPr>
            <p:cNvSpPr>
              <a:spLocks noChangeAspect="1"/>
            </p:cNvSpPr>
            <p:nvPr/>
          </p:nvSpPr>
          <p:spPr>
            <a:xfrm>
              <a:off x="5620657" y="3364793"/>
              <a:ext cx="72000" cy="72000"/>
            </a:xfrm>
            <a:prstGeom prst="ellipse">
              <a:avLst/>
            </a:prstGeom>
            <a:grp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48816" name="Oval 2248815">
              <a:extLst>
                <a:ext uri="{FF2B5EF4-FFF2-40B4-BE49-F238E27FC236}">
                  <a16:creationId xmlns:a16="http://schemas.microsoft.com/office/drawing/2014/main" id="{09AAE46A-E5CB-E238-3791-B1FB03A59B59}"/>
                </a:ext>
              </a:extLst>
            </p:cNvPr>
            <p:cNvSpPr>
              <a:spLocks noChangeAspect="1"/>
            </p:cNvSpPr>
            <p:nvPr/>
          </p:nvSpPr>
          <p:spPr>
            <a:xfrm>
              <a:off x="5756644" y="3393528"/>
              <a:ext cx="72000" cy="72000"/>
            </a:xfrm>
            <a:prstGeom prst="ellipse">
              <a:avLst/>
            </a:prstGeom>
            <a:grp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48817" name="Oval 2248816">
              <a:extLst>
                <a:ext uri="{FF2B5EF4-FFF2-40B4-BE49-F238E27FC236}">
                  <a16:creationId xmlns:a16="http://schemas.microsoft.com/office/drawing/2014/main" id="{F56D9787-38A0-0E3B-4C66-BF1E2452946F}"/>
                </a:ext>
              </a:extLst>
            </p:cNvPr>
            <p:cNvSpPr>
              <a:spLocks noChangeAspect="1"/>
            </p:cNvSpPr>
            <p:nvPr/>
          </p:nvSpPr>
          <p:spPr>
            <a:xfrm>
              <a:off x="5879534" y="3511813"/>
              <a:ext cx="72000" cy="72000"/>
            </a:xfrm>
            <a:prstGeom prst="ellipse">
              <a:avLst/>
            </a:prstGeom>
            <a:grp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48818" name="Oval 2248817">
              <a:extLst>
                <a:ext uri="{FF2B5EF4-FFF2-40B4-BE49-F238E27FC236}">
                  <a16:creationId xmlns:a16="http://schemas.microsoft.com/office/drawing/2014/main" id="{D6D9380B-C23D-7F35-6B55-0895B46E2C74}"/>
                </a:ext>
              </a:extLst>
            </p:cNvPr>
            <p:cNvSpPr>
              <a:spLocks noChangeAspect="1"/>
            </p:cNvSpPr>
            <p:nvPr/>
          </p:nvSpPr>
          <p:spPr>
            <a:xfrm>
              <a:off x="6017513" y="3707399"/>
              <a:ext cx="72000" cy="72000"/>
            </a:xfrm>
            <a:prstGeom prst="ellipse">
              <a:avLst/>
            </a:prstGeom>
            <a:grp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48819" name="Oval 2248818">
              <a:extLst>
                <a:ext uri="{FF2B5EF4-FFF2-40B4-BE49-F238E27FC236}">
                  <a16:creationId xmlns:a16="http://schemas.microsoft.com/office/drawing/2014/main" id="{3D1D4DD7-EEB9-DFF5-025D-CD177DAD7448}"/>
                </a:ext>
              </a:extLst>
            </p:cNvPr>
            <p:cNvSpPr>
              <a:spLocks noChangeAspect="1"/>
            </p:cNvSpPr>
            <p:nvPr/>
          </p:nvSpPr>
          <p:spPr>
            <a:xfrm>
              <a:off x="6150640" y="3753970"/>
              <a:ext cx="72000" cy="72000"/>
            </a:xfrm>
            <a:prstGeom prst="ellipse">
              <a:avLst/>
            </a:prstGeom>
            <a:grp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48820" name="Oval 2248819">
              <a:extLst>
                <a:ext uri="{FF2B5EF4-FFF2-40B4-BE49-F238E27FC236}">
                  <a16:creationId xmlns:a16="http://schemas.microsoft.com/office/drawing/2014/main" id="{E1F81604-6A96-8668-0063-6B4D59F89A25}"/>
                </a:ext>
              </a:extLst>
            </p:cNvPr>
            <p:cNvSpPr>
              <a:spLocks noChangeAspect="1"/>
            </p:cNvSpPr>
            <p:nvPr/>
          </p:nvSpPr>
          <p:spPr>
            <a:xfrm>
              <a:off x="6283767" y="3697989"/>
              <a:ext cx="72000" cy="72000"/>
            </a:xfrm>
            <a:prstGeom prst="ellipse">
              <a:avLst/>
            </a:prstGeom>
            <a:grp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48821" name="Oval 2248820">
              <a:extLst>
                <a:ext uri="{FF2B5EF4-FFF2-40B4-BE49-F238E27FC236}">
                  <a16:creationId xmlns:a16="http://schemas.microsoft.com/office/drawing/2014/main" id="{164A1255-0C5B-596F-197F-305ADFBB3F2F}"/>
                </a:ext>
              </a:extLst>
            </p:cNvPr>
            <p:cNvSpPr>
              <a:spLocks noChangeAspect="1"/>
            </p:cNvSpPr>
            <p:nvPr/>
          </p:nvSpPr>
          <p:spPr>
            <a:xfrm>
              <a:off x="6417130" y="3829467"/>
              <a:ext cx="72000" cy="72000"/>
            </a:xfrm>
            <a:prstGeom prst="ellipse">
              <a:avLst/>
            </a:prstGeom>
            <a:grp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48822" name="Oval 2248821">
              <a:extLst>
                <a:ext uri="{FF2B5EF4-FFF2-40B4-BE49-F238E27FC236}">
                  <a16:creationId xmlns:a16="http://schemas.microsoft.com/office/drawing/2014/main" id="{9C31663B-363B-AE38-948D-7A8ED22D9701}"/>
                </a:ext>
              </a:extLst>
            </p:cNvPr>
            <p:cNvSpPr>
              <a:spLocks noChangeAspect="1"/>
            </p:cNvSpPr>
            <p:nvPr/>
          </p:nvSpPr>
          <p:spPr>
            <a:xfrm>
              <a:off x="6541057" y="3899406"/>
              <a:ext cx="72000" cy="72000"/>
            </a:xfrm>
            <a:prstGeom prst="ellipse">
              <a:avLst/>
            </a:prstGeom>
            <a:grp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grpSp>
        <p:nvGrpSpPr>
          <p:cNvPr id="2248826" name="Group 2248825">
            <a:extLst>
              <a:ext uri="{FF2B5EF4-FFF2-40B4-BE49-F238E27FC236}">
                <a16:creationId xmlns:a16="http://schemas.microsoft.com/office/drawing/2014/main" id="{B4EB18CD-F0F9-8949-0571-E521B70C355F}"/>
              </a:ext>
            </a:extLst>
          </p:cNvPr>
          <p:cNvGrpSpPr/>
          <p:nvPr/>
        </p:nvGrpSpPr>
        <p:grpSpPr>
          <a:xfrm>
            <a:off x="1714985" y="2506557"/>
            <a:ext cx="3999302" cy="2099076"/>
            <a:chOff x="2635916" y="2883087"/>
            <a:chExt cx="3999302" cy="2099076"/>
          </a:xfrm>
        </p:grpSpPr>
        <p:cxnSp>
          <p:nvCxnSpPr>
            <p:cNvPr id="2248827" name="Straight Connector 2248826">
              <a:extLst>
                <a:ext uri="{FF2B5EF4-FFF2-40B4-BE49-F238E27FC236}">
                  <a16:creationId xmlns:a16="http://schemas.microsoft.com/office/drawing/2014/main" id="{79A2570D-4B61-1E1B-3C42-1C53691A0D83}"/>
                </a:ext>
              </a:extLst>
            </p:cNvPr>
            <p:cNvCxnSpPr>
              <a:cxnSpLocks/>
            </p:cNvCxnSpPr>
            <p:nvPr/>
          </p:nvCxnSpPr>
          <p:spPr>
            <a:xfrm flipV="1">
              <a:off x="2635916" y="2883087"/>
              <a:ext cx="110954" cy="120475"/>
            </a:xfrm>
            <a:prstGeom prst="line">
              <a:avLst/>
            </a:prstGeom>
            <a:ln w="15875">
              <a:solidFill>
                <a:schemeClr val="accent1"/>
              </a:solidFill>
              <a:miter lim="800000"/>
              <a:headEnd w="lg" len="sm"/>
            </a:ln>
          </p:spPr>
          <p:style>
            <a:lnRef idx="1">
              <a:schemeClr val="accent1"/>
            </a:lnRef>
            <a:fillRef idx="0">
              <a:schemeClr val="accent1"/>
            </a:fillRef>
            <a:effectRef idx="0">
              <a:schemeClr val="accent1"/>
            </a:effectRef>
            <a:fontRef idx="minor">
              <a:schemeClr val="tx1"/>
            </a:fontRef>
          </p:style>
        </p:cxnSp>
        <p:cxnSp>
          <p:nvCxnSpPr>
            <p:cNvPr id="2248828" name="Straight Connector 2248827">
              <a:extLst>
                <a:ext uri="{FF2B5EF4-FFF2-40B4-BE49-F238E27FC236}">
                  <a16:creationId xmlns:a16="http://schemas.microsoft.com/office/drawing/2014/main" id="{F81458A6-CD98-28F6-7841-57086C497291}"/>
                </a:ext>
              </a:extLst>
            </p:cNvPr>
            <p:cNvCxnSpPr>
              <a:cxnSpLocks/>
            </p:cNvCxnSpPr>
            <p:nvPr/>
          </p:nvCxnSpPr>
          <p:spPr>
            <a:xfrm>
              <a:off x="2772131" y="2889223"/>
              <a:ext cx="113140" cy="202067"/>
            </a:xfrm>
            <a:prstGeom prst="line">
              <a:avLst/>
            </a:prstGeom>
            <a:ln w="15875">
              <a:solidFill>
                <a:schemeClr val="accent1"/>
              </a:solidFill>
              <a:miter lim="800000"/>
              <a:headEnd w="lg" len="sm"/>
            </a:ln>
          </p:spPr>
          <p:style>
            <a:lnRef idx="1">
              <a:schemeClr val="accent1"/>
            </a:lnRef>
            <a:fillRef idx="0">
              <a:schemeClr val="accent1"/>
            </a:fillRef>
            <a:effectRef idx="0">
              <a:schemeClr val="accent1"/>
            </a:effectRef>
            <a:fontRef idx="minor">
              <a:schemeClr val="tx1"/>
            </a:fontRef>
          </p:style>
        </p:cxnSp>
        <p:cxnSp>
          <p:nvCxnSpPr>
            <p:cNvPr id="2248829" name="Straight Connector 2248828">
              <a:extLst>
                <a:ext uri="{FF2B5EF4-FFF2-40B4-BE49-F238E27FC236}">
                  <a16:creationId xmlns:a16="http://schemas.microsoft.com/office/drawing/2014/main" id="{4D87443D-EE9B-F24F-6F9B-A68BE6539E70}"/>
                </a:ext>
              </a:extLst>
            </p:cNvPr>
            <p:cNvCxnSpPr>
              <a:cxnSpLocks/>
            </p:cNvCxnSpPr>
            <p:nvPr/>
          </p:nvCxnSpPr>
          <p:spPr>
            <a:xfrm flipV="1">
              <a:off x="2909209" y="2968812"/>
              <a:ext cx="120650" cy="117475"/>
            </a:xfrm>
            <a:prstGeom prst="line">
              <a:avLst/>
            </a:prstGeom>
            <a:ln w="15875">
              <a:solidFill>
                <a:schemeClr val="accent1"/>
              </a:solidFill>
              <a:miter lim="800000"/>
              <a:headEnd w="lg" len="sm"/>
            </a:ln>
          </p:spPr>
          <p:style>
            <a:lnRef idx="1">
              <a:schemeClr val="accent1"/>
            </a:lnRef>
            <a:fillRef idx="0">
              <a:schemeClr val="accent1"/>
            </a:fillRef>
            <a:effectRef idx="0">
              <a:schemeClr val="accent1"/>
            </a:effectRef>
            <a:fontRef idx="minor">
              <a:schemeClr val="tx1"/>
            </a:fontRef>
          </p:style>
        </p:cxnSp>
        <p:cxnSp>
          <p:nvCxnSpPr>
            <p:cNvPr id="2248830" name="Straight Connector 2248829">
              <a:extLst>
                <a:ext uri="{FF2B5EF4-FFF2-40B4-BE49-F238E27FC236}">
                  <a16:creationId xmlns:a16="http://schemas.microsoft.com/office/drawing/2014/main" id="{D34033C9-789B-1058-99A6-C53B671166F3}"/>
                </a:ext>
              </a:extLst>
            </p:cNvPr>
            <p:cNvCxnSpPr>
              <a:cxnSpLocks/>
            </p:cNvCxnSpPr>
            <p:nvPr/>
          </p:nvCxnSpPr>
          <p:spPr>
            <a:xfrm flipH="1" flipV="1">
              <a:off x="3041632" y="3000650"/>
              <a:ext cx="101975" cy="249346"/>
            </a:xfrm>
            <a:prstGeom prst="line">
              <a:avLst/>
            </a:prstGeom>
            <a:ln w="15875">
              <a:solidFill>
                <a:schemeClr val="accent1"/>
              </a:solidFill>
              <a:miter lim="800000"/>
              <a:headEnd w="lg" len="sm"/>
            </a:ln>
          </p:spPr>
          <p:style>
            <a:lnRef idx="1">
              <a:schemeClr val="accent1"/>
            </a:lnRef>
            <a:fillRef idx="0">
              <a:schemeClr val="accent1"/>
            </a:fillRef>
            <a:effectRef idx="0">
              <a:schemeClr val="accent1"/>
            </a:effectRef>
            <a:fontRef idx="minor">
              <a:schemeClr val="tx1"/>
            </a:fontRef>
          </p:style>
        </p:cxnSp>
        <p:cxnSp>
          <p:nvCxnSpPr>
            <p:cNvPr id="2248831" name="Straight Connector 2248830">
              <a:extLst>
                <a:ext uri="{FF2B5EF4-FFF2-40B4-BE49-F238E27FC236}">
                  <a16:creationId xmlns:a16="http://schemas.microsoft.com/office/drawing/2014/main" id="{8AD70469-4517-2351-5994-F64C89A07503}"/>
                </a:ext>
              </a:extLst>
            </p:cNvPr>
            <p:cNvCxnSpPr>
              <a:cxnSpLocks/>
            </p:cNvCxnSpPr>
            <p:nvPr/>
          </p:nvCxnSpPr>
          <p:spPr>
            <a:xfrm flipH="1" flipV="1">
              <a:off x="3150233" y="3249996"/>
              <a:ext cx="146050" cy="60774"/>
            </a:xfrm>
            <a:prstGeom prst="line">
              <a:avLst/>
            </a:prstGeom>
            <a:ln w="15875">
              <a:solidFill>
                <a:schemeClr val="accent1"/>
              </a:solidFill>
              <a:miter lim="800000"/>
              <a:headEnd w="lg" len="sm"/>
            </a:ln>
          </p:spPr>
          <p:style>
            <a:lnRef idx="1">
              <a:schemeClr val="accent1"/>
            </a:lnRef>
            <a:fillRef idx="0">
              <a:schemeClr val="accent1"/>
            </a:fillRef>
            <a:effectRef idx="0">
              <a:schemeClr val="accent1"/>
            </a:effectRef>
            <a:fontRef idx="minor">
              <a:schemeClr val="tx1"/>
            </a:fontRef>
          </p:style>
        </p:cxnSp>
        <p:cxnSp>
          <p:nvCxnSpPr>
            <p:cNvPr id="2248832" name="Straight Connector 2248831">
              <a:extLst>
                <a:ext uri="{FF2B5EF4-FFF2-40B4-BE49-F238E27FC236}">
                  <a16:creationId xmlns:a16="http://schemas.microsoft.com/office/drawing/2014/main" id="{26946471-9D28-F3EC-9FC2-D4CDCE87A8B4}"/>
                </a:ext>
              </a:extLst>
            </p:cNvPr>
            <p:cNvCxnSpPr>
              <a:cxnSpLocks/>
            </p:cNvCxnSpPr>
            <p:nvPr/>
          </p:nvCxnSpPr>
          <p:spPr>
            <a:xfrm flipH="1">
              <a:off x="3302909" y="3213287"/>
              <a:ext cx="127000" cy="84783"/>
            </a:xfrm>
            <a:prstGeom prst="line">
              <a:avLst/>
            </a:prstGeom>
            <a:ln w="15875">
              <a:solidFill>
                <a:schemeClr val="accent1"/>
              </a:solidFill>
              <a:miter lim="800000"/>
              <a:headEnd w="lg" len="sm"/>
            </a:ln>
          </p:spPr>
          <p:style>
            <a:lnRef idx="1">
              <a:schemeClr val="accent1"/>
            </a:lnRef>
            <a:fillRef idx="0">
              <a:schemeClr val="accent1"/>
            </a:fillRef>
            <a:effectRef idx="0">
              <a:schemeClr val="accent1"/>
            </a:effectRef>
            <a:fontRef idx="minor">
              <a:schemeClr val="tx1"/>
            </a:fontRef>
          </p:style>
        </p:cxnSp>
        <p:cxnSp>
          <p:nvCxnSpPr>
            <p:cNvPr id="2248833" name="Straight Connector 2248832">
              <a:extLst>
                <a:ext uri="{FF2B5EF4-FFF2-40B4-BE49-F238E27FC236}">
                  <a16:creationId xmlns:a16="http://schemas.microsoft.com/office/drawing/2014/main" id="{B3D4D424-EF61-F9A1-626C-7D26880C7BC8}"/>
                </a:ext>
              </a:extLst>
            </p:cNvPr>
            <p:cNvCxnSpPr>
              <a:cxnSpLocks/>
            </p:cNvCxnSpPr>
            <p:nvPr/>
          </p:nvCxnSpPr>
          <p:spPr>
            <a:xfrm flipH="1">
              <a:off x="3427536" y="3164392"/>
              <a:ext cx="128759" cy="55548"/>
            </a:xfrm>
            <a:prstGeom prst="line">
              <a:avLst/>
            </a:prstGeom>
            <a:ln w="15875">
              <a:solidFill>
                <a:schemeClr val="accent1"/>
              </a:solidFill>
              <a:miter lim="800000"/>
              <a:headEnd w="lg" len="sm"/>
            </a:ln>
          </p:spPr>
          <p:style>
            <a:lnRef idx="1">
              <a:schemeClr val="accent1"/>
            </a:lnRef>
            <a:fillRef idx="0">
              <a:schemeClr val="accent1"/>
            </a:fillRef>
            <a:effectRef idx="0">
              <a:schemeClr val="accent1"/>
            </a:effectRef>
            <a:fontRef idx="minor">
              <a:schemeClr val="tx1"/>
            </a:fontRef>
          </p:style>
        </p:cxnSp>
        <p:cxnSp>
          <p:nvCxnSpPr>
            <p:cNvPr id="2248834" name="Straight Connector 2248833">
              <a:extLst>
                <a:ext uri="{FF2B5EF4-FFF2-40B4-BE49-F238E27FC236}">
                  <a16:creationId xmlns:a16="http://schemas.microsoft.com/office/drawing/2014/main" id="{444D468B-0B7E-2FC7-4EF2-C78691FC0051}"/>
                </a:ext>
              </a:extLst>
            </p:cNvPr>
            <p:cNvCxnSpPr>
              <a:cxnSpLocks/>
            </p:cNvCxnSpPr>
            <p:nvPr/>
          </p:nvCxnSpPr>
          <p:spPr>
            <a:xfrm flipH="1" flipV="1">
              <a:off x="3559666" y="3164392"/>
              <a:ext cx="127417" cy="146378"/>
            </a:xfrm>
            <a:prstGeom prst="line">
              <a:avLst/>
            </a:prstGeom>
            <a:ln w="15875">
              <a:solidFill>
                <a:schemeClr val="accent1"/>
              </a:solidFill>
              <a:miter lim="800000"/>
              <a:headEnd w="lg" len="sm"/>
            </a:ln>
          </p:spPr>
          <p:style>
            <a:lnRef idx="1">
              <a:schemeClr val="accent1"/>
            </a:lnRef>
            <a:fillRef idx="0">
              <a:schemeClr val="accent1"/>
            </a:fillRef>
            <a:effectRef idx="0">
              <a:schemeClr val="accent1"/>
            </a:effectRef>
            <a:fontRef idx="minor">
              <a:schemeClr val="tx1"/>
            </a:fontRef>
          </p:style>
        </p:cxnSp>
        <p:cxnSp>
          <p:nvCxnSpPr>
            <p:cNvPr id="2248835" name="Straight Connector 2248834">
              <a:extLst>
                <a:ext uri="{FF2B5EF4-FFF2-40B4-BE49-F238E27FC236}">
                  <a16:creationId xmlns:a16="http://schemas.microsoft.com/office/drawing/2014/main" id="{F4D1B709-920C-1B05-9129-6AEF6FF7C7D3}"/>
                </a:ext>
              </a:extLst>
            </p:cNvPr>
            <p:cNvCxnSpPr>
              <a:cxnSpLocks/>
            </p:cNvCxnSpPr>
            <p:nvPr/>
          </p:nvCxnSpPr>
          <p:spPr>
            <a:xfrm flipH="1">
              <a:off x="3683494" y="3086287"/>
              <a:ext cx="135153" cy="219544"/>
            </a:xfrm>
            <a:prstGeom prst="line">
              <a:avLst/>
            </a:prstGeom>
            <a:ln w="15875">
              <a:solidFill>
                <a:schemeClr val="accent1"/>
              </a:solidFill>
              <a:miter lim="800000"/>
              <a:headEnd w="lg" len="sm"/>
            </a:ln>
          </p:spPr>
          <p:style>
            <a:lnRef idx="1">
              <a:schemeClr val="accent1"/>
            </a:lnRef>
            <a:fillRef idx="0">
              <a:schemeClr val="accent1"/>
            </a:fillRef>
            <a:effectRef idx="0">
              <a:schemeClr val="accent1"/>
            </a:effectRef>
            <a:fontRef idx="minor">
              <a:schemeClr val="tx1"/>
            </a:fontRef>
          </p:style>
        </p:cxnSp>
        <p:cxnSp>
          <p:nvCxnSpPr>
            <p:cNvPr id="2248836" name="Straight Connector 2248835">
              <a:extLst>
                <a:ext uri="{FF2B5EF4-FFF2-40B4-BE49-F238E27FC236}">
                  <a16:creationId xmlns:a16="http://schemas.microsoft.com/office/drawing/2014/main" id="{0B90A3FB-C54B-2759-67E2-73BC28C7DB08}"/>
                </a:ext>
              </a:extLst>
            </p:cNvPr>
            <p:cNvCxnSpPr>
              <a:cxnSpLocks/>
            </p:cNvCxnSpPr>
            <p:nvPr/>
          </p:nvCxnSpPr>
          <p:spPr>
            <a:xfrm>
              <a:off x="3813749" y="3086287"/>
              <a:ext cx="130943" cy="269284"/>
            </a:xfrm>
            <a:prstGeom prst="line">
              <a:avLst/>
            </a:prstGeom>
            <a:ln w="15875">
              <a:solidFill>
                <a:schemeClr val="accent1"/>
              </a:solidFill>
              <a:miter lim="800000"/>
              <a:headEnd w="lg" len="sm"/>
            </a:ln>
          </p:spPr>
          <p:style>
            <a:lnRef idx="1">
              <a:schemeClr val="accent1"/>
            </a:lnRef>
            <a:fillRef idx="0">
              <a:schemeClr val="accent1"/>
            </a:fillRef>
            <a:effectRef idx="0">
              <a:schemeClr val="accent1"/>
            </a:effectRef>
            <a:fontRef idx="minor">
              <a:schemeClr val="tx1"/>
            </a:fontRef>
          </p:style>
        </p:cxnSp>
        <p:cxnSp>
          <p:nvCxnSpPr>
            <p:cNvPr id="2248837" name="Straight Connector 2248836">
              <a:extLst>
                <a:ext uri="{FF2B5EF4-FFF2-40B4-BE49-F238E27FC236}">
                  <a16:creationId xmlns:a16="http://schemas.microsoft.com/office/drawing/2014/main" id="{2066C090-8BE5-FAF6-74FA-D34278B73C00}"/>
                </a:ext>
              </a:extLst>
            </p:cNvPr>
            <p:cNvCxnSpPr>
              <a:cxnSpLocks/>
            </p:cNvCxnSpPr>
            <p:nvPr/>
          </p:nvCxnSpPr>
          <p:spPr>
            <a:xfrm flipV="1">
              <a:off x="3953191" y="3316373"/>
              <a:ext cx="130944" cy="39198"/>
            </a:xfrm>
            <a:prstGeom prst="line">
              <a:avLst/>
            </a:prstGeom>
            <a:ln w="15875">
              <a:solidFill>
                <a:schemeClr val="accent1"/>
              </a:solidFill>
              <a:miter lim="800000"/>
              <a:headEnd w="lg" len="sm"/>
            </a:ln>
          </p:spPr>
          <p:style>
            <a:lnRef idx="1">
              <a:schemeClr val="accent1"/>
            </a:lnRef>
            <a:fillRef idx="0">
              <a:schemeClr val="accent1"/>
            </a:fillRef>
            <a:effectRef idx="0">
              <a:schemeClr val="accent1"/>
            </a:effectRef>
            <a:fontRef idx="minor">
              <a:schemeClr val="tx1"/>
            </a:fontRef>
          </p:style>
        </p:cxnSp>
        <p:cxnSp>
          <p:nvCxnSpPr>
            <p:cNvPr id="2248838" name="Straight Connector 2248837">
              <a:extLst>
                <a:ext uri="{FF2B5EF4-FFF2-40B4-BE49-F238E27FC236}">
                  <a16:creationId xmlns:a16="http://schemas.microsoft.com/office/drawing/2014/main" id="{E367D7E9-A137-91C2-4B47-41D46E6A32D5}"/>
                </a:ext>
              </a:extLst>
            </p:cNvPr>
            <p:cNvCxnSpPr>
              <a:cxnSpLocks/>
            </p:cNvCxnSpPr>
            <p:nvPr/>
          </p:nvCxnSpPr>
          <p:spPr>
            <a:xfrm>
              <a:off x="4084135" y="3316373"/>
              <a:ext cx="129504" cy="30397"/>
            </a:xfrm>
            <a:prstGeom prst="line">
              <a:avLst/>
            </a:prstGeom>
            <a:ln w="15875">
              <a:solidFill>
                <a:schemeClr val="accent1"/>
              </a:solidFill>
              <a:miter lim="800000"/>
              <a:headEnd w="lg" len="sm"/>
            </a:ln>
          </p:spPr>
          <p:style>
            <a:lnRef idx="1">
              <a:schemeClr val="accent1"/>
            </a:lnRef>
            <a:fillRef idx="0">
              <a:schemeClr val="accent1"/>
            </a:fillRef>
            <a:effectRef idx="0">
              <a:schemeClr val="accent1"/>
            </a:effectRef>
            <a:fontRef idx="minor">
              <a:schemeClr val="tx1"/>
            </a:fontRef>
          </p:style>
        </p:cxnSp>
        <p:cxnSp>
          <p:nvCxnSpPr>
            <p:cNvPr id="2248839" name="Straight Connector 2248838">
              <a:extLst>
                <a:ext uri="{FF2B5EF4-FFF2-40B4-BE49-F238E27FC236}">
                  <a16:creationId xmlns:a16="http://schemas.microsoft.com/office/drawing/2014/main" id="{E2C4F457-8868-20C5-C9E0-D2CBA3FBE3FE}"/>
                </a:ext>
              </a:extLst>
            </p:cNvPr>
            <p:cNvCxnSpPr>
              <a:cxnSpLocks/>
            </p:cNvCxnSpPr>
            <p:nvPr/>
          </p:nvCxnSpPr>
          <p:spPr>
            <a:xfrm>
              <a:off x="4207013" y="3346770"/>
              <a:ext cx="132310" cy="176706"/>
            </a:xfrm>
            <a:prstGeom prst="line">
              <a:avLst/>
            </a:prstGeom>
            <a:ln w="15875">
              <a:solidFill>
                <a:schemeClr val="accent1"/>
              </a:solidFill>
              <a:miter lim="800000"/>
              <a:headEnd w="lg" len="sm"/>
            </a:ln>
          </p:spPr>
          <p:style>
            <a:lnRef idx="1">
              <a:schemeClr val="accent1"/>
            </a:lnRef>
            <a:fillRef idx="0">
              <a:schemeClr val="accent1"/>
            </a:fillRef>
            <a:effectRef idx="0">
              <a:schemeClr val="accent1"/>
            </a:effectRef>
            <a:fontRef idx="minor">
              <a:schemeClr val="tx1"/>
            </a:fontRef>
          </p:style>
        </p:cxnSp>
        <p:cxnSp>
          <p:nvCxnSpPr>
            <p:cNvPr id="2248840" name="Straight Connector 2248839">
              <a:extLst>
                <a:ext uri="{FF2B5EF4-FFF2-40B4-BE49-F238E27FC236}">
                  <a16:creationId xmlns:a16="http://schemas.microsoft.com/office/drawing/2014/main" id="{F5E9C7E3-711F-D554-4D1F-34289A038833}"/>
                </a:ext>
              </a:extLst>
            </p:cNvPr>
            <p:cNvCxnSpPr>
              <a:cxnSpLocks/>
            </p:cNvCxnSpPr>
            <p:nvPr/>
          </p:nvCxnSpPr>
          <p:spPr>
            <a:xfrm>
              <a:off x="4345949" y="3523476"/>
              <a:ext cx="131726" cy="0"/>
            </a:xfrm>
            <a:prstGeom prst="line">
              <a:avLst/>
            </a:prstGeom>
            <a:ln w="15875">
              <a:solidFill>
                <a:schemeClr val="accent1"/>
              </a:solidFill>
              <a:miter lim="800000"/>
              <a:headEnd w="lg" len="sm"/>
            </a:ln>
          </p:spPr>
          <p:style>
            <a:lnRef idx="1">
              <a:schemeClr val="accent1"/>
            </a:lnRef>
            <a:fillRef idx="0">
              <a:schemeClr val="accent1"/>
            </a:fillRef>
            <a:effectRef idx="0">
              <a:schemeClr val="accent1"/>
            </a:effectRef>
            <a:fontRef idx="minor">
              <a:schemeClr val="tx1"/>
            </a:fontRef>
          </p:style>
        </p:cxnSp>
        <p:cxnSp>
          <p:nvCxnSpPr>
            <p:cNvPr id="2248841" name="Straight Connector 2248840">
              <a:extLst>
                <a:ext uri="{FF2B5EF4-FFF2-40B4-BE49-F238E27FC236}">
                  <a16:creationId xmlns:a16="http://schemas.microsoft.com/office/drawing/2014/main" id="{9E803341-A8B8-BE9B-4F46-1CE12CF90C46}"/>
                </a:ext>
              </a:extLst>
            </p:cNvPr>
            <p:cNvCxnSpPr>
              <a:cxnSpLocks/>
            </p:cNvCxnSpPr>
            <p:nvPr/>
          </p:nvCxnSpPr>
          <p:spPr>
            <a:xfrm>
              <a:off x="4474362" y="3523476"/>
              <a:ext cx="131460" cy="151413"/>
            </a:xfrm>
            <a:prstGeom prst="line">
              <a:avLst/>
            </a:prstGeom>
            <a:ln w="15875">
              <a:solidFill>
                <a:schemeClr val="accent1"/>
              </a:solidFill>
              <a:miter lim="800000"/>
              <a:headEnd w="lg" len="sm"/>
            </a:ln>
          </p:spPr>
          <p:style>
            <a:lnRef idx="1">
              <a:schemeClr val="accent1"/>
            </a:lnRef>
            <a:fillRef idx="0">
              <a:schemeClr val="accent1"/>
            </a:fillRef>
            <a:effectRef idx="0">
              <a:schemeClr val="accent1"/>
            </a:effectRef>
            <a:fontRef idx="minor">
              <a:schemeClr val="tx1"/>
            </a:fontRef>
          </p:style>
        </p:cxnSp>
        <p:cxnSp>
          <p:nvCxnSpPr>
            <p:cNvPr id="2248842" name="Straight Connector 2248841">
              <a:extLst>
                <a:ext uri="{FF2B5EF4-FFF2-40B4-BE49-F238E27FC236}">
                  <a16:creationId xmlns:a16="http://schemas.microsoft.com/office/drawing/2014/main" id="{0F5A7EA0-3A78-08FA-CEE3-BED86E7C0154}"/>
                </a:ext>
              </a:extLst>
            </p:cNvPr>
            <p:cNvCxnSpPr>
              <a:cxnSpLocks/>
            </p:cNvCxnSpPr>
            <p:nvPr/>
          </p:nvCxnSpPr>
          <p:spPr>
            <a:xfrm>
              <a:off x="4609135" y="3674889"/>
              <a:ext cx="130372" cy="62273"/>
            </a:xfrm>
            <a:prstGeom prst="line">
              <a:avLst/>
            </a:prstGeom>
            <a:ln w="15875">
              <a:solidFill>
                <a:schemeClr val="accent1"/>
              </a:solidFill>
              <a:miter lim="800000"/>
              <a:headEnd w="lg" len="sm"/>
            </a:ln>
          </p:spPr>
          <p:style>
            <a:lnRef idx="1">
              <a:schemeClr val="accent1"/>
            </a:lnRef>
            <a:fillRef idx="0">
              <a:schemeClr val="accent1"/>
            </a:fillRef>
            <a:effectRef idx="0">
              <a:schemeClr val="accent1"/>
            </a:effectRef>
            <a:fontRef idx="minor">
              <a:schemeClr val="tx1"/>
            </a:fontRef>
          </p:style>
        </p:cxnSp>
        <p:cxnSp>
          <p:nvCxnSpPr>
            <p:cNvPr id="2248843" name="Straight Connector 2248842">
              <a:extLst>
                <a:ext uri="{FF2B5EF4-FFF2-40B4-BE49-F238E27FC236}">
                  <a16:creationId xmlns:a16="http://schemas.microsoft.com/office/drawing/2014/main" id="{13D50A4B-9F67-5885-669A-9783FB0C0413}"/>
                </a:ext>
              </a:extLst>
            </p:cNvPr>
            <p:cNvCxnSpPr>
              <a:cxnSpLocks/>
            </p:cNvCxnSpPr>
            <p:nvPr/>
          </p:nvCxnSpPr>
          <p:spPr>
            <a:xfrm>
              <a:off x="4743930" y="3743512"/>
              <a:ext cx="127311" cy="62273"/>
            </a:xfrm>
            <a:prstGeom prst="line">
              <a:avLst/>
            </a:prstGeom>
            <a:ln w="15875">
              <a:solidFill>
                <a:schemeClr val="accent1"/>
              </a:solidFill>
              <a:miter lim="800000"/>
              <a:headEnd w="lg" len="sm"/>
            </a:ln>
          </p:spPr>
          <p:style>
            <a:lnRef idx="1">
              <a:schemeClr val="accent1"/>
            </a:lnRef>
            <a:fillRef idx="0">
              <a:schemeClr val="accent1"/>
            </a:fillRef>
            <a:effectRef idx="0">
              <a:schemeClr val="accent1"/>
            </a:effectRef>
            <a:fontRef idx="minor">
              <a:schemeClr val="tx1"/>
            </a:fontRef>
          </p:style>
        </p:cxnSp>
        <p:cxnSp>
          <p:nvCxnSpPr>
            <p:cNvPr id="2248844" name="Straight Connector 2248843">
              <a:extLst>
                <a:ext uri="{FF2B5EF4-FFF2-40B4-BE49-F238E27FC236}">
                  <a16:creationId xmlns:a16="http://schemas.microsoft.com/office/drawing/2014/main" id="{46DE49BE-D3E2-D020-3964-A5D7C44534CC}"/>
                </a:ext>
              </a:extLst>
            </p:cNvPr>
            <p:cNvCxnSpPr>
              <a:cxnSpLocks/>
            </p:cNvCxnSpPr>
            <p:nvPr/>
          </p:nvCxnSpPr>
          <p:spPr>
            <a:xfrm>
              <a:off x="4874554" y="3790379"/>
              <a:ext cx="130307" cy="12714"/>
            </a:xfrm>
            <a:prstGeom prst="line">
              <a:avLst/>
            </a:prstGeom>
            <a:ln w="15875">
              <a:solidFill>
                <a:schemeClr val="accent1"/>
              </a:solidFill>
              <a:miter lim="800000"/>
              <a:headEnd w="lg" len="sm"/>
            </a:ln>
          </p:spPr>
          <p:style>
            <a:lnRef idx="1">
              <a:schemeClr val="accent1"/>
            </a:lnRef>
            <a:fillRef idx="0">
              <a:schemeClr val="accent1"/>
            </a:fillRef>
            <a:effectRef idx="0">
              <a:schemeClr val="accent1"/>
            </a:effectRef>
            <a:fontRef idx="minor">
              <a:schemeClr val="tx1"/>
            </a:fontRef>
          </p:style>
        </p:cxnSp>
        <p:cxnSp>
          <p:nvCxnSpPr>
            <p:cNvPr id="2248845" name="Straight Connector 2248844">
              <a:extLst>
                <a:ext uri="{FF2B5EF4-FFF2-40B4-BE49-F238E27FC236}">
                  <a16:creationId xmlns:a16="http://schemas.microsoft.com/office/drawing/2014/main" id="{33C875C1-603A-FFFE-B3B8-F7CF5A11270B}"/>
                </a:ext>
              </a:extLst>
            </p:cNvPr>
            <p:cNvCxnSpPr>
              <a:cxnSpLocks/>
            </p:cNvCxnSpPr>
            <p:nvPr/>
          </p:nvCxnSpPr>
          <p:spPr>
            <a:xfrm>
              <a:off x="5016676" y="3803477"/>
              <a:ext cx="115270" cy="22902"/>
            </a:xfrm>
            <a:prstGeom prst="line">
              <a:avLst/>
            </a:prstGeom>
            <a:ln w="15875">
              <a:solidFill>
                <a:schemeClr val="accent1"/>
              </a:solidFill>
              <a:miter lim="800000"/>
              <a:headEnd w="lg" len="sm"/>
            </a:ln>
          </p:spPr>
          <p:style>
            <a:lnRef idx="1">
              <a:schemeClr val="accent1"/>
            </a:lnRef>
            <a:fillRef idx="0">
              <a:schemeClr val="accent1"/>
            </a:fillRef>
            <a:effectRef idx="0">
              <a:schemeClr val="accent1"/>
            </a:effectRef>
            <a:fontRef idx="minor">
              <a:schemeClr val="tx1"/>
            </a:fontRef>
          </p:style>
        </p:cxnSp>
        <p:cxnSp>
          <p:nvCxnSpPr>
            <p:cNvPr id="2248846" name="Straight Connector 2248845">
              <a:extLst>
                <a:ext uri="{FF2B5EF4-FFF2-40B4-BE49-F238E27FC236}">
                  <a16:creationId xmlns:a16="http://schemas.microsoft.com/office/drawing/2014/main" id="{FD75443B-D687-1D40-933A-64EF61ACAFB3}"/>
                </a:ext>
              </a:extLst>
            </p:cNvPr>
            <p:cNvCxnSpPr>
              <a:cxnSpLocks/>
            </p:cNvCxnSpPr>
            <p:nvPr/>
          </p:nvCxnSpPr>
          <p:spPr>
            <a:xfrm>
              <a:off x="5131946" y="3839093"/>
              <a:ext cx="134950" cy="356121"/>
            </a:xfrm>
            <a:prstGeom prst="line">
              <a:avLst/>
            </a:prstGeom>
            <a:ln w="15875">
              <a:solidFill>
                <a:schemeClr val="accent1"/>
              </a:solidFill>
              <a:miter lim="800000"/>
              <a:headEnd w="lg" len="sm"/>
            </a:ln>
          </p:spPr>
          <p:style>
            <a:lnRef idx="1">
              <a:schemeClr val="accent1"/>
            </a:lnRef>
            <a:fillRef idx="0">
              <a:schemeClr val="accent1"/>
            </a:fillRef>
            <a:effectRef idx="0">
              <a:schemeClr val="accent1"/>
            </a:effectRef>
            <a:fontRef idx="minor">
              <a:schemeClr val="tx1"/>
            </a:fontRef>
          </p:style>
        </p:cxnSp>
        <p:cxnSp>
          <p:nvCxnSpPr>
            <p:cNvPr id="2248847" name="Straight Connector 2248846">
              <a:extLst>
                <a:ext uri="{FF2B5EF4-FFF2-40B4-BE49-F238E27FC236}">
                  <a16:creationId xmlns:a16="http://schemas.microsoft.com/office/drawing/2014/main" id="{00018F09-4E02-6CCE-1EED-A2171DA80CEF}"/>
                </a:ext>
              </a:extLst>
            </p:cNvPr>
            <p:cNvCxnSpPr>
              <a:cxnSpLocks/>
            </p:cNvCxnSpPr>
            <p:nvPr/>
          </p:nvCxnSpPr>
          <p:spPr>
            <a:xfrm>
              <a:off x="5277584" y="4211804"/>
              <a:ext cx="124036" cy="141745"/>
            </a:xfrm>
            <a:prstGeom prst="line">
              <a:avLst/>
            </a:prstGeom>
            <a:ln w="15875">
              <a:solidFill>
                <a:schemeClr val="accent1"/>
              </a:solidFill>
              <a:miter lim="800000"/>
              <a:headEnd w="lg" len="sm"/>
            </a:ln>
          </p:spPr>
          <p:style>
            <a:lnRef idx="1">
              <a:schemeClr val="accent1"/>
            </a:lnRef>
            <a:fillRef idx="0">
              <a:schemeClr val="accent1"/>
            </a:fillRef>
            <a:effectRef idx="0">
              <a:schemeClr val="accent1"/>
            </a:effectRef>
            <a:fontRef idx="minor">
              <a:schemeClr val="tx1"/>
            </a:fontRef>
          </p:style>
        </p:cxnSp>
        <p:cxnSp>
          <p:nvCxnSpPr>
            <p:cNvPr id="2248848" name="Straight Connector 2248847">
              <a:extLst>
                <a:ext uri="{FF2B5EF4-FFF2-40B4-BE49-F238E27FC236}">
                  <a16:creationId xmlns:a16="http://schemas.microsoft.com/office/drawing/2014/main" id="{2D732146-DBAF-4F79-903D-6E2C5C42F408}"/>
                </a:ext>
              </a:extLst>
            </p:cNvPr>
            <p:cNvCxnSpPr>
              <a:cxnSpLocks/>
            </p:cNvCxnSpPr>
            <p:nvPr/>
          </p:nvCxnSpPr>
          <p:spPr>
            <a:xfrm>
              <a:off x="5401620" y="4353549"/>
              <a:ext cx="134564" cy="0"/>
            </a:xfrm>
            <a:prstGeom prst="line">
              <a:avLst/>
            </a:prstGeom>
            <a:ln w="15875">
              <a:solidFill>
                <a:schemeClr val="accent1"/>
              </a:solidFill>
              <a:miter lim="800000"/>
              <a:headEnd w="lg" len="sm"/>
            </a:ln>
          </p:spPr>
          <p:style>
            <a:lnRef idx="1">
              <a:schemeClr val="accent1"/>
            </a:lnRef>
            <a:fillRef idx="0">
              <a:schemeClr val="accent1"/>
            </a:fillRef>
            <a:effectRef idx="0">
              <a:schemeClr val="accent1"/>
            </a:effectRef>
            <a:fontRef idx="minor">
              <a:schemeClr val="tx1"/>
            </a:fontRef>
          </p:style>
        </p:cxnSp>
        <p:cxnSp>
          <p:nvCxnSpPr>
            <p:cNvPr id="2248849" name="Straight Connector 2248848">
              <a:extLst>
                <a:ext uri="{FF2B5EF4-FFF2-40B4-BE49-F238E27FC236}">
                  <a16:creationId xmlns:a16="http://schemas.microsoft.com/office/drawing/2014/main" id="{C86A24CF-9789-3281-6F99-F013944EEEDB}"/>
                </a:ext>
              </a:extLst>
            </p:cNvPr>
            <p:cNvCxnSpPr>
              <a:cxnSpLocks/>
            </p:cNvCxnSpPr>
            <p:nvPr/>
          </p:nvCxnSpPr>
          <p:spPr>
            <a:xfrm>
              <a:off x="5536184" y="4353549"/>
              <a:ext cx="130907" cy="72000"/>
            </a:xfrm>
            <a:prstGeom prst="line">
              <a:avLst/>
            </a:prstGeom>
            <a:ln w="15875">
              <a:solidFill>
                <a:schemeClr val="accent1"/>
              </a:solidFill>
              <a:miter lim="800000"/>
              <a:headEnd w="lg" len="sm"/>
            </a:ln>
          </p:spPr>
          <p:style>
            <a:lnRef idx="1">
              <a:schemeClr val="accent1"/>
            </a:lnRef>
            <a:fillRef idx="0">
              <a:schemeClr val="accent1"/>
            </a:fillRef>
            <a:effectRef idx="0">
              <a:schemeClr val="accent1"/>
            </a:effectRef>
            <a:fontRef idx="minor">
              <a:schemeClr val="tx1"/>
            </a:fontRef>
          </p:style>
        </p:cxnSp>
        <p:cxnSp>
          <p:nvCxnSpPr>
            <p:cNvPr id="2248850" name="Straight Connector 2248849">
              <a:extLst>
                <a:ext uri="{FF2B5EF4-FFF2-40B4-BE49-F238E27FC236}">
                  <a16:creationId xmlns:a16="http://schemas.microsoft.com/office/drawing/2014/main" id="{29AF1A1D-09BA-9643-3D94-B6385E898859}"/>
                </a:ext>
              </a:extLst>
            </p:cNvPr>
            <p:cNvCxnSpPr>
              <a:cxnSpLocks/>
            </p:cNvCxnSpPr>
            <p:nvPr/>
          </p:nvCxnSpPr>
          <p:spPr>
            <a:xfrm>
              <a:off x="5667091" y="4416913"/>
              <a:ext cx="130907" cy="8475"/>
            </a:xfrm>
            <a:prstGeom prst="line">
              <a:avLst/>
            </a:prstGeom>
            <a:ln w="15875">
              <a:solidFill>
                <a:schemeClr val="accent1"/>
              </a:solidFill>
              <a:miter lim="800000"/>
              <a:headEnd w="lg" len="sm"/>
            </a:ln>
          </p:spPr>
          <p:style>
            <a:lnRef idx="1">
              <a:schemeClr val="accent1"/>
            </a:lnRef>
            <a:fillRef idx="0">
              <a:schemeClr val="accent1"/>
            </a:fillRef>
            <a:effectRef idx="0">
              <a:schemeClr val="accent1"/>
            </a:effectRef>
            <a:fontRef idx="minor">
              <a:schemeClr val="tx1"/>
            </a:fontRef>
          </p:style>
        </p:cxnSp>
        <p:cxnSp>
          <p:nvCxnSpPr>
            <p:cNvPr id="2248851" name="Straight Connector 2248850">
              <a:extLst>
                <a:ext uri="{FF2B5EF4-FFF2-40B4-BE49-F238E27FC236}">
                  <a16:creationId xmlns:a16="http://schemas.microsoft.com/office/drawing/2014/main" id="{9648A3E2-4F10-AD22-4E67-047C56835B84}"/>
                </a:ext>
              </a:extLst>
            </p:cNvPr>
            <p:cNvCxnSpPr>
              <a:cxnSpLocks/>
            </p:cNvCxnSpPr>
            <p:nvPr/>
          </p:nvCxnSpPr>
          <p:spPr>
            <a:xfrm>
              <a:off x="5794685" y="4425388"/>
              <a:ext cx="127970" cy="127235"/>
            </a:xfrm>
            <a:prstGeom prst="line">
              <a:avLst/>
            </a:prstGeom>
            <a:ln w="15875">
              <a:solidFill>
                <a:schemeClr val="accent1"/>
              </a:solidFill>
              <a:miter lim="800000"/>
              <a:headEnd w="lg" len="sm"/>
            </a:ln>
          </p:spPr>
          <p:style>
            <a:lnRef idx="1">
              <a:schemeClr val="accent1"/>
            </a:lnRef>
            <a:fillRef idx="0">
              <a:schemeClr val="accent1"/>
            </a:fillRef>
            <a:effectRef idx="0">
              <a:schemeClr val="accent1"/>
            </a:effectRef>
            <a:fontRef idx="minor">
              <a:schemeClr val="tx1"/>
            </a:fontRef>
          </p:style>
        </p:cxnSp>
        <p:cxnSp>
          <p:nvCxnSpPr>
            <p:cNvPr id="2248852" name="Straight Connector 2248851">
              <a:extLst>
                <a:ext uri="{FF2B5EF4-FFF2-40B4-BE49-F238E27FC236}">
                  <a16:creationId xmlns:a16="http://schemas.microsoft.com/office/drawing/2014/main" id="{8817B52E-0CFD-135B-9377-442D56798DEF}"/>
                </a:ext>
              </a:extLst>
            </p:cNvPr>
            <p:cNvCxnSpPr>
              <a:cxnSpLocks/>
            </p:cNvCxnSpPr>
            <p:nvPr/>
          </p:nvCxnSpPr>
          <p:spPr>
            <a:xfrm>
              <a:off x="5922655" y="4552623"/>
              <a:ext cx="137979" cy="218654"/>
            </a:xfrm>
            <a:prstGeom prst="line">
              <a:avLst/>
            </a:prstGeom>
            <a:ln w="15875">
              <a:solidFill>
                <a:schemeClr val="accent1"/>
              </a:solidFill>
              <a:miter lim="800000"/>
              <a:headEnd w="lg" len="sm"/>
            </a:ln>
          </p:spPr>
          <p:style>
            <a:lnRef idx="1">
              <a:schemeClr val="accent1"/>
            </a:lnRef>
            <a:fillRef idx="0">
              <a:schemeClr val="accent1"/>
            </a:fillRef>
            <a:effectRef idx="0">
              <a:schemeClr val="accent1"/>
            </a:effectRef>
            <a:fontRef idx="minor">
              <a:schemeClr val="tx1"/>
            </a:fontRef>
          </p:style>
        </p:cxnSp>
        <p:cxnSp>
          <p:nvCxnSpPr>
            <p:cNvPr id="2248853" name="Straight Connector 2248852">
              <a:extLst>
                <a:ext uri="{FF2B5EF4-FFF2-40B4-BE49-F238E27FC236}">
                  <a16:creationId xmlns:a16="http://schemas.microsoft.com/office/drawing/2014/main" id="{508D6083-5A7B-B41B-E87D-54BB917748BD}"/>
                </a:ext>
              </a:extLst>
            </p:cNvPr>
            <p:cNvCxnSpPr>
              <a:cxnSpLocks/>
            </p:cNvCxnSpPr>
            <p:nvPr/>
          </p:nvCxnSpPr>
          <p:spPr>
            <a:xfrm>
              <a:off x="6061521" y="4771277"/>
              <a:ext cx="140405" cy="49960"/>
            </a:xfrm>
            <a:prstGeom prst="line">
              <a:avLst/>
            </a:prstGeom>
            <a:ln w="15875">
              <a:solidFill>
                <a:schemeClr val="accent1"/>
              </a:solidFill>
              <a:miter lim="800000"/>
              <a:headEnd w="lg" len="sm"/>
            </a:ln>
          </p:spPr>
          <p:style>
            <a:lnRef idx="1">
              <a:schemeClr val="accent1"/>
            </a:lnRef>
            <a:fillRef idx="0">
              <a:schemeClr val="accent1"/>
            </a:fillRef>
            <a:effectRef idx="0">
              <a:schemeClr val="accent1"/>
            </a:effectRef>
            <a:fontRef idx="minor">
              <a:schemeClr val="tx1"/>
            </a:fontRef>
          </p:style>
        </p:cxnSp>
        <p:cxnSp>
          <p:nvCxnSpPr>
            <p:cNvPr id="2248854" name="Straight Connector 2248853">
              <a:extLst>
                <a:ext uri="{FF2B5EF4-FFF2-40B4-BE49-F238E27FC236}">
                  <a16:creationId xmlns:a16="http://schemas.microsoft.com/office/drawing/2014/main" id="{2EB678EE-1097-5211-619E-0ECCC3CF41FB}"/>
                </a:ext>
              </a:extLst>
            </p:cNvPr>
            <p:cNvCxnSpPr>
              <a:cxnSpLocks/>
            </p:cNvCxnSpPr>
            <p:nvPr/>
          </p:nvCxnSpPr>
          <p:spPr>
            <a:xfrm flipV="1">
              <a:off x="6197074" y="4735277"/>
              <a:ext cx="133127" cy="72000"/>
            </a:xfrm>
            <a:prstGeom prst="line">
              <a:avLst/>
            </a:prstGeom>
            <a:ln w="15875">
              <a:solidFill>
                <a:schemeClr val="accent1"/>
              </a:solidFill>
              <a:miter lim="800000"/>
              <a:headEnd w="lg" len="sm"/>
            </a:ln>
          </p:spPr>
          <p:style>
            <a:lnRef idx="1">
              <a:schemeClr val="accent1"/>
            </a:lnRef>
            <a:fillRef idx="0">
              <a:schemeClr val="accent1"/>
            </a:fillRef>
            <a:effectRef idx="0">
              <a:schemeClr val="accent1"/>
            </a:effectRef>
            <a:fontRef idx="minor">
              <a:schemeClr val="tx1"/>
            </a:fontRef>
          </p:style>
        </p:cxnSp>
        <p:cxnSp>
          <p:nvCxnSpPr>
            <p:cNvPr id="2248855" name="Straight Connector 2248854">
              <a:extLst>
                <a:ext uri="{FF2B5EF4-FFF2-40B4-BE49-F238E27FC236}">
                  <a16:creationId xmlns:a16="http://schemas.microsoft.com/office/drawing/2014/main" id="{7FF8C949-02C2-746C-1BC3-F8D7AE304CFA}"/>
                </a:ext>
              </a:extLst>
            </p:cNvPr>
            <p:cNvCxnSpPr>
              <a:cxnSpLocks/>
            </p:cNvCxnSpPr>
            <p:nvPr/>
          </p:nvCxnSpPr>
          <p:spPr>
            <a:xfrm>
              <a:off x="6330201" y="4749237"/>
              <a:ext cx="127216" cy="127074"/>
            </a:xfrm>
            <a:prstGeom prst="line">
              <a:avLst/>
            </a:prstGeom>
            <a:ln w="15875">
              <a:solidFill>
                <a:schemeClr val="accent1"/>
              </a:solidFill>
              <a:miter lim="800000"/>
              <a:headEnd w="lg" len="sm"/>
            </a:ln>
          </p:spPr>
          <p:style>
            <a:lnRef idx="1">
              <a:schemeClr val="accent1"/>
            </a:lnRef>
            <a:fillRef idx="0">
              <a:schemeClr val="accent1"/>
            </a:fillRef>
            <a:effectRef idx="0">
              <a:schemeClr val="accent1"/>
            </a:effectRef>
            <a:fontRef idx="minor">
              <a:schemeClr val="tx1"/>
            </a:fontRef>
          </p:style>
        </p:cxnSp>
        <p:cxnSp>
          <p:nvCxnSpPr>
            <p:cNvPr id="2248856" name="Straight Connector 2248855">
              <a:extLst>
                <a:ext uri="{FF2B5EF4-FFF2-40B4-BE49-F238E27FC236}">
                  <a16:creationId xmlns:a16="http://schemas.microsoft.com/office/drawing/2014/main" id="{DB37466F-8C7D-37B5-2B4D-7FEC5B349C55}"/>
                </a:ext>
              </a:extLst>
            </p:cNvPr>
            <p:cNvCxnSpPr>
              <a:cxnSpLocks/>
            </p:cNvCxnSpPr>
            <p:nvPr/>
          </p:nvCxnSpPr>
          <p:spPr>
            <a:xfrm>
              <a:off x="6457417" y="4876311"/>
              <a:ext cx="130074" cy="72000"/>
            </a:xfrm>
            <a:prstGeom prst="line">
              <a:avLst/>
            </a:prstGeom>
            <a:ln w="15875">
              <a:solidFill>
                <a:schemeClr val="accent1"/>
              </a:solidFill>
              <a:miter lim="800000"/>
              <a:headEnd w="lg" len="sm"/>
            </a:ln>
          </p:spPr>
          <p:style>
            <a:lnRef idx="1">
              <a:schemeClr val="accent1"/>
            </a:lnRef>
            <a:fillRef idx="0">
              <a:schemeClr val="accent1"/>
            </a:fillRef>
            <a:effectRef idx="0">
              <a:schemeClr val="accent1"/>
            </a:effectRef>
            <a:fontRef idx="minor">
              <a:schemeClr val="tx1"/>
            </a:fontRef>
          </p:style>
        </p:cxnSp>
        <p:cxnSp>
          <p:nvCxnSpPr>
            <p:cNvPr id="2248857" name="Straight Connector 2248856">
              <a:extLst>
                <a:ext uri="{FF2B5EF4-FFF2-40B4-BE49-F238E27FC236}">
                  <a16:creationId xmlns:a16="http://schemas.microsoft.com/office/drawing/2014/main" id="{66AA6155-6FC3-1F0A-13E6-8847D4F77FED}"/>
                </a:ext>
              </a:extLst>
            </p:cNvPr>
            <p:cNvCxnSpPr>
              <a:cxnSpLocks/>
            </p:cNvCxnSpPr>
            <p:nvPr/>
          </p:nvCxnSpPr>
          <p:spPr>
            <a:xfrm>
              <a:off x="6587491" y="4929237"/>
              <a:ext cx="47727" cy="52926"/>
            </a:xfrm>
            <a:prstGeom prst="line">
              <a:avLst/>
            </a:prstGeom>
            <a:ln w="15875">
              <a:solidFill>
                <a:schemeClr val="accent1"/>
              </a:solidFill>
              <a:miter lim="800000"/>
              <a:headEnd w="lg" len="sm"/>
            </a:ln>
          </p:spPr>
          <p:style>
            <a:lnRef idx="1">
              <a:schemeClr val="accent1"/>
            </a:lnRef>
            <a:fillRef idx="0">
              <a:schemeClr val="accent1"/>
            </a:fillRef>
            <a:effectRef idx="0">
              <a:schemeClr val="accent1"/>
            </a:effectRef>
            <a:fontRef idx="minor">
              <a:schemeClr val="tx1"/>
            </a:fontRef>
          </p:style>
        </p:cxnSp>
      </p:grpSp>
      <p:sp>
        <p:nvSpPr>
          <p:cNvPr id="5" name="CuadroTexto 4">
            <a:extLst>
              <a:ext uri="{FF2B5EF4-FFF2-40B4-BE49-F238E27FC236}">
                <a16:creationId xmlns:a16="http://schemas.microsoft.com/office/drawing/2014/main" id="{8FE3BD9C-6F18-8E27-0A20-C980214AA6E5}"/>
              </a:ext>
            </a:extLst>
          </p:cNvPr>
          <p:cNvSpPr txBox="1"/>
          <p:nvPr/>
        </p:nvSpPr>
        <p:spPr>
          <a:xfrm>
            <a:off x="420403" y="6030707"/>
            <a:ext cx="6891130" cy="246221"/>
          </a:xfrm>
          <a:prstGeom prst="rect">
            <a:avLst/>
          </a:prstGeom>
          <a:noFill/>
        </p:spPr>
        <p:txBody>
          <a:bodyPr wrap="square">
            <a:spAutoFit/>
          </a:bodyPr>
          <a:lstStyle/>
          <a:p>
            <a:r>
              <a:rPr lang="en-US" sz="1000" dirty="0">
                <a:solidFill>
                  <a:schemeClr val="tx2"/>
                </a:solidFill>
                <a:latin typeface="Arial" panose="020B0604020202020204" pitchFamily="34" charset="0"/>
              </a:rPr>
              <a:t>au, arbitrary units; DFU, diabetic foot ulceration; DPN, diabetic peripheral neuropathy; SE, standard error.</a:t>
            </a:r>
            <a:endParaRPr lang="es-MX" sz="1000" dirty="0"/>
          </a:p>
        </p:txBody>
      </p:sp>
      <p:sp>
        <p:nvSpPr>
          <p:cNvPr id="10" name="TextBox 9">
            <a:extLst>
              <a:ext uri="{FF2B5EF4-FFF2-40B4-BE49-F238E27FC236}">
                <a16:creationId xmlns:a16="http://schemas.microsoft.com/office/drawing/2014/main" id="{76058F69-AB79-878C-83C6-C60701A48659}"/>
              </a:ext>
            </a:extLst>
          </p:cNvPr>
          <p:cNvSpPr txBox="1"/>
          <p:nvPr/>
        </p:nvSpPr>
        <p:spPr>
          <a:xfrm>
            <a:off x="7367887" y="1478758"/>
            <a:ext cx="3599952" cy="584775"/>
          </a:xfrm>
          <a:prstGeom prst="rect">
            <a:avLst/>
          </a:prstGeom>
          <a:noFill/>
        </p:spPr>
        <p:txBody>
          <a:bodyPr wrap="square" rtlCol="0">
            <a:spAutoFit/>
          </a:bodyPr>
          <a:lstStyle/>
          <a:p>
            <a:r>
              <a:rPr lang="en-US" sz="1600" dirty="0">
                <a:solidFill>
                  <a:schemeClr val="accent1"/>
                </a:solidFill>
              </a:rPr>
              <a:t>Pressure required to reduce tissue blood flow to a critical level</a:t>
            </a:r>
            <a:r>
              <a:rPr lang="en-US" sz="1600" baseline="30000" dirty="0">
                <a:solidFill>
                  <a:schemeClr val="accent1"/>
                </a:solidFill>
              </a:rPr>
              <a:t>2</a:t>
            </a:r>
          </a:p>
        </p:txBody>
      </p:sp>
    </p:spTree>
    <p:extLst>
      <p:ext uri="{BB962C8B-B14F-4D97-AF65-F5344CB8AC3E}">
        <p14:creationId xmlns:p14="http://schemas.microsoft.com/office/powerpoint/2010/main" val="159156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DBF8373-E338-E999-69F4-3DAC6AECC1C7}"/>
              </a:ext>
            </a:extLst>
          </p:cNvPr>
          <p:cNvSpPr>
            <a:spLocks noGrp="1"/>
          </p:cNvSpPr>
          <p:nvPr>
            <p:ph type="ftr" sz="quarter" idx="10"/>
          </p:nvPr>
        </p:nvSpPr>
        <p:spPr/>
        <p:txBody>
          <a:bodyPr/>
          <a:lstStyle/>
          <a:p>
            <a:pPr marL="228600" indent="-228600">
              <a:buFontTx/>
              <a:buAutoNum type="arabicPeriod"/>
              <a:defRPr/>
            </a:pPr>
            <a:r>
              <a:rPr lang="en-GB" sz="900" dirty="0">
                <a:cs typeface="Arial" panose="020B0604020202020204" pitchFamily="34" charset="0"/>
              </a:rPr>
              <a:t>Rayman G, et  al. </a:t>
            </a:r>
            <a:r>
              <a:rPr lang="en-GB" sz="900" i="1" dirty="0">
                <a:cs typeface="Arial" panose="020B0604020202020204" pitchFamily="34" charset="0"/>
              </a:rPr>
              <a:t>BMJ. </a:t>
            </a:r>
            <a:r>
              <a:rPr lang="en-GB" sz="900" dirty="0">
                <a:cs typeface="Arial" panose="020B0604020202020204" pitchFamily="34" charset="0"/>
              </a:rPr>
              <a:t>1986; 292:1295-1298.</a:t>
            </a:r>
          </a:p>
          <a:p>
            <a:pPr marL="228600" indent="-228600">
              <a:buAutoNum type="arabicPeriod"/>
              <a:defRPr/>
            </a:pPr>
            <a:r>
              <a:rPr lang="en-GB" sz="900" dirty="0"/>
              <a:t>Balasubramanian GV, et al. </a:t>
            </a:r>
            <a:r>
              <a:rPr lang="en-US" sz="900" i="1" dirty="0"/>
              <a:t>Front Bioeng Biotechnol</a:t>
            </a:r>
            <a:r>
              <a:rPr lang="en-US" sz="900" dirty="0"/>
              <a:t>. 2021 Sep 14;9:732753.</a:t>
            </a:r>
            <a:endParaRPr lang="en-US" sz="900" dirty="0">
              <a:cs typeface="Arial" panose="020B0604020202020204" pitchFamily="34" charset="0"/>
            </a:endParaRPr>
          </a:p>
        </p:txBody>
      </p:sp>
      <p:sp>
        <p:nvSpPr>
          <p:cNvPr id="6" name="Slide Number Placeholder 5">
            <a:extLst>
              <a:ext uri="{FF2B5EF4-FFF2-40B4-BE49-F238E27FC236}">
                <a16:creationId xmlns:a16="http://schemas.microsoft.com/office/drawing/2014/main" id="{24717B5B-E681-2873-FD13-737C8CFAF196}"/>
              </a:ext>
            </a:extLst>
          </p:cNvPr>
          <p:cNvSpPr>
            <a:spLocks noGrp="1"/>
          </p:cNvSpPr>
          <p:nvPr>
            <p:ph type="sldNum" sz="quarter" idx="11"/>
          </p:nvPr>
        </p:nvSpPr>
        <p:spPr/>
        <p:txBody>
          <a:bodyPr/>
          <a:lstStyle/>
          <a:p>
            <a:fld id="{4D7A9B50-DC23-4CBD-AD84-2E584048E2EE}" type="slidenum">
              <a:rPr lang="de-DE" altLang="de-DE" smtClean="0"/>
              <a:pPr/>
              <a:t>11</a:t>
            </a:fld>
            <a:endParaRPr lang="de-DE" altLang="de-DE"/>
          </a:p>
        </p:txBody>
      </p:sp>
      <p:pic>
        <p:nvPicPr>
          <p:cNvPr id="2" name="Picture 8">
            <a:extLst>
              <a:ext uri="{FF2B5EF4-FFF2-40B4-BE49-F238E27FC236}">
                <a16:creationId xmlns:a16="http://schemas.microsoft.com/office/drawing/2014/main" id="{AAB4A2E0-3BB1-60AA-5E6F-ACB298FC4DA9}"/>
              </a:ext>
            </a:extLst>
          </p:cNvPr>
          <p:cNvPicPr>
            <a:picLocks noChangeAspect="1"/>
          </p:cNvPicPr>
          <p:nvPr/>
        </p:nvPicPr>
        <p:blipFill rotWithShape="1">
          <a:blip r:embed="rId3">
            <a:extLst>
              <a:ext uri="{28A0092B-C50C-407E-A947-70E740481C1C}">
                <a14:useLocalDpi xmlns:a14="http://schemas.microsoft.com/office/drawing/2010/main" val="0"/>
              </a:ext>
            </a:extLst>
          </a:blip>
          <a:srcRect t="433" r="15698" b="1"/>
          <a:stretch/>
        </p:blipFill>
        <p:spPr bwMode="auto">
          <a:xfrm>
            <a:off x="6370650" y="1255285"/>
            <a:ext cx="5061772" cy="4557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57" name="Group 45056">
            <a:extLst>
              <a:ext uri="{FF2B5EF4-FFF2-40B4-BE49-F238E27FC236}">
                <a16:creationId xmlns:a16="http://schemas.microsoft.com/office/drawing/2014/main" id="{551C261E-7876-EA29-D1B6-482AFFFE3FA4}"/>
              </a:ext>
            </a:extLst>
          </p:cNvPr>
          <p:cNvGrpSpPr/>
          <p:nvPr/>
        </p:nvGrpSpPr>
        <p:grpSpPr>
          <a:xfrm>
            <a:off x="1110783" y="1535272"/>
            <a:ext cx="4447782" cy="4399256"/>
            <a:chOff x="5833642" y="1752066"/>
            <a:chExt cx="4447782" cy="4399256"/>
          </a:xfrm>
        </p:grpSpPr>
        <p:graphicFrame>
          <p:nvGraphicFramePr>
            <p:cNvPr id="8" name="Object 22">
              <a:extLst>
                <a:ext uri="{FF2B5EF4-FFF2-40B4-BE49-F238E27FC236}">
                  <a16:creationId xmlns:a16="http://schemas.microsoft.com/office/drawing/2014/main" id="{55C7F7A6-45B1-D60C-522C-697BEDF5801C}"/>
                </a:ext>
              </a:extLst>
            </p:cNvPr>
            <p:cNvGraphicFramePr>
              <a:graphicFrameLocks noChangeAspect="1"/>
            </p:cNvGraphicFramePr>
            <p:nvPr>
              <p:extLst>
                <p:ext uri="{D42A27DB-BD31-4B8C-83A1-F6EECF244321}">
                  <p14:modId xmlns:p14="http://schemas.microsoft.com/office/powerpoint/2010/main" val="4024671412"/>
                </p:ext>
              </p:extLst>
            </p:nvPr>
          </p:nvGraphicFramePr>
          <p:xfrm>
            <a:off x="5833642" y="1752066"/>
            <a:ext cx="4447782" cy="4399256"/>
          </p:xfrm>
          <a:graphic>
            <a:graphicData uri="http://schemas.openxmlformats.org/drawingml/2006/chart">
              <c:chart xmlns:c="http://schemas.openxmlformats.org/drawingml/2006/chart" xmlns:r="http://schemas.openxmlformats.org/officeDocument/2006/relationships" r:id="rId4"/>
            </a:graphicData>
          </a:graphic>
        </p:graphicFrame>
        <p:grpSp>
          <p:nvGrpSpPr>
            <p:cNvPr id="45056" name="Group 45055">
              <a:extLst>
                <a:ext uri="{FF2B5EF4-FFF2-40B4-BE49-F238E27FC236}">
                  <a16:creationId xmlns:a16="http://schemas.microsoft.com/office/drawing/2014/main" id="{F2F79BE9-D533-68DF-1CEA-84A9E35A765B}"/>
                </a:ext>
              </a:extLst>
            </p:cNvPr>
            <p:cNvGrpSpPr/>
            <p:nvPr/>
          </p:nvGrpSpPr>
          <p:grpSpPr>
            <a:xfrm>
              <a:off x="7599405" y="2287068"/>
              <a:ext cx="1285169" cy="3047377"/>
              <a:chOff x="7599405" y="2287068"/>
              <a:chExt cx="1285169" cy="3047377"/>
            </a:xfrm>
          </p:grpSpPr>
          <p:sp>
            <p:nvSpPr>
              <p:cNvPr id="9" name="Oval 8">
                <a:extLst>
                  <a:ext uri="{FF2B5EF4-FFF2-40B4-BE49-F238E27FC236}">
                    <a16:creationId xmlns:a16="http://schemas.microsoft.com/office/drawing/2014/main" id="{E4AD63A8-BFAF-832F-36F4-64D65CB1EF80}"/>
                  </a:ext>
                </a:extLst>
              </p:cNvPr>
              <p:cNvSpPr/>
              <p:nvPr/>
            </p:nvSpPr>
            <p:spPr>
              <a:xfrm>
                <a:off x="7746804" y="2405984"/>
                <a:ext cx="72000" cy="72000"/>
              </a:xfrm>
              <a:prstGeom prst="ellipse">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 name="Oval 9">
                <a:extLst>
                  <a:ext uri="{FF2B5EF4-FFF2-40B4-BE49-F238E27FC236}">
                    <a16:creationId xmlns:a16="http://schemas.microsoft.com/office/drawing/2014/main" id="{F3344E6E-B8D2-FD58-E4D7-6F934BF5FC68}"/>
                  </a:ext>
                </a:extLst>
              </p:cNvPr>
              <p:cNvSpPr/>
              <p:nvPr/>
            </p:nvSpPr>
            <p:spPr>
              <a:xfrm>
                <a:off x="7750089" y="2469746"/>
                <a:ext cx="72000" cy="72000"/>
              </a:xfrm>
              <a:prstGeom prst="ellipse">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Oval 10">
                <a:extLst>
                  <a:ext uri="{FF2B5EF4-FFF2-40B4-BE49-F238E27FC236}">
                    <a16:creationId xmlns:a16="http://schemas.microsoft.com/office/drawing/2014/main" id="{F512FAC1-7604-DB82-AAF9-286BB521A788}"/>
                  </a:ext>
                </a:extLst>
              </p:cNvPr>
              <p:cNvSpPr/>
              <p:nvPr/>
            </p:nvSpPr>
            <p:spPr>
              <a:xfrm>
                <a:off x="7750089" y="2652786"/>
                <a:ext cx="72000" cy="72000"/>
              </a:xfrm>
              <a:prstGeom prst="ellipse">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 name="Oval 11">
                <a:extLst>
                  <a:ext uri="{FF2B5EF4-FFF2-40B4-BE49-F238E27FC236}">
                    <a16:creationId xmlns:a16="http://schemas.microsoft.com/office/drawing/2014/main" id="{34091ACF-8369-FD0D-1EB8-BB332FCB31F4}"/>
                  </a:ext>
                </a:extLst>
              </p:cNvPr>
              <p:cNvSpPr/>
              <p:nvPr/>
            </p:nvSpPr>
            <p:spPr>
              <a:xfrm>
                <a:off x="7746804" y="3069131"/>
                <a:ext cx="72000" cy="72000"/>
              </a:xfrm>
              <a:prstGeom prst="ellipse">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3" name="Oval 12">
                <a:extLst>
                  <a:ext uri="{FF2B5EF4-FFF2-40B4-BE49-F238E27FC236}">
                    <a16:creationId xmlns:a16="http://schemas.microsoft.com/office/drawing/2014/main" id="{62A8AE59-CF2F-9ED2-D31D-BF7D6A9050FC}"/>
                  </a:ext>
                </a:extLst>
              </p:cNvPr>
              <p:cNvSpPr/>
              <p:nvPr/>
            </p:nvSpPr>
            <p:spPr>
              <a:xfrm>
                <a:off x="7746804" y="3128774"/>
                <a:ext cx="72000" cy="72000"/>
              </a:xfrm>
              <a:prstGeom prst="ellipse">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4" name="Oval 13">
                <a:extLst>
                  <a:ext uri="{FF2B5EF4-FFF2-40B4-BE49-F238E27FC236}">
                    <a16:creationId xmlns:a16="http://schemas.microsoft.com/office/drawing/2014/main" id="{812C1053-092D-C61F-9D02-D508C302FABE}"/>
                  </a:ext>
                </a:extLst>
              </p:cNvPr>
              <p:cNvSpPr/>
              <p:nvPr/>
            </p:nvSpPr>
            <p:spPr>
              <a:xfrm>
                <a:off x="7741851" y="3279933"/>
                <a:ext cx="72000" cy="72000"/>
              </a:xfrm>
              <a:prstGeom prst="ellipse">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5" name="Oval 14">
                <a:extLst>
                  <a:ext uri="{FF2B5EF4-FFF2-40B4-BE49-F238E27FC236}">
                    <a16:creationId xmlns:a16="http://schemas.microsoft.com/office/drawing/2014/main" id="{7C76CC14-4E6C-9BDA-2D48-F305FF9FAD0A}"/>
                  </a:ext>
                </a:extLst>
              </p:cNvPr>
              <p:cNvSpPr/>
              <p:nvPr/>
            </p:nvSpPr>
            <p:spPr>
              <a:xfrm>
                <a:off x="7741017" y="3339576"/>
                <a:ext cx="72000" cy="72000"/>
              </a:xfrm>
              <a:prstGeom prst="ellipse">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6" name="Oval 15">
                <a:extLst>
                  <a:ext uri="{FF2B5EF4-FFF2-40B4-BE49-F238E27FC236}">
                    <a16:creationId xmlns:a16="http://schemas.microsoft.com/office/drawing/2014/main" id="{3F2EEEA6-28DE-ABA6-D658-05F52A7A8A3F}"/>
                  </a:ext>
                </a:extLst>
              </p:cNvPr>
              <p:cNvSpPr/>
              <p:nvPr/>
            </p:nvSpPr>
            <p:spPr>
              <a:xfrm>
                <a:off x="7740183" y="3386825"/>
                <a:ext cx="72000" cy="72000"/>
              </a:xfrm>
              <a:prstGeom prst="ellipse">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7" name="Oval 16">
                <a:extLst>
                  <a:ext uri="{FF2B5EF4-FFF2-40B4-BE49-F238E27FC236}">
                    <a16:creationId xmlns:a16="http://schemas.microsoft.com/office/drawing/2014/main" id="{C572D38F-722C-6EB6-BBE7-948B341D2837}"/>
                  </a:ext>
                </a:extLst>
              </p:cNvPr>
              <p:cNvSpPr/>
              <p:nvPr/>
            </p:nvSpPr>
            <p:spPr>
              <a:xfrm>
                <a:off x="7740183" y="3429000"/>
                <a:ext cx="72000" cy="72000"/>
              </a:xfrm>
              <a:prstGeom prst="ellipse">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8" name="Oval 17">
                <a:extLst>
                  <a:ext uri="{FF2B5EF4-FFF2-40B4-BE49-F238E27FC236}">
                    <a16:creationId xmlns:a16="http://schemas.microsoft.com/office/drawing/2014/main" id="{EB25324E-D5B3-AFA5-72BE-FE6C0B1A6102}"/>
                  </a:ext>
                </a:extLst>
              </p:cNvPr>
              <p:cNvSpPr/>
              <p:nvPr/>
            </p:nvSpPr>
            <p:spPr>
              <a:xfrm>
                <a:off x="7740183" y="3696278"/>
                <a:ext cx="72000" cy="72000"/>
              </a:xfrm>
              <a:prstGeom prst="ellipse">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9" name="Oval 18">
                <a:extLst>
                  <a:ext uri="{FF2B5EF4-FFF2-40B4-BE49-F238E27FC236}">
                    <a16:creationId xmlns:a16="http://schemas.microsoft.com/office/drawing/2014/main" id="{4550F45F-8B22-4C08-5986-8821FB0C91EF}"/>
                  </a:ext>
                </a:extLst>
              </p:cNvPr>
              <p:cNvSpPr/>
              <p:nvPr/>
            </p:nvSpPr>
            <p:spPr>
              <a:xfrm>
                <a:off x="7740183" y="3737644"/>
                <a:ext cx="72000" cy="72000"/>
              </a:xfrm>
              <a:prstGeom prst="ellipse">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0" name="Oval 19">
                <a:extLst>
                  <a:ext uri="{FF2B5EF4-FFF2-40B4-BE49-F238E27FC236}">
                    <a16:creationId xmlns:a16="http://schemas.microsoft.com/office/drawing/2014/main" id="{4934A26D-BA0A-B7AF-DAD2-8AEDFE0A33FE}"/>
                  </a:ext>
                </a:extLst>
              </p:cNvPr>
              <p:cNvSpPr/>
              <p:nvPr/>
            </p:nvSpPr>
            <p:spPr>
              <a:xfrm>
                <a:off x="7674804" y="3196684"/>
                <a:ext cx="72000" cy="72000"/>
              </a:xfrm>
              <a:prstGeom prst="ellipse">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1" name="Oval 20">
                <a:extLst>
                  <a:ext uri="{FF2B5EF4-FFF2-40B4-BE49-F238E27FC236}">
                    <a16:creationId xmlns:a16="http://schemas.microsoft.com/office/drawing/2014/main" id="{C805C779-24EE-F455-024D-EB7649491FEB}"/>
                  </a:ext>
                </a:extLst>
              </p:cNvPr>
              <p:cNvSpPr/>
              <p:nvPr/>
            </p:nvSpPr>
            <p:spPr>
              <a:xfrm>
                <a:off x="7812110" y="3202770"/>
                <a:ext cx="72000" cy="72000"/>
              </a:xfrm>
              <a:prstGeom prst="ellipse">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 name="Oval 21">
                <a:extLst>
                  <a:ext uri="{FF2B5EF4-FFF2-40B4-BE49-F238E27FC236}">
                    <a16:creationId xmlns:a16="http://schemas.microsoft.com/office/drawing/2014/main" id="{E5426B4D-8A87-BBA8-CC9C-C866698F059D}"/>
                  </a:ext>
                </a:extLst>
              </p:cNvPr>
              <p:cNvSpPr/>
              <p:nvPr/>
            </p:nvSpPr>
            <p:spPr>
              <a:xfrm>
                <a:off x="7782804" y="3663608"/>
                <a:ext cx="72000" cy="72000"/>
              </a:xfrm>
              <a:prstGeom prst="ellipse">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3" name="Oval 22">
                <a:extLst>
                  <a:ext uri="{FF2B5EF4-FFF2-40B4-BE49-F238E27FC236}">
                    <a16:creationId xmlns:a16="http://schemas.microsoft.com/office/drawing/2014/main" id="{6407D3FA-AB4F-4C5F-B286-0C1D06E6E948}"/>
                  </a:ext>
                </a:extLst>
              </p:cNvPr>
              <p:cNvSpPr/>
              <p:nvPr/>
            </p:nvSpPr>
            <p:spPr>
              <a:xfrm>
                <a:off x="7689494" y="3663608"/>
                <a:ext cx="72000" cy="72000"/>
              </a:xfrm>
              <a:prstGeom prst="ellipse">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4" name="Oval 23">
                <a:extLst>
                  <a:ext uri="{FF2B5EF4-FFF2-40B4-BE49-F238E27FC236}">
                    <a16:creationId xmlns:a16="http://schemas.microsoft.com/office/drawing/2014/main" id="{DE668656-1A95-C84A-2675-F88927179C97}"/>
                  </a:ext>
                </a:extLst>
              </p:cNvPr>
              <p:cNvSpPr/>
              <p:nvPr/>
            </p:nvSpPr>
            <p:spPr>
              <a:xfrm>
                <a:off x="7689494" y="3803170"/>
                <a:ext cx="72000" cy="72000"/>
              </a:xfrm>
              <a:prstGeom prst="ellipse">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5" name="Oval 24">
                <a:extLst>
                  <a:ext uri="{FF2B5EF4-FFF2-40B4-BE49-F238E27FC236}">
                    <a16:creationId xmlns:a16="http://schemas.microsoft.com/office/drawing/2014/main" id="{F13CACB7-ABD2-B15A-96C3-751957430431}"/>
                  </a:ext>
                </a:extLst>
              </p:cNvPr>
              <p:cNvSpPr/>
              <p:nvPr/>
            </p:nvSpPr>
            <p:spPr>
              <a:xfrm>
                <a:off x="7788966" y="3803170"/>
                <a:ext cx="72000" cy="72000"/>
              </a:xfrm>
              <a:prstGeom prst="ellipse">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6" name="Oval 25">
                <a:extLst>
                  <a:ext uri="{FF2B5EF4-FFF2-40B4-BE49-F238E27FC236}">
                    <a16:creationId xmlns:a16="http://schemas.microsoft.com/office/drawing/2014/main" id="{247F95AE-BB58-4B5E-5A42-5B67E2A466DF}"/>
                  </a:ext>
                </a:extLst>
              </p:cNvPr>
              <p:cNvSpPr/>
              <p:nvPr/>
            </p:nvSpPr>
            <p:spPr>
              <a:xfrm>
                <a:off x="7689494" y="3850419"/>
                <a:ext cx="72000" cy="72000"/>
              </a:xfrm>
              <a:prstGeom prst="ellipse">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7" name="Oval 26">
                <a:extLst>
                  <a:ext uri="{FF2B5EF4-FFF2-40B4-BE49-F238E27FC236}">
                    <a16:creationId xmlns:a16="http://schemas.microsoft.com/office/drawing/2014/main" id="{29D9BF0B-FAEC-1041-3868-783C88EA4EC5}"/>
                  </a:ext>
                </a:extLst>
              </p:cNvPr>
              <p:cNvSpPr/>
              <p:nvPr/>
            </p:nvSpPr>
            <p:spPr>
              <a:xfrm>
                <a:off x="7787422" y="3844536"/>
                <a:ext cx="72000" cy="72000"/>
              </a:xfrm>
              <a:prstGeom prst="ellipse">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8" name="Oval 27">
                <a:extLst>
                  <a:ext uri="{FF2B5EF4-FFF2-40B4-BE49-F238E27FC236}">
                    <a16:creationId xmlns:a16="http://schemas.microsoft.com/office/drawing/2014/main" id="{9AEF258B-7E27-515A-9634-CB5153B13F0E}"/>
                  </a:ext>
                </a:extLst>
              </p:cNvPr>
              <p:cNvSpPr/>
              <p:nvPr/>
            </p:nvSpPr>
            <p:spPr>
              <a:xfrm>
                <a:off x="7734231" y="4029400"/>
                <a:ext cx="72000" cy="72000"/>
              </a:xfrm>
              <a:prstGeom prst="ellipse">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nvGrpSpPr>
              <p:cNvPr id="34" name="Group 33">
                <a:extLst>
                  <a:ext uri="{FF2B5EF4-FFF2-40B4-BE49-F238E27FC236}">
                    <a16:creationId xmlns:a16="http://schemas.microsoft.com/office/drawing/2014/main" id="{3BC40E30-117C-E4E9-3CB9-59838D35FB53}"/>
                  </a:ext>
                </a:extLst>
              </p:cNvPr>
              <p:cNvGrpSpPr/>
              <p:nvPr/>
            </p:nvGrpSpPr>
            <p:grpSpPr>
              <a:xfrm>
                <a:off x="7599405" y="3413572"/>
                <a:ext cx="332799" cy="473185"/>
                <a:chOff x="7599405" y="3413572"/>
                <a:chExt cx="332799" cy="473185"/>
              </a:xfrm>
              <a:solidFill>
                <a:schemeClr val="accent1"/>
              </a:solidFill>
            </p:grpSpPr>
            <p:cxnSp>
              <p:nvCxnSpPr>
                <p:cNvPr id="30" name="Straight Connector 29">
                  <a:extLst>
                    <a:ext uri="{FF2B5EF4-FFF2-40B4-BE49-F238E27FC236}">
                      <a16:creationId xmlns:a16="http://schemas.microsoft.com/office/drawing/2014/main" id="{695540F8-3AD3-153B-0138-04FEF7F7CA67}"/>
                    </a:ext>
                  </a:extLst>
                </p:cNvPr>
                <p:cNvCxnSpPr/>
                <p:nvPr/>
              </p:nvCxnSpPr>
              <p:spPr>
                <a:xfrm>
                  <a:off x="7599405" y="3413572"/>
                  <a:ext cx="332799" cy="0"/>
                </a:xfrm>
                <a:prstGeom prst="line">
                  <a:avLst/>
                </a:prstGeom>
                <a:grpFill/>
                <a:ln/>
              </p:spPr>
              <p:style>
                <a:lnRef idx="2">
                  <a:schemeClr val="accent1">
                    <a:shade val="15000"/>
                  </a:schemeClr>
                </a:lnRef>
                <a:fillRef idx="1">
                  <a:schemeClr val="accent1"/>
                </a:fillRef>
                <a:effectRef idx="0">
                  <a:schemeClr val="accent1"/>
                </a:effectRef>
                <a:fontRef idx="minor">
                  <a:schemeClr val="lt1"/>
                </a:fontRef>
              </p:style>
            </p:cxnSp>
            <p:grpSp>
              <p:nvGrpSpPr>
                <p:cNvPr id="33" name="Group 32">
                  <a:extLst>
                    <a:ext uri="{FF2B5EF4-FFF2-40B4-BE49-F238E27FC236}">
                      <a16:creationId xmlns:a16="http://schemas.microsoft.com/office/drawing/2014/main" id="{875E2C3D-3628-7A54-2A60-7A7E32C17A4E}"/>
                    </a:ext>
                  </a:extLst>
                </p:cNvPr>
                <p:cNvGrpSpPr/>
                <p:nvPr/>
              </p:nvGrpSpPr>
              <p:grpSpPr>
                <a:xfrm>
                  <a:off x="7717710" y="3839170"/>
                  <a:ext cx="113307" cy="47587"/>
                  <a:chOff x="7717710" y="3839170"/>
                  <a:chExt cx="113307" cy="47587"/>
                </a:xfrm>
                <a:grpFill/>
              </p:grpSpPr>
              <p:cxnSp>
                <p:nvCxnSpPr>
                  <p:cNvPr id="31" name="Straight Connector 30">
                    <a:extLst>
                      <a:ext uri="{FF2B5EF4-FFF2-40B4-BE49-F238E27FC236}">
                        <a16:creationId xmlns:a16="http://schemas.microsoft.com/office/drawing/2014/main" id="{9399571E-179E-3B77-6412-5F8133F35098}"/>
                      </a:ext>
                    </a:extLst>
                  </p:cNvPr>
                  <p:cNvCxnSpPr/>
                  <p:nvPr/>
                </p:nvCxnSpPr>
                <p:spPr>
                  <a:xfrm>
                    <a:off x="7717710" y="3839170"/>
                    <a:ext cx="108000" cy="0"/>
                  </a:xfrm>
                  <a:prstGeom prst="line">
                    <a:avLst/>
                  </a:prstGeom>
                  <a:grpFill/>
                  <a:ln/>
                </p:spPr>
                <p:style>
                  <a:lnRef idx="2">
                    <a:schemeClr val="accent1">
                      <a:shade val="15000"/>
                    </a:schemeClr>
                  </a:lnRef>
                  <a:fillRef idx="1">
                    <a:schemeClr val="accent1"/>
                  </a:fillRef>
                  <a:effectRef idx="0">
                    <a:schemeClr val="accent1"/>
                  </a:effectRef>
                  <a:fontRef idx="minor">
                    <a:schemeClr val="lt1"/>
                  </a:fontRef>
                </p:style>
              </p:cxnSp>
              <p:cxnSp>
                <p:nvCxnSpPr>
                  <p:cNvPr id="32" name="Straight Connector 31">
                    <a:extLst>
                      <a:ext uri="{FF2B5EF4-FFF2-40B4-BE49-F238E27FC236}">
                        <a16:creationId xmlns:a16="http://schemas.microsoft.com/office/drawing/2014/main" id="{B5B68209-4BF8-C4CA-0EEC-E3DE46B00075}"/>
                      </a:ext>
                    </a:extLst>
                  </p:cNvPr>
                  <p:cNvCxnSpPr/>
                  <p:nvPr/>
                </p:nvCxnSpPr>
                <p:spPr>
                  <a:xfrm>
                    <a:off x="7723017" y="3886757"/>
                    <a:ext cx="108000" cy="0"/>
                  </a:xfrm>
                  <a:prstGeom prst="line">
                    <a:avLst/>
                  </a:prstGeom>
                  <a:grpFill/>
                  <a:ln/>
                </p:spPr>
                <p:style>
                  <a:lnRef idx="2">
                    <a:schemeClr val="accent1">
                      <a:shade val="15000"/>
                    </a:schemeClr>
                  </a:lnRef>
                  <a:fillRef idx="1">
                    <a:schemeClr val="accent1"/>
                  </a:fillRef>
                  <a:effectRef idx="0">
                    <a:schemeClr val="accent1"/>
                  </a:effectRef>
                  <a:fontRef idx="minor">
                    <a:schemeClr val="lt1"/>
                  </a:fontRef>
                </p:style>
              </p:cxnSp>
            </p:grpSp>
          </p:grpSp>
          <p:sp>
            <p:nvSpPr>
              <p:cNvPr id="35" name="Oval 34">
                <a:extLst>
                  <a:ext uri="{FF2B5EF4-FFF2-40B4-BE49-F238E27FC236}">
                    <a16:creationId xmlns:a16="http://schemas.microsoft.com/office/drawing/2014/main" id="{A178A4BB-D301-FD60-ADEB-C66F40BEC91F}"/>
                  </a:ext>
                </a:extLst>
              </p:cNvPr>
              <p:cNvSpPr/>
              <p:nvPr/>
            </p:nvSpPr>
            <p:spPr>
              <a:xfrm>
                <a:off x="8673050" y="3382546"/>
                <a:ext cx="72000" cy="7200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6" name="Oval 35">
                <a:extLst>
                  <a:ext uri="{FF2B5EF4-FFF2-40B4-BE49-F238E27FC236}">
                    <a16:creationId xmlns:a16="http://schemas.microsoft.com/office/drawing/2014/main" id="{2455F814-4FE5-2D84-6CF8-3C696EB6E654}"/>
                  </a:ext>
                </a:extLst>
              </p:cNvPr>
              <p:cNvSpPr/>
              <p:nvPr/>
            </p:nvSpPr>
            <p:spPr>
              <a:xfrm>
                <a:off x="8630429" y="3659263"/>
                <a:ext cx="72000" cy="7200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7" name="Oval 36">
                <a:extLst>
                  <a:ext uri="{FF2B5EF4-FFF2-40B4-BE49-F238E27FC236}">
                    <a16:creationId xmlns:a16="http://schemas.microsoft.com/office/drawing/2014/main" id="{BD1BFFC2-D207-D34C-3A15-6798EBB06D03}"/>
                  </a:ext>
                </a:extLst>
              </p:cNvPr>
              <p:cNvSpPr/>
              <p:nvPr/>
            </p:nvSpPr>
            <p:spPr>
              <a:xfrm>
                <a:off x="8726904" y="3658745"/>
                <a:ext cx="72000" cy="7200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8" name="Oval 37">
                <a:extLst>
                  <a:ext uri="{FF2B5EF4-FFF2-40B4-BE49-F238E27FC236}">
                    <a16:creationId xmlns:a16="http://schemas.microsoft.com/office/drawing/2014/main" id="{46D5EF04-0007-4B13-EE1D-6BAAAD2734DA}"/>
                  </a:ext>
                </a:extLst>
              </p:cNvPr>
              <p:cNvSpPr/>
              <p:nvPr/>
            </p:nvSpPr>
            <p:spPr>
              <a:xfrm>
                <a:off x="8673050" y="3756932"/>
                <a:ext cx="72000" cy="7200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9" name="Oval 38">
                <a:extLst>
                  <a:ext uri="{FF2B5EF4-FFF2-40B4-BE49-F238E27FC236}">
                    <a16:creationId xmlns:a16="http://schemas.microsoft.com/office/drawing/2014/main" id="{7B543166-E0E2-0D08-3B26-5E9DBAF517F4}"/>
                  </a:ext>
                </a:extLst>
              </p:cNvPr>
              <p:cNvSpPr/>
              <p:nvPr/>
            </p:nvSpPr>
            <p:spPr>
              <a:xfrm>
                <a:off x="8673050" y="3822587"/>
                <a:ext cx="72000" cy="7200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0" name="Oval 39">
                <a:extLst>
                  <a:ext uri="{FF2B5EF4-FFF2-40B4-BE49-F238E27FC236}">
                    <a16:creationId xmlns:a16="http://schemas.microsoft.com/office/drawing/2014/main" id="{3270D4D3-2C8A-D8EA-A0D0-1ECDD65A6466}"/>
                  </a:ext>
                </a:extLst>
              </p:cNvPr>
              <p:cNvSpPr/>
              <p:nvPr/>
            </p:nvSpPr>
            <p:spPr>
              <a:xfrm>
                <a:off x="8679956" y="4043902"/>
                <a:ext cx="72000" cy="7200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1" name="Oval 40">
                <a:extLst>
                  <a:ext uri="{FF2B5EF4-FFF2-40B4-BE49-F238E27FC236}">
                    <a16:creationId xmlns:a16="http://schemas.microsoft.com/office/drawing/2014/main" id="{7A128F4D-076A-0853-79DC-24ACF1D778F3}"/>
                  </a:ext>
                </a:extLst>
              </p:cNvPr>
              <p:cNvSpPr/>
              <p:nvPr/>
            </p:nvSpPr>
            <p:spPr>
              <a:xfrm>
                <a:off x="8677668" y="3975355"/>
                <a:ext cx="72000" cy="7200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2" name="Oval 41">
                <a:extLst>
                  <a:ext uri="{FF2B5EF4-FFF2-40B4-BE49-F238E27FC236}">
                    <a16:creationId xmlns:a16="http://schemas.microsoft.com/office/drawing/2014/main" id="{EBC73797-0115-6FFC-0D9A-DD8A6351F65A}"/>
                  </a:ext>
                </a:extLst>
              </p:cNvPr>
              <p:cNvSpPr/>
              <p:nvPr/>
            </p:nvSpPr>
            <p:spPr>
              <a:xfrm>
                <a:off x="8684128" y="4249759"/>
                <a:ext cx="72000" cy="7200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3" name="Oval 42">
                <a:extLst>
                  <a:ext uri="{FF2B5EF4-FFF2-40B4-BE49-F238E27FC236}">
                    <a16:creationId xmlns:a16="http://schemas.microsoft.com/office/drawing/2014/main" id="{C5903481-3E65-D3DC-ED54-68E8D8366102}"/>
                  </a:ext>
                </a:extLst>
              </p:cNvPr>
              <p:cNvSpPr/>
              <p:nvPr/>
            </p:nvSpPr>
            <p:spPr>
              <a:xfrm>
                <a:off x="8631263" y="3976199"/>
                <a:ext cx="72000" cy="7200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4" name="Oval 43">
                <a:extLst>
                  <a:ext uri="{FF2B5EF4-FFF2-40B4-BE49-F238E27FC236}">
                    <a16:creationId xmlns:a16="http://schemas.microsoft.com/office/drawing/2014/main" id="{93F139BE-E609-D2D7-51AF-63C073D4571F}"/>
                  </a:ext>
                </a:extLst>
              </p:cNvPr>
              <p:cNvSpPr/>
              <p:nvPr/>
            </p:nvSpPr>
            <p:spPr>
              <a:xfrm>
                <a:off x="8726904" y="4333345"/>
                <a:ext cx="72000" cy="7200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5" name="Oval 44">
                <a:extLst>
                  <a:ext uri="{FF2B5EF4-FFF2-40B4-BE49-F238E27FC236}">
                    <a16:creationId xmlns:a16="http://schemas.microsoft.com/office/drawing/2014/main" id="{C63627C3-348A-6094-75CD-C0E7F41AE82F}"/>
                  </a:ext>
                </a:extLst>
              </p:cNvPr>
              <p:cNvSpPr/>
              <p:nvPr/>
            </p:nvSpPr>
            <p:spPr>
              <a:xfrm>
                <a:off x="8684128" y="4366964"/>
                <a:ext cx="72000" cy="7200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6" name="Oval 45">
                <a:extLst>
                  <a:ext uri="{FF2B5EF4-FFF2-40B4-BE49-F238E27FC236}">
                    <a16:creationId xmlns:a16="http://schemas.microsoft.com/office/drawing/2014/main" id="{7B0C25C9-05EC-CC05-188B-8AB5F7B3AD12}"/>
                  </a:ext>
                </a:extLst>
              </p:cNvPr>
              <p:cNvSpPr/>
              <p:nvPr/>
            </p:nvSpPr>
            <p:spPr>
              <a:xfrm>
                <a:off x="8673050" y="3926541"/>
                <a:ext cx="72000" cy="7200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7" name="Oval 46">
                <a:extLst>
                  <a:ext uri="{FF2B5EF4-FFF2-40B4-BE49-F238E27FC236}">
                    <a16:creationId xmlns:a16="http://schemas.microsoft.com/office/drawing/2014/main" id="{5503DE91-F12C-F846-4569-53A27463CDCB}"/>
                  </a:ext>
                </a:extLst>
              </p:cNvPr>
              <p:cNvSpPr/>
              <p:nvPr/>
            </p:nvSpPr>
            <p:spPr>
              <a:xfrm>
                <a:off x="8677668" y="4084342"/>
                <a:ext cx="72000" cy="7200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8" name="Oval 47">
                <a:extLst>
                  <a:ext uri="{FF2B5EF4-FFF2-40B4-BE49-F238E27FC236}">
                    <a16:creationId xmlns:a16="http://schemas.microsoft.com/office/drawing/2014/main" id="{A4009074-ECFB-CC39-DCB3-F604C480254D}"/>
                  </a:ext>
                </a:extLst>
              </p:cNvPr>
              <p:cNvSpPr/>
              <p:nvPr/>
            </p:nvSpPr>
            <p:spPr>
              <a:xfrm>
                <a:off x="8726904" y="3976199"/>
                <a:ext cx="72000" cy="7200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9" name="Oval 48">
                <a:extLst>
                  <a:ext uri="{FF2B5EF4-FFF2-40B4-BE49-F238E27FC236}">
                    <a16:creationId xmlns:a16="http://schemas.microsoft.com/office/drawing/2014/main" id="{934A38A2-D55B-6C03-CB2B-9C47516DB7EF}"/>
                  </a:ext>
                </a:extLst>
              </p:cNvPr>
              <p:cNvSpPr/>
              <p:nvPr/>
            </p:nvSpPr>
            <p:spPr>
              <a:xfrm>
                <a:off x="8631263" y="4326567"/>
                <a:ext cx="72000" cy="7200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0" name="Oval 49">
                <a:extLst>
                  <a:ext uri="{FF2B5EF4-FFF2-40B4-BE49-F238E27FC236}">
                    <a16:creationId xmlns:a16="http://schemas.microsoft.com/office/drawing/2014/main" id="{7A974984-FA20-13CB-26DA-5E3ACE95E57A}"/>
                  </a:ext>
                </a:extLst>
              </p:cNvPr>
              <p:cNvSpPr/>
              <p:nvPr/>
            </p:nvSpPr>
            <p:spPr>
              <a:xfrm>
                <a:off x="8630429" y="4636479"/>
                <a:ext cx="72000" cy="7200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1" name="Oval 50">
                <a:extLst>
                  <a:ext uri="{FF2B5EF4-FFF2-40B4-BE49-F238E27FC236}">
                    <a16:creationId xmlns:a16="http://schemas.microsoft.com/office/drawing/2014/main" id="{20E18E08-F9F3-B6B4-DD19-7471C2518EFB}"/>
                  </a:ext>
                </a:extLst>
              </p:cNvPr>
              <p:cNvSpPr/>
              <p:nvPr/>
            </p:nvSpPr>
            <p:spPr>
              <a:xfrm>
                <a:off x="8679956" y="4587470"/>
                <a:ext cx="72000" cy="7200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2" name="Oval 51">
                <a:extLst>
                  <a:ext uri="{FF2B5EF4-FFF2-40B4-BE49-F238E27FC236}">
                    <a16:creationId xmlns:a16="http://schemas.microsoft.com/office/drawing/2014/main" id="{3EB304DA-7E15-855B-84E8-442160E6ABD1}"/>
                  </a:ext>
                </a:extLst>
              </p:cNvPr>
              <p:cNvSpPr/>
              <p:nvPr/>
            </p:nvSpPr>
            <p:spPr>
              <a:xfrm>
                <a:off x="8673050" y="5262445"/>
                <a:ext cx="72000" cy="7200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3" name="Oval 52">
                <a:extLst>
                  <a:ext uri="{FF2B5EF4-FFF2-40B4-BE49-F238E27FC236}">
                    <a16:creationId xmlns:a16="http://schemas.microsoft.com/office/drawing/2014/main" id="{5FD13AD3-B3BC-89EC-F830-CC8BF061DFEE}"/>
                  </a:ext>
                </a:extLst>
              </p:cNvPr>
              <p:cNvSpPr/>
              <p:nvPr/>
            </p:nvSpPr>
            <p:spPr>
              <a:xfrm>
                <a:off x="8726904" y="4636479"/>
                <a:ext cx="72000" cy="7200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4" name="Oval 53">
                <a:extLst>
                  <a:ext uri="{FF2B5EF4-FFF2-40B4-BE49-F238E27FC236}">
                    <a16:creationId xmlns:a16="http://schemas.microsoft.com/office/drawing/2014/main" id="{998F17A8-E803-A870-D393-F91D4572DB34}"/>
                  </a:ext>
                </a:extLst>
              </p:cNvPr>
              <p:cNvSpPr/>
              <p:nvPr/>
            </p:nvSpPr>
            <p:spPr>
              <a:xfrm>
                <a:off x="8674018" y="5047458"/>
                <a:ext cx="72000" cy="7200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cxnSp>
            <p:nvCxnSpPr>
              <p:cNvPr id="56" name="Straight Connector 55">
                <a:extLst>
                  <a:ext uri="{FF2B5EF4-FFF2-40B4-BE49-F238E27FC236}">
                    <a16:creationId xmlns:a16="http://schemas.microsoft.com/office/drawing/2014/main" id="{55D24F17-0346-3009-4FBC-7B627D35393F}"/>
                  </a:ext>
                </a:extLst>
              </p:cNvPr>
              <p:cNvCxnSpPr/>
              <p:nvPr/>
            </p:nvCxnSpPr>
            <p:spPr>
              <a:xfrm>
                <a:off x="8551775" y="4303238"/>
                <a:ext cx="332799" cy="0"/>
              </a:xfrm>
              <a:prstGeom prst="lin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cxnSp>
          <p:sp>
            <p:nvSpPr>
              <p:cNvPr id="60" name="Oval 59">
                <a:extLst>
                  <a:ext uri="{FF2B5EF4-FFF2-40B4-BE49-F238E27FC236}">
                    <a16:creationId xmlns:a16="http://schemas.microsoft.com/office/drawing/2014/main" id="{3FDCABC9-D1F2-62A8-AEE2-03BAE97833D2}"/>
                  </a:ext>
                </a:extLst>
              </p:cNvPr>
              <p:cNvSpPr/>
              <p:nvPr/>
            </p:nvSpPr>
            <p:spPr>
              <a:xfrm>
                <a:off x="8679956" y="5090453"/>
                <a:ext cx="72000" cy="7200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1" name="Oval 60">
                <a:extLst>
                  <a:ext uri="{FF2B5EF4-FFF2-40B4-BE49-F238E27FC236}">
                    <a16:creationId xmlns:a16="http://schemas.microsoft.com/office/drawing/2014/main" id="{4FCB7029-90A8-82A3-14EE-57151061D7F9}"/>
                  </a:ext>
                </a:extLst>
              </p:cNvPr>
              <p:cNvSpPr/>
              <p:nvPr/>
            </p:nvSpPr>
            <p:spPr>
              <a:xfrm>
                <a:off x="8679956" y="5140002"/>
                <a:ext cx="72000" cy="7200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2" name="TextBox 61">
                <a:extLst>
                  <a:ext uri="{FF2B5EF4-FFF2-40B4-BE49-F238E27FC236}">
                    <a16:creationId xmlns:a16="http://schemas.microsoft.com/office/drawing/2014/main" id="{E57E4C2C-024A-D615-39D6-47A46AF04100}"/>
                  </a:ext>
                </a:extLst>
              </p:cNvPr>
              <p:cNvSpPr txBox="1"/>
              <p:nvPr/>
            </p:nvSpPr>
            <p:spPr>
              <a:xfrm>
                <a:off x="7921385" y="2287068"/>
                <a:ext cx="811441" cy="292388"/>
              </a:xfrm>
              <a:prstGeom prst="rect">
                <a:avLst/>
              </a:prstGeom>
              <a:noFill/>
            </p:spPr>
            <p:txBody>
              <a:bodyPr wrap="none" rtlCol="0">
                <a:spAutoFit/>
              </a:bodyPr>
              <a:lstStyle/>
              <a:p>
                <a:r>
                  <a:rPr lang="en-US" sz="1300" i="1" dirty="0">
                    <a:latin typeface="Arial" panose="020B0604020202020204" pitchFamily="34" charset="0"/>
                  </a:rPr>
                  <a:t>P</a:t>
                </a:r>
                <a:r>
                  <a:rPr lang="en-US" sz="1300" dirty="0">
                    <a:latin typeface="Arial" panose="020B0604020202020204" pitchFamily="34" charset="0"/>
                  </a:rPr>
                  <a:t>&lt;0.001</a:t>
                </a:r>
              </a:p>
            </p:txBody>
          </p:sp>
        </p:grpSp>
      </p:grpSp>
      <p:sp>
        <p:nvSpPr>
          <p:cNvPr id="5" name="TextBox 4">
            <a:extLst>
              <a:ext uri="{FF2B5EF4-FFF2-40B4-BE49-F238E27FC236}">
                <a16:creationId xmlns:a16="http://schemas.microsoft.com/office/drawing/2014/main" id="{51B790B4-CB18-4D93-A487-2B8EFA965331}"/>
              </a:ext>
            </a:extLst>
          </p:cNvPr>
          <p:cNvSpPr txBox="1"/>
          <p:nvPr/>
        </p:nvSpPr>
        <p:spPr>
          <a:xfrm>
            <a:off x="1146688" y="1275989"/>
            <a:ext cx="4570166" cy="584775"/>
          </a:xfrm>
          <a:prstGeom prst="rect">
            <a:avLst/>
          </a:prstGeom>
          <a:noFill/>
        </p:spPr>
        <p:txBody>
          <a:bodyPr wrap="square">
            <a:spAutoFit/>
          </a:bodyPr>
          <a:lstStyle/>
          <a:p>
            <a:pPr algn="ctr"/>
            <a:r>
              <a:rPr lang="en-US" sz="1600" dirty="0">
                <a:solidFill>
                  <a:schemeClr val="accent1"/>
                </a:solidFill>
                <a:latin typeface="Arial" panose="020B0604020202020204" pitchFamily="34" charset="0"/>
              </a:rPr>
              <a:t>Skin blood flow was significantly lower in the diabetic group than the control group</a:t>
            </a:r>
            <a:r>
              <a:rPr lang="en-US" sz="1600" baseline="30000" dirty="0">
                <a:solidFill>
                  <a:schemeClr val="accent1"/>
                </a:solidFill>
                <a:latin typeface="Arial" panose="020B0604020202020204" pitchFamily="34" charset="0"/>
              </a:rPr>
              <a:t>1</a:t>
            </a:r>
            <a:endParaRPr lang="en-US" sz="1600" dirty="0">
              <a:solidFill>
                <a:schemeClr val="accent1"/>
              </a:solidFill>
              <a:latin typeface="Arial" panose="020B0604020202020204" pitchFamily="34" charset="0"/>
            </a:endParaRPr>
          </a:p>
        </p:txBody>
      </p:sp>
      <p:sp>
        <p:nvSpPr>
          <p:cNvPr id="45059" name="Title 45058">
            <a:extLst>
              <a:ext uri="{FF2B5EF4-FFF2-40B4-BE49-F238E27FC236}">
                <a16:creationId xmlns:a16="http://schemas.microsoft.com/office/drawing/2014/main" id="{FC5A548F-A2D5-29BD-47DD-B58ABB266257}"/>
              </a:ext>
            </a:extLst>
          </p:cNvPr>
          <p:cNvSpPr>
            <a:spLocks noGrp="1"/>
          </p:cNvSpPr>
          <p:nvPr>
            <p:ph type="title"/>
          </p:nvPr>
        </p:nvSpPr>
        <p:spPr>
          <a:xfrm>
            <a:off x="414596" y="310200"/>
            <a:ext cx="11355713" cy="720336"/>
          </a:xfrm>
        </p:spPr>
        <p:txBody>
          <a:bodyPr/>
          <a:lstStyle/>
          <a:p>
            <a:r>
              <a:rPr lang="en-US" dirty="0">
                <a:latin typeface="Arial"/>
                <a:cs typeface="Arial"/>
              </a:rPr>
              <a:t>Impaired </a:t>
            </a:r>
            <a:r>
              <a:rPr lang="en-US" dirty="0" err="1">
                <a:latin typeface="Arial"/>
                <a:cs typeface="Arial"/>
              </a:rPr>
              <a:t>Hyperaemic</a:t>
            </a:r>
            <a:r>
              <a:rPr lang="en-US" dirty="0">
                <a:latin typeface="Arial"/>
                <a:cs typeface="Arial"/>
              </a:rPr>
              <a:t> Response in DPN</a:t>
            </a:r>
            <a:r>
              <a:rPr lang="en-US" baseline="30000" dirty="0">
                <a:latin typeface="Arial"/>
                <a:cs typeface="Arial"/>
              </a:rPr>
              <a:t>1,2</a:t>
            </a:r>
            <a:br>
              <a:rPr lang="en-US" dirty="0"/>
            </a:br>
            <a:endParaRPr lang="en-US" dirty="0"/>
          </a:p>
        </p:txBody>
      </p:sp>
      <p:sp>
        <p:nvSpPr>
          <p:cNvPr id="3" name="CuadroTexto 2">
            <a:extLst>
              <a:ext uri="{FF2B5EF4-FFF2-40B4-BE49-F238E27FC236}">
                <a16:creationId xmlns:a16="http://schemas.microsoft.com/office/drawing/2014/main" id="{930B420C-2DBF-AD7A-8826-D334CD980408}"/>
              </a:ext>
            </a:extLst>
          </p:cNvPr>
          <p:cNvSpPr txBox="1"/>
          <p:nvPr/>
        </p:nvSpPr>
        <p:spPr>
          <a:xfrm>
            <a:off x="421206" y="6027286"/>
            <a:ext cx="6891130" cy="246221"/>
          </a:xfrm>
          <a:prstGeom prst="rect">
            <a:avLst/>
          </a:prstGeom>
          <a:noFill/>
        </p:spPr>
        <p:txBody>
          <a:bodyPr wrap="square">
            <a:spAutoFit/>
          </a:bodyPr>
          <a:lstStyle/>
          <a:p>
            <a:r>
              <a:rPr lang="en-US" sz="1000" dirty="0">
                <a:solidFill>
                  <a:schemeClr val="tx2"/>
                </a:solidFill>
                <a:latin typeface="Arial" panose="020B0604020202020204" pitchFamily="34" charset="0"/>
              </a:rPr>
              <a:t>DPN, diabetic peripheral neuropathy; V,values.</a:t>
            </a:r>
            <a:endParaRPr lang="es-MX" sz="1000" dirty="0"/>
          </a:p>
        </p:txBody>
      </p:sp>
      <p:sp>
        <p:nvSpPr>
          <p:cNvPr id="7" name="TextBox 1">
            <a:extLst>
              <a:ext uri="{FF2B5EF4-FFF2-40B4-BE49-F238E27FC236}">
                <a16:creationId xmlns:a16="http://schemas.microsoft.com/office/drawing/2014/main" id="{4C06DB46-28FA-C3B6-2721-703FB3688494}"/>
              </a:ext>
            </a:extLst>
          </p:cNvPr>
          <p:cNvSpPr txBox="1"/>
          <p:nvPr/>
        </p:nvSpPr>
        <p:spPr>
          <a:xfrm>
            <a:off x="2529840" y="5765092"/>
            <a:ext cx="914400" cy="27781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dirty="0"/>
              <a:t>n=21</a:t>
            </a:r>
          </a:p>
        </p:txBody>
      </p:sp>
      <p:sp>
        <p:nvSpPr>
          <p:cNvPr id="29" name="TextBox 1">
            <a:extLst>
              <a:ext uri="{FF2B5EF4-FFF2-40B4-BE49-F238E27FC236}">
                <a16:creationId xmlns:a16="http://schemas.microsoft.com/office/drawing/2014/main" id="{A97CF8FB-42FC-B55B-8E4E-33B5626473CF}"/>
              </a:ext>
            </a:extLst>
          </p:cNvPr>
          <p:cNvSpPr txBox="1"/>
          <p:nvPr/>
        </p:nvSpPr>
        <p:spPr>
          <a:xfrm>
            <a:off x="3876342" y="5754334"/>
            <a:ext cx="914400" cy="27781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dirty="0"/>
              <a:t>n=23</a:t>
            </a:r>
          </a:p>
        </p:txBody>
      </p:sp>
    </p:spTree>
    <p:extLst>
      <p:ext uri="{BB962C8B-B14F-4D97-AF65-F5344CB8AC3E}">
        <p14:creationId xmlns:p14="http://schemas.microsoft.com/office/powerpoint/2010/main" val="778426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F700AED2-6832-0E53-C14D-CF0A2AA07095}"/>
              </a:ext>
            </a:extLst>
          </p:cNvPr>
          <p:cNvSpPr>
            <a:spLocks noGrp="1"/>
          </p:cNvSpPr>
          <p:nvPr>
            <p:ph type="title"/>
          </p:nvPr>
        </p:nvSpPr>
        <p:spPr/>
        <p:txBody>
          <a:bodyPr/>
          <a:lstStyle/>
          <a:p>
            <a:r>
              <a:rPr lang="en-US" dirty="0">
                <a:latin typeface="Arial"/>
                <a:cs typeface="Arial"/>
              </a:rPr>
              <a:t>Small-fiber Damage Impairs Wound Healing</a:t>
            </a:r>
            <a:r>
              <a:rPr lang="en-US" baseline="30000" dirty="0">
                <a:latin typeface="Arial"/>
                <a:cs typeface="Arial"/>
              </a:rPr>
              <a:t>1</a:t>
            </a:r>
          </a:p>
        </p:txBody>
      </p:sp>
      <p:pic>
        <p:nvPicPr>
          <p:cNvPr id="6" name="Picture 5"/>
          <p:cNvPicPr>
            <a:picLocks noChangeAspect="1"/>
          </p:cNvPicPr>
          <p:nvPr/>
        </p:nvPicPr>
        <p:blipFill>
          <a:blip r:embed="rId3"/>
          <a:stretch>
            <a:fillRect/>
          </a:stretch>
        </p:blipFill>
        <p:spPr>
          <a:xfrm>
            <a:off x="2803004" y="4180464"/>
            <a:ext cx="2000250" cy="1242360"/>
          </a:xfrm>
          <a:prstGeom prst="rect">
            <a:avLst/>
          </a:prstGeom>
        </p:spPr>
      </p:pic>
      <p:pic>
        <p:nvPicPr>
          <p:cNvPr id="7" name="Picture 6"/>
          <p:cNvPicPr>
            <a:picLocks noChangeAspect="1"/>
          </p:cNvPicPr>
          <p:nvPr/>
        </p:nvPicPr>
        <p:blipFill>
          <a:blip r:embed="rId4"/>
          <a:stretch>
            <a:fillRect/>
          </a:stretch>
        </p:blipFill>
        <p:spPr>
          <a:xfrm>
            <a:off x="4917554" y="4180465"/>
            <a:ext cx="2057400" cy="1241385"/>
          </a:xfrm>
          <a:prstGeom prst="rect">
            <a:avLst/>
          </a:prstGeom>
        </p:spPr>
      </p:pic>
      <p:pic>
        <p:nvPicPr>
          <p:cNvPr id="8" name="Picture 7"/>
          <p:cNvPicPr>
            <a:picLocks noChangeAspect="1"/>
          </p:cNvPicPr>
          <p:nvPr/>
        </p:nvPicPr>
        <p:blipFill>
          <a:blip r:embed="rId5"/>
          <a:stretch>
            <a:fillRect/>
          </a:stretch>
        </p:blipFill>
        <p:spPr>
          <a:xfrm>
            <a:off x="7032105" y="4066164"/>
            <a:ext cx="2146853" cy="1371600"/>
          </a:xfrm>
          <a:prstGeom prst="rect">
            <a:avLst/>
          </a:prstGeom>
        </p:spPr>
      </p:pic>
      <p:sp>
        <p:nvSpPr>
          <p:cNvPr id="10" name="TextBox 9"/>
          <p:cNvSpPr txBox="1"/>
          <p:nvPr/>
        </p:nvSpPr>
        <p:spPr>
          <a:xfrm>
            <a:off x="3209026" y="3794227"/>
            <a:ext cx="1644327" cy="306467"/>
          </a:xfrm>
          <a:prstGeom prst="roundRect">
            <a:avLst/>
          </a:prstGeom>
          <a:solidFill>
            <a:schemeClr val="tx1">
              <a:lumMod val="50000"/>
              <a:lumOff val="50000"/>
              <a:alpha val="10000"/>
            </a:schemeClr>
          </a:solidFill>
        </p:spPr>
        <p:txBody>
          <a:bodyPr wrap="square" lIns="91440" tIns="45720" rIns="91440" bIns="45720" rtlCol="0" anchor="t">
            <a:spAutoFit/>
          </a:bodyPr>
          <a:lstStyle/>
          <a:p>
            <a:pPr algn="ctr"/>
            <a:r>
              <a:rPr lang="en-US" sz="1200" dirty="0">
                <a:solidFill>
                  <a:schemeClr val="tx1">
                    <a:lumMod val="65000"/>
                    <a:lumOff val="35000"/>
                  </a:schemeClr>
                </a:solidFill>
                <a:latin typeface="Arial" panose="020B0604020202020204" pitchFamily="34" charset="0"/>
                <a:ea typeface="MS PGothic"/>
                <a:cs typeface="Arial"/>
              </a:rPr>
              <a:t>Inflammatory Phase</a:t>
            </a:r>
            <a:r>
              <a:rPr lang="en-US" sz="1200" baseline="30000" dirty="0">
                <a:solidFill>
                  <a:schemeClr val="tx1">
                    <a:lumMod val="65000"/>
                    <a:lumOff val="35000"/>
                  </a:schemeClr>
                </a:solidFill>
                <a:latin typeface="Arial" panose="020B0604020202020204" pitchFamily="34" charset="0"/>
                <a:ea typeface="MS PGothic"/>
                <a:cs typeface="Arial"/>
              </a:rPr>
              <a:t>2</a:t>
            </a:r>
            <a:endParaRPr lang="en-US" sz="1200" baseline="30000" dirty="0">
              <a:solidFill>
                <a:schemeClr val="tx1">
                  <a:lumMod val="65000"/>
                  <a:lumOff val="35000"/>
                </a:schemeClr>
              </a:solidFill>
              <a:latin typeface="Arial" panose="020B0604020202020204" pitchFamily="34" charset="0"/>
            </a:endParaRPr>
          </a:p>
        </p:txBody>
      </p:sp>
      <p:sp>
        <p:nvSpPr>
          <p:cNvPr id="12" name="TextBox 11"/>
          <p:cNvSpPr txBox="1"/>
          <p:nvPr/>
        </p:nvSpPr>
        <p:spPr>
          <a:xfrm>
            <a:off x="7187850" y="3794227"/>
            <a:ext cx="1671735" cy="306467"/>
          </a:xfrm>
          <a:prstGeom prst="roundRect">
            <a:avLst/>
          </a:prstGeom>
          <a:solidFill>
            <a:schemeClr val="tx1">
              <a:lumMod val="50000"/>
              <a:lumOff val="50000"/>
              <a:alpha val="10000"/>
            </a:schemeClr>
          </a:solidFill>
        </p:spPr>
        <p:txBody>
          <a:bodyPr wrap="square" lIns="91440" tIns="45720" rIns="91440" bIns="45720" rtlCol="0" anchor="t">
            <a:spAutoFit/>
          </a:bodyPr>
          <a:lstStyle/>
          <a:p>
            <a:pPr algn="ctr"/>
            <a:r>
              <a:rPr lang="en-US" sz="1200" dirty="0">
                <a:solidFill>
                  <a:schemeClr val="tx1">
                    <a:lumMod val="65000"/>
                    <a:lumOff val="35000"/>
                  </a:schemeClr>
                </a:solidFill>
                <a:latin typeface="Arial" panose="020B0604020202020204" pitchFamily="34" charset="0"/>
                <a:ea typeface="MS PGothic"/>
                <a:cs typeface="Arial"/>
              </a:rPr>
              <a:t>Remodeling Phase2</a:t>
            </a:r>
            <a:endParaRPr lang="en-US" sz="1200" baseline="30000" dirty="0">
              <a:solidFill>
                <a:schemeClr val="tx1">
                  <a:lumMod val="65000"/>
                  <a:lumOff val="35000"/>
                </a:schemeClr>
              </a:solidFill>
              <a:latin typeface="Arial" panose="020B0604020202020204" pitchFamily="34" charset="0"/>
            </a:endParaRPr>
          </a:p>
        </p:txBody>
      </p:sp>
      <p:sp>
        <p:nvSpPr>
          <p:cNvPr id="2" name="TextBox 1">
            <a:extLst>
              <a:ext uri="{FF2B5EF4-FFF2-40B4-BE49-F238E27FC236}">
                <a16:creationId xmlns:a16="http://schemas.microsoft.com/office/drawing/2014/main" id="{79985108-5571-7C2C-94EB-BA0C8A417394}"/>
              </a:ext>
            </a:extLst>
          </p:cNvPr>
          <p:cNvSpPr txBox="1"/>
          <p:nvPr/>
        </p:nvSpPr>
        <p:spPr>
          <a:xfrm>
            <a:off x="2934419" y="1081682"/>
            <a:ext cx="63231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accent1"/>
                </a:solidFill>
                <a:latin typeface="Arial" panose="020B0604020202020204" pitchFamily="34" charset="0"/>
                <a:ea typeface="MS PGothic"/>
                <a:cs typeface="Arial"/>
              </a:rPr>
              <a:t>Distribution of the cutaneous nervous system in the skin</a:t>
            </a:r>
            <a:r>
              <a:rPr lang="en-US" baseline="30000" dirty="0">
                <a:solidFill>
                  <a:schemeClr val="accent1"/>
                </a:solidFill>
                <a:latin typeface="Arial" panose="020B0604020202020204" pitchFamily="34" charset="0"/>
                <a:ea typeface="MS PGothic"/>
                <a:cs typeface="Arial"/>
              </a:rPr>
              <a:t>2</a:t>
            </a:r>
            <a:endParaRPr lang="en-US" baseline="30000" dirty="0">
              <a:solidFill>
                <a:schemeClr val="accent1"/>
              </a:solidFill>
              <a:latin typeface="Arial" panose="020B0604020202020204" pitchFamily="34" charset="0"/>
            </a:endParaRPr>
          </a:p>
        </p:txBody>
      </p:sp>
      <p:sp>
        <p:nvSpPr>
          <p:cNvPr id="4" name="TextBox 3">
            <a:extLst>
              <a:ext uri="{FF2B5EF4-FFF2-40B4-BE49-F238E27FC236}">
                <a16:creationId xmlns:a16="http://schemas.microsoft.com/office/drawing/2014/main" id="{01F4B30F-FF5D-BE91-A266-AE42B0C82595}"/>
              </a:ext>
            </a:extLst>
          </p:cNvPr>
          <p:cNvSpPr txBox="1"/>
          <p:nvPr/>
        </p:nvSpPr>
        <p:spPr>
          <a:xfrm>
            <a:off x="5135329" y="3794227"/>
            <a:ext cx="1635735" cy="306467"/>
          </a:xfrm>
          <a:prstGeom prst="roundRect">
            <a:avLst/>
          </a:prstGeom>
          <a:solidFill>
            <a:schemeClr val="tx1">
              <a:lumMod val="50000"/>
              <a:lumOff val="50000"/>
              <a:alpha val="10000"/>
            </a:schemeClr>
          </a:solidFill>
        </p:spPr>
        <p:txBody>
          <a:bodyPr wrap="square" lIns="91440" tIns="45720" rIns="91440" bIns="45720" rtlCol="0" anchor="t">
            <a:spAutoFit/>
          </a:bodyPr>
          <a:lstStyle/>
          <a:p>
            <a:pPr algn="ctr"/>
            <a:r>
              <a:rPr lang="en-US" sz="1200" dirty="0">
                <a:solidFill>
                  <a:schemeClr val="tx1">
                    <a:lumMod val="65000"/>
                    <a:lumOff val="35000"/>
                  </a:schemeClr>
                </a:solidFill>
                <a:latin typeface="Arial" panose="020B0604020202020204" pitchFamily="34" charset="0"/>
                <a:ea typeface="MS PGothic"/>
                <a:cs typeface="Arial"/>
              </a:rPr>
              <a:t>Proliferative Phase</a:t>
            </a:r>
            <a:r>
              <a:rPr lang="en-US" sz="1200" baseline="30000" dirty="0">
                <a:solidFill>
                  <a:schemeClr val="tx1">
                    <a:lumMod val="65000"/>
                    <a:lumOff val="35000"/>
                  </a:schemeClr>
                </a:solidFill>
                <a:latin typeface="Arial" panose="020B0604020202020204" pitchFamily="34" charset="0"/>
                <a:ea typeface="MS PGothic"/>
                <a:cs typeface="Arial"/>
              </a:rPr>
              <a:t>2</a:t>
            </a:r>
            <a:endParaRPr lang="en-US" sz="1200" baseline="30000" dirty="0">
              <a:solidFill>
                <a:schemeClr val="tx1">
                  <a:lumMod val="65000"/>
                  <a:lumOff val="35000"/>
                </a:schemeClr>
              </a:solidFill>
              <a:latin typeface="Arial" panose="020B0604020202020204" pitchFamily="34" charset="0"/>
            </a:endParaRPr>
          </a:p>
        </p:txBody>
      </p:sp>
      <p:sp>
        <p:nvSpPr>
          <p:cNvPr id="3" name="TextBox 2">
            <a:extLst>
              <a:ext uri="{FF2B5EF4-FFF2-40B4-BE49-F238E27FC236}">
                <a16:creationId xmlns:a16="http://schemas.microsoft.com/office/drawing/2014/main" id="{77FDAAC6-A4BE-E094-34A1-81C9CAD142AD}"/>
              </a:ext>
            </a:extLst>
          </p:cNvPr>
          <p:cNvSpPr txBox="1"/>
          <p:nvPr/>
        </p:nvSpPr>
        <p:spPr>
          <a:xfrm>
            <a:off x="2247946" y="3345879"/>
            <a:ext cx="768901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accent1"/>
                </a:solidFill>
                <a:latin typeface="Arial" panose="020B0604020202020204" pitchFamily="34" charset="0"/>
                <a:ea typeface="MS PGothic"/>
                <a:cs typeface="Arial"/>
              </a:rPr>
              <a:t>Wound healing phases and role of neuromediators</a:t>
            </a:r>
            <a:r>
              <a:rPr lang="en-US" baseline="30000" dirty="0">
                <a:solidFill>
                  <a:schemeClr val="accent1"/>
                </a:solidFill>
                <a:latin typeface="Arial" panose="020B0604020202020204" pitchFamily="34" charset="0"/>
                <a:ea typeface="MS PGothic"/>
                <a:cs typeface="Arial"/>
              </a:rPr>
              <a:t>2</a:t>
            </a:r>
          </a:p>
        </p:txBody>
      </p:sp>
      <p:sp>
        <p:nvSpPr>
          <p:cNvPr id="9" name="Footer Placeholder 8">
            <a:extLst>
              <a:ext uri="{FF2B5EF4-FFF2-40B4-BE49-F238E27FC236}">
                <a16:creationId xmlns:a16="http://schemas.microsoft.com/office/drawing/2014/main" id="{99D18337-CDA9-50E2-C8ED-0B9531DD438B}"/>
              </a:ext>
            </a:extLst>
          </p:cNvPr>
          <p:cNvSpPr>
            <a:spLocks noGrp="1"/>
          </p:cNvSpPr>
          <p:nvPr>
            <p:ph type="ftr" sz="quarter" idx="10"/>
          </p:nvPr>
        </p:nvSpPr>
        <p:spPr/>
        <p:txBody>
          <a:bodyPr/>
          <a:lstStyle/>
          <a:p>
            <a:pPr marL="228600" indent="-228600" eaLnBrk="1" hangingPunct="1">
              <a:buAutoNum type="arabicPeriod"/>
              <a:defRPr/>
            </a:pPr>
            <a:r>
              <a:rPr lang="en-GB" dirty="0">
                <a:ea typeface="MS PGothic"/>
              </a:rPr>
              <a:t>Laverdet B, et al. </a:t>
            </a:r>
            <a:r>
              <a:rPr lang="en-GB" i="1" dirty="0">
                <a:ea typeface="MS PGothic"/>
              </a:rPr>
              <a:t>Histol Histopathol. </a:t>
            </a:r>
            <a:r>
              <a:rPr lang="en-GB" dirty="0">
                <a:ea typeface="MS PGothic"/>
              </a:rPr>
              <a:t>2015;30:875-892.</a:t>
            </a:r>
          </a:p>
          <a:p>
            <a:pPr marL="228600" indent="-228600" eaLnBrk="1" hangingPunct="1">
              <a:buAutoNum type="arabicPeriod"/>
              <a:defRPr/>
            </a:pPr>
            <a:r>
              <a:rPr lang="en-GB" dirty="0">
                <a:ea typeface="MS PGothic"/>
              </a:rPr>
              <a:t>Ashrafi M, et al. </a:t>
            </a:r>
            <a:r>
              <a:rPr lang="en-GB" i="1" dirty="0">
                <a:ea typeface="MS PGothic"/>
              </a:rPr>
              <a:t>Acta Derm Venereol</a:t>
            </a:r>
            <a:r>
              <a:rPr lang="en-GB" dirty="0">
                <a:ea typeface="MS PGothic"/>
              </a:rPr>
              <a:t>. 2016;96(5):587-594.</a:t>
            </a:r>
          </a:p>
        </p:txBody>
      </p:sp>
      <p:sp>
        <p:nvSpPr>
          <p:cNvPr id="11" name="Slide Number Placeholder 10">
            <a:extLst>
              <a:ext uri="{FF2B5EF4-FFF2-40B4-BE49-F238E27FC236}">
                <a16:creationId xmlns:a16="http://schemas.microsoft.com/office/drawing/2014/main" id="{632F680E-5C50-491D-EE06-B6174CE3168C}"/>
              </a:ext>
            </a:extLst>
          </p:cNvPr>
          <p:cNvSpPr>
            <a:spLocks noGrp="1"/>
          </p:cNvSpPr>
          <p:nvPr>
            <p:ph type="sldNum" sz="quarter" idx="11"/>
          </p:nvPr>
        </p:nvSpPr>
        <p:spPr/>
        <p:txBody>
          <a:bodyPr/>
          <a:lstStyle/>
          <a:p>
            <a:fld id="{4D7A9B50-DC23-4CBD-AD84-2E584048E2EE}" type="slidenum">
              <a:rPr lang="de-DE" altLang="de-DE" smtClean="0"/>
              <a:pPr/>
              <a:t>12</a:t>
            </a:fld>
            <a:endParaRPr lang="de-DE" altLang="de-DE"/>
          </a:p>
        </p:txBody>
      </p:sp>
      <p:pic>
        <p:nvPicPr>
          <p:cNvPr id="13" name="Picture 4">
            <a:extLst>
              <a:ext uri="{FF2B5EF4-FFF2-40B4-BE49-F238E27FC236}">
                <a16:creationId xmlns:a16="http://schemas.microsoft.com/office/drawing/2014/main" id="{5D00D3DF-82A3-EBD4-C103-5997BCEB8697}"/>
              </a:ext>
            </a:extLst>
          </p:cNvPr>
          <p:cNvPicPr>
            <a:picLocks noChangeAspect="1"/>
          </p:cNvPicPr>
          <p:nvPr/>
        </p:nvPicPr>
        <p:blipFill>
          <a:blip r:embed="rId6"/>
          <a:stretch>
            <a:fillRect/>
          </a:stretch>
        </p:blipFill>
        <p:spPr>
          <a:xfrm>
            <a:off x="4601213" y="1480276"/>
            <a:ext cx="2498744" cy="1771650"/>
          </a:xfrm>
          <a:prstGeom prst="rect">
            <a:avLst/>
          </a:prstGeom>
          <a:solidFill>
            <a:schemeClr val="bg1"/>
          </a:solidFill>
        </p:spPr>
      </p:pic>
    </p:spTree>
    <p:extLst>
      <p:ext uri="{BB962C8B-B14F-4D97-AF65-F5344CB8AC3E}">
        <p14:creationId xmlns:p14="http://schemas.microsoft.com/office/powerpoint/2010/main" val="600712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a:extLst>
              <a:ext uri="{FF2B5EF4-FFF2-40B4-BE49-F238E27FC236}">
                <a16:creationId xmlns:a16="http://schemas.microsoft.com/office/drawing/2014/main" id="{7B5ADF2E-3A27-B222-AF8D-FE1F942A69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5761" y="2498434"/>
            <a:ext cx="4056451" cy="3262628"/>
          </a:xfrm>
          <a:prstGeom prst="roundRect">
            <a:avLst>
              <a:gd name="adj" fmla="val 790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6F2545F-B489-5072-DB2F-A977362DBCAB}"/>
              </a:ext>
            </a:extLst>
          </p:cNvPr>
          <p:cNvSpPr txBox="1"/>
          <p:nvPr/>
        </p:nvSpPr>
        <p:spPr>
          <a:xfrm>
            <a:off x="1934689" y="1203623"/>
            <a:ext cx="8914544" cy="461665"/>
          </a:xfrm>
          <a:prstGeom prst="rect">
            <a:avLst/>
          </a:prstGeom>
          <a:noFill/>
        </p:spPr>
        <p:txBody>
          <a:bodyPr wrap="square" rtlCol="0">
            <a:spAutoFit/>
          </a:bodyPr>
          <a:lstStyle/>
          <a:p>
            <a:pPr algn="ctr"/>
            <a:r>
              <a:rPr lang="en-US" sz="2400" dirty="0">
                <a:solidFill>
                  <a:srgbClr val="002060"/>
                </a:solidFill>
                <a:latin typeface="Arial" panose="020B0604020202020204" pitchFamily="34" charset="0"/>
              </a:rPr>
              <a:t>Capillary abnormalities increase with the severity of neuropathy</a:t>
            </a:r>
            <a:r>
              <a:rPr lang="en-US" sz="2400" baseline="30000" dirty="0">
                <a:solidFill>
                  <a:srgbClr val="002060"/>
                </a:solidFill>
                <a:latin typeface="Arial" panose="020B0604020202020204" pitchFamily="34" charset="0"/>
              </a:rPr>
              <a:t>2</a:t>
            </a:r>
          </a:p>
        </p:txBody>
      </p:sp>
      <p:sp>
        <p:nvSpPr>
          <p:cNvPr id="10" name="TextBox 9">
            <a:extLst>
              <a:ext uri="{FF2B5EF4-FFF2-40B4-BE49-F238E27FC236}">
                <a16:creationId xmlns:a16="http://schemas.microsoft.com/office/drawing/2014/main" id="{97A49ECD-5E85-B8B8-C765-672D96109213}"/>
              </a:ext>
            </a:extLst>
          </p:cNvPr>
          <p:cNvSpPr txBox="1"/>
          <p:nvPr/>
        </p:nvSpPr>
        <p:spPr>
          <a:xfrm>
            <a:off x="2135944" y="1844835"/>
            <a:ext cx="7920111" cy="369332"/>
          </a:xfrm>
          <a:prstGeom prst="rect">
            <a:avLst/>
          </a:prstGeom>
          <a:noFill/>
        </p:spPr>
        <p:txBody>
          <a:bodyPr wrap="square">
            <a:spAutoFit/>
          </a:bodyPr>
          <a:lstStyle/>
          <a:p>
            <a:pPr algn="ctr"/>
            <a:r>
              <a:rPr lang="en-US" dirty="0">
                <a:solidFill>
                  <a:schemeClr val="tx2"/>
                </a:solidFill>
                <a:latin typeface="Arial" panose="020B0604020202020204" pitchFamily="34" charset="0"/>
              </a:rPr>
              <a:t>Electron micrographs of endoneurial capillaries in sural nerve biopsies </a:t>
            </a:r>
          </a:p>
        </p:txBody>
      </p:sp>
      <p:sp>
        <p:nvSpPr>
          <p:cNvPr id="12" name="TextBox 11">
            <a:extLst>
              <a:ext uri="{FF2B5EF4-FFF2-40B4-BE49-F238E27FC236}">
                <a16:creationId xmlns:a16="http://schemas.microsoft.com/office/drawing/2014/main" id="{01B5B7DF-97EB-C02D-ED2E-517AA4B37DF4}"/>
              </a:ext>
            </a:extLst>
          </p:cNvPr>
          <p:cNvSpPr txBox="1"/>
          <p:nvPr/>
        </p:nvSpPr>
        <p:spPr>
          <a:xfrm>
            <a:off x="2104024" y="2714458"/>
            <a:ext cx="1832653" cy="307777"/>
          </a:xfrm>
          <a:prstGeom prst="rect">
            <a:avLst/>
          </a:prstGeom>
          <a:noFill/>
        </p:spPr>
        <p:txBody>
          <a:bodyPr wrap="square">
            <a:spAutoFit/>
          </a:bodyPr>
          <a:lstStyle/>
          <a:p>
            <a:pPr algn="ctr"/>
            <a:r>
              <a:rPr lang="en-US" sz="1400" dirty="0">
                <a:solidFill>
                  <a:srgbClr val="002060"/>
                </a:solidFill>
                <a:latin typeface="Arial" panose="020B0604020202020204" pitchFamily="34" charset="0"/>
              </a:rPr>
              <a:t>control subject </a:t>
            </a:r>
          </a:p>
        </p:txBody>
      </p:sp>
      <p:sp>
        <p:nvSpPr>
          <p:cNvPr id="14" name="TextBox 13">
            <a:extLst>
              <a:ext uri="{FF2B5EF4-FFF2-40B4-BE49-F238E27FC236}">
                <a16:creationId xmlns:a16="http://schemas.microsoft.com/office/drawing/2014/main" id="{A1C3F2B3-B925-25BF-73DF-5602F2592C9F}"/>
              </a:ext>
            </a:extLst>
          </p:cNvPr>
          <p:cNvSpPr txBox="1"/>
          <p:nvPr/>
        </p:nvSpPr>
        <p:spPr>
          <a:xfrm>
            <a:off x="8074348" y="2714458"/>
            <a:ext cx="1872207" cy="523220"/>
          </a:xfrm>
          <a:prstGeom prst="rect">
            <a:avLst/>
          </a:prstGeom>
          <a:noFill/>
        </p:spPr>
        <p:txBody>
          <a:bodyPr wrap="square">
            <a:spAutoFit/>
          </a:bodyPr>
          <a:lstStyle/>
          <a:p>
            <a:pPr algn="ctr"/>
            <a:r>
              <a:rPr lang="en-US" sz="1400" dirty="0">
                <a:solidFill>
                  <a:srgbClr val="002060"/>
                </a:solidFill>
                <a:latin typeface="Arial" panose="020B0604020202020204" pitchFamily="34" charset="0"/>
              </a:rPr>
              <a:t>diabetic non-neuropathic patient </a:t>
            </a:r>
          </a:p>
        </p:txBody>
      </p:sp>
      <p:sp>
        <p:nvSpPr>
          <p:cNvPr id="16" name="TextBox 15">
            <a:extLst>
              <a:ext uri="{FF2B5EF4-FFF2-40B4-BE49-F238E27FC236}">
                <a16:creationId xmlns:a16="http://schemas.microsoft.com/office/drawing/2014/main" id="{7D1E8756-6F00-2554-C7E0-76093F60B3D4}"/>
              </a:ext>
            </a:extLst>
          </p:cNvPr>
          <p:cNvSpPr txBox="1"/>
          <p:nvPr/>
        </p:nvSpPr>
        <p:spPr>
          <a:xfrm>
            <a:off x="2064468" y="4442650"/>
            <a:ext cx="1872209" cy="523220"/>
          </a:xfrm>
          <a:prstGeom prst="rect">
            <a:avLst/>
          </a:prstGeom>
          <a:noFill/>
        </p:spPr>
        <p:txBody>
          <a:bodyPr wrap="square">
            <a:spAutoFit/>
          </a:bodyPr>
          <a:lstStyle/>
          <a:p>
            <a:pPr algn="ctr"/>
            <a:r>
              <a:rPr lang="en-US" sz="1400" dirty="0">
                <a:solidFill>
                  <a:srgbClr val="002060"/>
                </a:solidFill>
                <a:latin typeface="Arial" panose="020B0604020202020204" pitchFamily="34" charset="0"/>
              </a:rPr>
              <a:t>diabetic mildly neuropathic patient </a:t>
            </a:r>
          </a:p>
        </p:txBody>
      </p:sp>
      <p:sp>
        <p:nvSpPr>
          <p:cNvPr id="18" name="TextBox 17">
            <a:extLst>
              <a:ext uri="{FF2B5EF4-FFF2-40B4-BE49-F238E27FC236}">
                <a16:creationId xmlns:a16="http://schemas.microsoft.com/office/drawing/2014/main" id="{6D12529F-0FCE-C121-3B27-F53773CBB6A7}"/>
              </a:ext>
            </a:extLst>
          </p:cNvPr>
          <p:cNvSpPr txBox="1"/>
          <p:nvPr/>
        </p:nvSpPr>
        <p:spPr>
          <a:xfrm>
            <a:off x="8074347" y="4442650"/>
            <a:ext cx="1872208" cy="523220"/>
          </a:xfrm>
          <a:prstGeom prst="rect">
            <a:avLst/>
          </a:prstGeom>
          <a:noFill/>
        </p:spPr>
        <p:txBody>
          <a:bodyPr wrap="square">
            <a:spAutoFit/>
          </a:bodyPr>
          <a:lstStyle/>
          <a:p>
            <a:pPr algn="ctr"/>
            <a:r>
              <a:rPr lang="en-US" sz="1400" dirty="0">
                <a:solidFill>
                  <a:srgbClr val="002060"/>
                </a:solidFill>
                <a:latin typeface="Arial" panose="020B0604020202020204" pitchFamily="34" charset="0"/>
              </a:rPr>
              <a:t>diabetic severely neuropathic patient</a:t>
            </a:r>
          </a:p>
        </p:txBody>
      </p:sp>
      <p:sp>
        <p:nvSpPr>
          <p:cNvPr id="3" name="Footer Placeholder 2">
            <a:extLst>
              <a:ext uri="{FF2B5EF4-FFF2-40B4-BE49-F238E27FC236}">
                <a16:creationId xmlns:a16="http://schemas.microsoft.com/office/drawing/2014/main" id="{422E0BD0-34F2-B292-A1C8-003794351B88}"/>
              </a:ext>
            </a:extLst>
          </p:cNvPr>
          <p:cNvSpPr>
            <a:spLocks noGrp="1"/>
          </p:cNvSpPr>
          <p:nvPr>
            <p:ph type="ftr" sz="quarter" idx="10"/>
          </p:nvPr>
        </p:nvSpPr>
        <p:spPr/>
        <p:txBody>
          <a:bodyPr/>
          <a:lstStyle/>
          <a:p>
            <a:pPr>
              <a:defRPr/>
            </a:pPr>
            <a:r>
              <a:rPr lang="en-US" sz="900" dirty="0"/>
              <a:t>1. Fang F, et al.  </a:t>
            </a:r>
            <a:r>
              <a:rPr lang="en-US" sz="900" i="1" dirty="0"/>
              <a:t>Eur Rev Med Pharmacol Sci. </a:t>
            </a:r>
            <a:r>
              <a:rPr lang="en-US" sz="900" dirty="0"/>
              <a:t>2018 Oct;22(19):6456-6462.</a:t>
            </a:r>
            <a:endParaRPr lang="en-GB" sz="900" dirty="0"/>
          </a:p>
          <a:p>
            <a:pPr>
              <a:defRPr/>
            </a:pPr>
            <a:r>
              <a:rPr lang="en-GB" sz="900" dirty="0"/>
              <a:t>2. Malik RA, et al. </a:t>
            </a:r>
            <a:r>
              <a:rPr lang="en-GB" sz="900" i="1" dirty="0"/>
              <a:t>Diabetologia</a:t>
            </a:r>
            <a:r>
              <a:rPr lang="en-GB" i="1" dirty="0"/>
              <a:t>. </a:t>
            </a:r>
            <a:r>
              <a:rPr lang="en-GB" sz="900" dirty="0"/>
              <a:t>1989;32:92-102.</a:t>
            </a:r>
          </a:p>
        </p:txBody>
      </p:sp>
      <p:sp>
        <p:nvSpPr>
          <p:cNvPr id="4" name="Slide Number Placeholder 3">
            <a:extLst>
              <a:ext uri="{FF2B5EF4-FFF2-40B4-BE49-F238E27FC236}">
                <a16:creationId xmlns:a16="http://schemas.microsoft.com/office/drawing/2014/main" id="{936EADE2-71B5-80F9-AE70-21A123C0FE7F}"/>
              </a:ext>
            </a:extLst>
          </p:cNvPr>
          <p:cNvSpPr>
            <a:spLocks noGrp="1"/>
          </p:cNvSpPr>
          <p:nvPr>
            <p:ph type="sldNum" sz="quarter" idx="11"/>
          </p:nvPr>
        </p:nvSpPr>
        <p:spPr/>
        <p:txBody>
          <a:bodyPr/>
          <a:lstStyle/>
          <a:p>
            <a:fld id="{4D7A9B50-DC23-4CBD-AD84-2E584048E2EE}" type="slidenum">
              <a:rPr lang="de-DE" altLang="de-DE" smtClean="0"/>
              <a:pPr/>
              <a:t>13</a:t>
            </a:fld>
            <a:endParaRPr lang="de-DE" altLang="de-DE"/>
          </a:p>
        </p:txBody>
      </p:sp>
      <p:sp>
        <p:nvSpPr>
          <p:cNvPr id="7" name="Title 6">
            <a:extLst>
              <a:ext uri="{FF2B5EF4-FFF2-40B4-BE49-F238E27FC236}">
                <a16:creationId xmlns:a16="http://schemas.microsoft.com/office/drawing/2014/main" id="{B786EEA6-3957-262F-5118-CBB9F1331305}"/>
              </a:ext>
            </a:extLst>
          </p:cNvPr>
          <p:cNvSpPr>
            <a:spLocks noGrp="1"/>
          </p:cNvSpPr>
          <p:nvPr>
            <p:ph type="title"/>
          </p:nvPr>
        </p:nvSpPr>
        <p:spPr>
          <a:xfrm>
            <a:off x="414596" y="310199"/>
            <a:ext cx="11355713" cy="608137"/>
          </a:xfrm>
        </p:spPr>
        <p:txBody>
          <a:bodyPr/>
          <a:lstStyle/>
          <a:p>
            <a:r>
              <a:rPr lang="en-US" dirty="0">
                <a:latin typeface="Arial"/>
                <a:cs typeface="Arial"/>
              </a:rPr>
              <a:t>Microangiopathy Underlies DPN</a:t>
            </a:r>
            <a:r>
              <a:rPr lang="en-US" baseline="30000" dirty="0">
                <a:latin typeface="Arial"/>
                <a:cs typeface="Arial"/>
              </a:rPr>
              <a:t>1 </a:t>
            </a:r>
            <a:endParaRPr lang="en-US" baseline="30000" dirty="0"/>
          </a:p>
        </p:txBody>
      </p:sp>
      <p:sp>
        <p:nvSpPr>
          <p:cNvPr id="2" name="CuadroTexto 1">
            <a:extLst>
              <a:ext uri="{FF2B5EF4-FFF2-40B4-BE49-F238E27FC236}">
                <a16:creationId xmlns:a16="http://schemas.microsoft.com/office/drawing/2014/main" id="{B5F7E9FB-ACF3-B93A-5A24-4B395F3B9A7A}"/>
              </a:ext>
            </a:extLst>
          </p:cNvPr>
          <p:cNvSpPr txBox="1"/>
          <p:nvPr/>
        </p:nvSpPr>
        <p:spPr>
          <a:xfrm>
            <a:off x="421206" y="6022527"/>
            <a:ext cx="6891130" cy="246221"/>
          </a:xfrm>
          <a:prstGeom prst="rect">
            <a:avLst/>
          </a:prstGeom>
          <a:noFill/>
        </p:spPr>
        <p:txBody>
          <a:bodyPr wrap="square">
            <a:spAutoFit/>
          </a:bodyPr>
          <a:lstStyle/>
          <a:p>
            <a:r>
              <a:rPr lang="en-US" sz="1000" dirty="0">
                <a:solidFill>
                  <a:schemeClr val="tx2"/>
                </a:solidFill>
                <a:latin typeface="Arial" panose="020B0604020202020204" pitchFamily="34" charset="0"/>
              </a:rPr>
              <a:t>DPN, diabetic peripheral neuropathy.</a:t>
            </a:r>
            <a:endParaRPr lang="es-MX" sz="1000" dirty="0"/>
          </a:p>
        </p:txBody>
      </p:sp>
    </p:spTree>
    <p:extLst>
      <p:ext uri="{BB962C8B-B14F-4D97-AF65-F5344CB8AC3E}">
        <p14:creationId xmlns:p14="http://schemas.microsoft.com/office/powerpoint/2010/main" val="4218550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A25A97BE-8B38-3E8B-004C-EB93BF24EDDA}"/>
              </a:ext>
            </a:extLst>
          </p:cNvPr>
          <p:cNvSpPr>
            <a:spLocks noGrp="1"/>
          </p:cNvSpPr>
          <p:nvPr>
            <p:ph type="sldNum" sz="quarter" idx="11"/>
          </p:nvPr>
        </p:nvSpPr>
        <p:spPr/>
        <p:txBody>
          <a:bodyPr/>
          <a:lstStyle/>
          <a:p>
            <a:fld id="{44521EF9-52F6-6549-8CD6-8D522D88E213}" type="slidenum">
              <a:rPr lang="es-ES_tradnl" smtClean="0"/>
              <a:pPr/>
              <a:t>14</a:t>
            </a:fld>
            <a:endParaRPr lang="es-ES_tradnl" dirty="0"/>
          </a:p>
        </p:txBody>
      </p:sp>
      <p:sp>
        <p:nvSpPr>
          <p:cNvPr id="4" name="Título 3">
            <a:extLst>
              <a:ext uri="{FF2B5EF4-FFF2-40B4-BE49-F238E27FC236}">
                <a16:creationId xmlns:a16="http://schemas.microsoft.com/office/drawing/2014/main" id="{B08C15FF-256D-F360-BDE0-7C36B411F249}"/>
              </a:ext>
            </a:extLst>
          </p:cNvPr>
          <p:cNvSpPr>
            <a:spLocks noGrp="1"/>
          </p:cNvSpPr>
          <p:nvPr>
            <p:ph type="title"/>
          </p:nvPr>
        </p:nvSpPr>
        <p:spPr>
          <a:xfrm>
            <a:off x="414596" y="310200"/>
            <a:ext cx="11355713" cy="578800"/>
          </a:xfrm>
        </p:spPr>
        <p:txBody>
          <a:bodyPr/>
          <a:lstStyle/>
          <a:p>
            <a:r>
              <a:rPr lang="es-MX" dirty="0"/>
              <a:t>Microangiopathy in DPN</a:t>
            </a:r>
          </a:p>
        </p:txBody>
      </p:sp>
      <p:pic>
        <p:nvPicPr>
          <p:cNvPr id="5" name="Nervemovie (Converted).mov" descr="Nervemovie (Converted).mov">
            <a:hlinkClick r:id="" action="ppaction://media"/>
            <a:extLst>
              <a:ext uri="{FF2B5EF4-FFF2-40B4-BE49-F238E27FC236}">
                <a16:creationId xmlns:a16="http://schemas.microsoft.com/office/drawing/2014/main" id="{705035F6-8EBC-8E5F-6DFB-1F88A97B3AA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00916" y="1080427"/>
            <a:ext cx="5983071" cy="4763499"/>
          </a:xfrm>
          <a:prstGeom prst="rect">
            <a:avLst/>
          </a:prstGeom>
          <a:ln>
            <a:solidFill>
              <a:schemeClr val="bg1">
                <a:lumMod val="75000"/>
              </a:schemeClr>
            </a:solidFill>
          </a:ln>
        </p:spPr>
      </p:pic>
      <p:sp>
        <p:nvSpPr>
          <p:cNvPr id="7" name="CuadroTexto 6">
            <a:extLst>
              <a:ext uri="{FF2B5EF4-FFF2-40B4-BE49-F238E27FC236}">
                <a16:creationId xmlns:a16="http://schemas.microsoft.com/office/drawing/2014/main" id="{5C3A0CD4-0002-E0D5-4E16-47AD6A5DCF1B}"/>
              </a:ext>
            </a:extLst>
          </p:cNvPr>
          <p:cNvSpPr txBox="1"/>
          <p:nvPr/>
        </p:nvSpPr>
        <p:spPr>
          <a:xfrm>
            <a:off x="421206" y="6352160"/>
            <a:ext cx="6891130" cy="230832"/>
          </a:xfrm>
          <a:prstGeom prst="rect">
            <a:avLst/>
          </a:prstGeom>
          <a:noFill/>
        </p:spPr>
        <p:txBody>
          <a:bodyPr wrap="square">
            <a:spAutoFit/>
          </a:bodyPr>
          <a:lstStyle/>
          <a:p>
            <a:pPr>
              <a:defRPr/>
            </a:pPr>
            <a:r>
              <a:rPr lang="en-GB" sz="900" dirty="0">
                <a:solidFill>
                  <a:schemeClr val="tx1">
                    <a:lumMod val="65000"/>
                    <a:lumOff val="35000"/>
                  </a:schemeClr>
                </a:solidFill>
              </a:rPr>
              <a:t>Malik RA, et al. </a:t>
            </a:r>
            <a:r>
              <a:rPr lang="en-GB" sz="900" i="1" dirty="0">
                <a:solidFill>
                  <a:schemeClr val="tx1">
                    <a:lumMod val="65000"/>
                    <a:lumOff val="35000"/>
                  </a:schemeClr>
                </a:solidFill>
              </a:rPr>
              <a:t>Diabetologia. </a:t>
            </a:r>
            <a:r>
              <a:rPr lang="en-GB" sz="900" dirty="0">
                <a:solidFill>
                  <a:schemeClr val="tx1">
                    <a:lumMod val="65000"/>
                    <a:lumOff val="35000"/>
                  </a:schemeClr>
                </a:solidFill>
              </a:rPr>
              <a:t>1989;32:92-102.</a:t>
            </a:r>
          </a:p>
        </p:txBody>
      </p:sp>
      <p:sp>
        <p:nvSpPr>
          <p:cNvPr id="8" name="CuadroTexto 7">
            <a:extLst>
              <a:ext uri="{FF2B5EF4-FFF2-40B4-BE49-F238E27FC236}">
                <a16:creationId xmlns:a16="http://schemas.microsoft.com/office/drawing/2014/main" id="{74B82BEE-4215-C1B5-4539-0D86A601C7E0}"/>
              </a:ext>
            </a:extLst>
          </p:cNvPr>
          <p:cNvSpPr txBox="1"/>
          <p:nvPr/>
        </p:nvSpPr>
        <p:spPr>
          <a:xfrm>
            <a:off x="421206" y="6022292"/>
            <a:ext cx="6891130" cy="246221"/>
          </a:xfrm>
          <a:prstGeom prst="rect">
            <a:avLst/>
          </a:prstGeom>
          <a:noFill/>
        </p:spPr>
        <p:txBody>
          <a:bodyPr wrap="square">
            <a:spAutoFit/>
          </a:bodyPr>
          <a:lstStyle/>
          <a:p>
            <a:r>
              <a:rPr lang="en-US" sz="1000" dirty="0">
                <a:solidFill>
                  <a:schemeClr val="tx2"/>
                </a:solidFill>
                <a:latin typeface="Arial" panose="020B0604020202020204" pitchFamily="34" charset="0"/>
              </a:rPr>
              <a:t>DPN, diabetic peripheral neuropathy.</a:t>
            </a:r>
            <a:endParaRPr lang="es-MX" sz="1000" dirty="0"/>
          </a:p>
        </p:txBody>
      </p:sp>
    </p:spTree>
    <p:extLst>
      <p:ext uri="{BB962C8B-B14F-4D97-AF65-F5344CB8AC3E}">
        <p14:creationId xmlns:p14="http://schemas.microsoft.com/office/powerpoint/2010/main" val="2755122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80000">
                <p:cTn id="2"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0888736-373E-70E9-6D83-E7C8F8EA57F1}"/>
              </a:ext>
            </a:extLst>
          </p:cNvPr>
          <p:cNvGrpSpPr/>
          <p:nvPr/>
        </p:nvGrpSpPr>
        <p:grpSpPr>
          <a:xfrm>
            <a:off x="2052736" y="1083065"/>
            <a:ext cx="8219729" cy="4813842"/>
            <a:chOff x="528735" y="61011"/>
            <a:chExt cx="8219729" cy="6443850"/>
          </a:xfrm>
        </p:grpSpPr>
        <p:sp>
          <p:nvSpPr>
            <p:cNvPr id="247" name="Rounded Rectangle 246"/>
            <p:cNvSpPr/>
            <p:nvPr/>
          </p:nvSpPr>
          <p:spPr>
            <a:xfrm>
              <a:off x="1371600" y="1504285"/>
              <a:ext cx="1141827" cy="866061"/>
            </a:xfrm>
            <a:prstGeom prst="roundRect">
              <a:avLst/>
            </a:prstGeom>
            <a:noFill/>
          </p:spPr>
          <p:style>
            <a:lnRef idx="1">
              <a:schemeClr val="accent5"/>
            </a:lnRef>
            <a:fillRef idx="3">
              <a:schemeClr val="accent5"/>
            </a:fillRef>
            <a:effectRef idx="2">
              <a:schemeClr val="accent5"/>
            </a:effectRef>
            <a:fontRef idx="minor">
              <a:schemeClr val="lt1"/>
            </a:fontRef>
          </p:style>
          <p:txBody>
            <a:bodyPr wrap="square">
              <a:spAutoFit/>
            </a:bodyPr>
            <a:lstStyle/>
            <a:p>
              <a:pPr fontAlgn="auto">
                <a:spcBef>
                  <a:spcPts val="0"/>
                </a:spcBef>
                <a:spcAft>
                  <a:spcPts val="0"/>
                </a:spcAft>
              </a:pPr>
              <a:r>
                <a:rPr lang="en-US" sz="1600" dirty="0">
                  <a:solidFill>
                    <a:schemeClr val="accent1"/>
                  </a:solidFill>
                  <a:latin typeface="Arial" panose="020B0604020202020204" pitchFamily="34" charset="0"/>
                  <a:cs typeface="Arial" pitchFamily="34" charset="0"/>
                </a:rPr>
                <a:t>Protein </a:t>
              </a:r>
            </a:p>
            <a:p>
              <a:pPr fontAlgn="auto">
                <a:spcBef>
                  <a:spcPts val="0"/>
                </a:spcBef>
                <a:spcAft>
                  <a:spcPts val="0"/>
                </a:spcAft>
              </a:pPr>
              <a:r>
                <a:rPr lang="en-US" sz="1600" dirty="0">
                  <a:solidFill>
                    <a:schemeClr val="accent1"/>
                  </a:solidFill>
                  <a:latin typeface="Arial" panose="020B0604020202020204" pitchFamily="34" charset="0"/>
                  <a:cs typeface="Arial" pitchFamily="34" charset="0"/>
                </a:rPr>
                <a:t>Oxidation</a:t>
              </a:r>
            </a:p>
          </p:txBody>
        </p:sp>
        <p:sp>
          <p:nvSpPr>
            <p:cNvPr id="2" name="TextBox 1"/>
            <p:cNvSpPr txBox="1"/>
            <p:nvPr/>
          </p:nvSpPr>
          <p:spPr>
            <a:xfrm>
              <a:off x="528735" y="358395"/>
              <a:ext cx="2108807" cy="592567"/>
            </a:xfrm>
            <a:prstGeom prst="roundRect">
              <a:avLst/>
            </a:prstGeom>
            <a:solidFill>
              <a:srgbClr val="00B050"/>
            </a:solid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fontAlgn="auto">
                <a:spcBef>
                  <a:spcPts val="0"/>
                </a:spcBef>
                <a:spcAft>
                  <a:spcPts val="0"/>
                </a:spcAft>
                <a:defRPr/>
              </a:pPr>
              <a:r>
                <a:rPr lang="en-US" sz="2000" kern="0" dirty="0">
                  <a:solidFill>
                    <a:schemeClr val="bg1"/>
                  </a:solidFill>
                  <a:latin typeface="Arial" panose="020B0604020202020204" pitchFamily="34" charset="0"/>
                  <a:cs typeface="Arial" pitchFamily="34" charset="0"/>
                </a:rPr>
                <a:t>Hyperglycemia</a:t>
              </a:r>
            </a:p>
          </p:txBody>
        </p:sp>
        <p:sp>
          <p:nvSpPr>
            <p:cNvPr id="3" name="Oval 2"/>
            <p:cNvSpPr/>
            <p:nvPr/>
          </p:nvSpPr>
          <p:spPr>
            <a:xfrm>
              <a:off x="1007914" y="1055913"/>
              <a:ext cx="1005651" cy="325115"/>
            </a:xfrm>
            <a:prstGeom prst="ellipse">
              <a:avLst/>
            </a:prstGeom>
            <a:solidFill>
              <a:srgbClr val="92D050"/>
            </a:solidFill>
            <a:ln w="127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fontAlgn="auto">
                <a:spcBef>
                  <a:spcPts val="0"/>
                </a:spcBef>
                <a:spcAft>
                  <a:spcPts val="0"/>
                </a:spcAft>
                <a:defRPr/>
              </a:pPr>
              <a:endParaRPr lang="en-US" sz="1200" kern="0" dirty="0">
                <a:solidFill>
                  <a:prstClr val="black"/>
                </a:solidFill>
                <a:latin typeface="Arial" panose="020B0604020202020204" pitchFamily="34" charset="0"/>
                <a:cs typeface="Arial" pitchFamily="34" charset="0"/>
              </a:endParaRPr>
            </a:p>
          </p:txBody>
        </p:sp>
        <p:sp>
          <p:nvSpPr>
            <p:cNvPr id="6" name="Freeform 5"/>
            <p:cNvSpPr/>
            <p:nvPr/>
          </p:nvSpPr>
          <p:spPr>
            <a:xfrm>
              <a:off x="739191" y="2321120"/>
              <a:ext cx="6276026" cy="3724355"/>
            </a:xfrm>
            <a:custGeom>
              <a:avLst/>
              <a:gdLst>
                <a:gd name="connsiteX0" fmla="*/ 0 w 5285232"/>
                <a:gd name="connsiteY0" fmla="*/ 344863 h 2271199"/>
                <a:gd name="connsiteX1" fmla="*/ 640080 w 5285232"/>
                <a:gd name="connsiteY1" fmla="*/ 88831 h 2271199"/>
                <a:gd name="connsiteX2" fmla="*/ 1566672 w 5285232"/>
                <a:gd name="connsiteY2" fmla="*/ 3487 h 2271199"/>
                <a:gd name="connsiteX3" fmla="*/ 2468880 w 5285232"/>
                <a:gd name="connsiteY3" fmla="*/ 21775 h 2271199"/>
                <a:gd name="connsiteX4" fmla="*/ 3200400 w 5285232"/>
                <a:gd name="connsiteY4" fmla="*/ 70543 h 2271199"/>
                <a:gd name="connsiteX5" fmla="*/ 4108704 w 5285232"/>
                <a:gd name="connsiteY5" fmla="*/ 369247 h 2271199"/>
                <a:gd name="connsiteX6" fmla="*/ 4895088 w 5285232"/>
                <a:gd name="connsiteY6" fmla="*/ 1082479 h 2271199"/>
                <a:gd name="connsiteX7" fmla="*/ 5199888 w 5285232"/>
                <a:gd name="connsiteY7" fmla="*/ 1850575 h 2271199"/>
                <a:gd name="connsiteX8" fmla="*/ 5285232 w 5285232"/>
                <a:gd name="connsiteY8" fmla="*/ 2271199 h 2271199"/>
                <a:gd name="connsiteX0" fmla="*/ 0 w 5285232"/>
                <a:gd name="connsiteY0" fmla="*/ 344863 h 2271199"/>
                <a:gd name="connsiteX1" fmla="*/ 621030 w 5285232"/>
                <a:gd name="connsiteY1" fmla="*/ 88831 h 2271199"/>
                <a:gd name="connsiteX2" fmla="*/ 1566672 w 5285232"/>
                <a:gd name="connsiteY2" fmla="*/ 3487 h 2271199"/>
                <a:gd name="connsiteX3" fmla="*/ 2468880 w 5285232"/>
                <a:gd name="connsiteY3" fmla="*/ 21775 h 2271199"/>
                <a:gd name="connsiteX4" fmla="*/ 3200400 w 5285232"/>
                <a:gd name="connsiteY4" fmla="*/ 70543 h 2271199"/>
                <a:gd name="connsiteX5" fmla="*/ 4108704 w 5285232"/>
                <a:gd name="connsiteY5" fmla="*/ 369247 h 2271199"/>
                <a:gd name="connsiteX6" fmla="*/ 4895088 w 5285232"/>
                <a:gd name="connsiteY6" fmla="*/ 1082479 h 2271199"/>
                <a:gd name="connsiteX7" fmla="*/ 5199888 w 5285232"/>
                <a:gd name="connsiteY7" fmla="*/ 1850575 h 2271199"/>
                <a:gd name="connsiteX8" fmla="*/ 5285232 w 5285232"/>
                <a:gd name="connsiteY8" fmla="*/ 2271199 h 2271199"/>
                <a:gd name="connsiteX0" fmla="*/ 0 w 5285232"/>
                <a:gd name="connsiteY0" fmla="*/ 344863 h 2271199"/>
                <a:gd name="connsiteX1" fmla="*/ 621030 w 5285232"/>
                <a:gd name="connsiteY1" fmla="*/ 88831 h 2271199"/>
                <a:gd name="connsiteX2" fmla="*/ 1566672 w 5285232"/>
                <a:gd name="connsiteY2" fmla="*/ 3487 h 2271199"/>
                <a:gd name="connsiteX3" fmla="*/ 2468880 w 5285232"/>
                <a:gd name="connsiteY3" fmla="*/ 21775 h 2271199"/>
                <a:gd name="connsiteX4" fmla="*/ 3200400 w 5285232"/>
                <a:gd name="connsiteY4" fmla="*/ 70543 h 2271199"/>
                <a:gd name="connsiteX5" fmla="*/ 4108704 w 5285232"/>
                <a:gd name="connsiteY5" fmla="*/ 369247 h 2271199"/>
                <a:gd name="connsiteX6" fmla="*/ 4895088 w 5285232"/>
                <a:gd name="connsiteY6" fmla="*/ 1082479 h 2271199"/>
                <a:gd name="connsiteX7" fmla="*/ 5199888 w 5285232"/>
                <a:gd name="connsiteY7" fmla="*/ 1850575 h 2271199"/>
                <a:gd name="connsiteX8" fmla="*/ 5285232 w 5285232"/>
                <a:gd name="connsiteY8" fmla="*/ 2271199 h 2271199"/>
                <a:gd name="connsiteX0" fmla="*/ 0 w 5313807"/>
                <a:gd name="connsiteY0" fmla="*/ 344863 h 2652199"/>
                <a:gd name="connsiteX1" fmla="*/ 621030 w 5313807"/>
                <a:gd name="connsiteY1" fmla="*/ 88831 h 2652199"/>
                <a:gd name="connsiteX2" fmla="*/ 1566672 w 5313807"/>
                <a:gd name="connsiteY2" fmla="*/ 3487 h 2652199"/>
                <a:gd name="connsiteX3" fmla="*/ 2468880 w 5313807"/>
                <a:gd name="connsiteY3" fmla="*/ 21775 h 2652199"/>
                <a:gd name="connsiteX4" fmla="*/ 3200400 w 5313807"/>
                <a:gd name="connsiteY4" fmla="*/ 70543 h 2652199"/>
                <a:gd name="connsiteX5" fmla="*/ 4108704 w 5313807"/>
                <a:gd name="connsiteY5" fmla="*/ 369247 h 2652199"/>
                <a:gd name="connsiteX6" fmla="*/ 4895088 w 5313807"/>
                <a:gd name="connsiteY6" fmla="*/ 1082479 h 2652199"/>
                <a:gd name="connsiteX7" fmla="*/ 5199888 w 5313807"/>
                <a:gd name="connsiteY7" fmla="*/ 1850575 h 2652199"/>
                <a:gd name="connsiteX8" fmla="*/ 5313807 w 5313807"/>
                <a:gd name="connsiteY8" fmla="*/ 2652199 h 2652199"/>
                <a:gd name="connsiteX0" fmla="*/ 0 w 5313807"/>
                <a:gd name="connsiteY0" fmla="*/ 344863 h 2652199"/>
                <a:gd name="connsiteX1" fmla="*/ 621030 w 5313807"/>
                <a:gd name="connsiteY1" fmla="*/ 88831 h 2652199"/>
                <a:gd name="connsiteX2" fmla="*/ 1566672 w 5313807"/>
                <a:gd name="connsiteY2" fmla="*/ 3487 h 2652199"/>
                <a:gd name="connsiteX3" fmla="*/ 2468880 w 5313807"/>
                <a:gd name="connsiteY3" fmla="*/ 21775 h 2652199"/>
                <a:gd name="connsiteX4" fmla="*/ 3200400 w 5313807"/>
                <a:gd name="connsiteY4" fmla="*/ 70543 h 2652199"/>
                <a:gd name="connsiteX5" fmla="*/ 4108704 w 5313807"/>
                <a:gd name="connsiteY5" fmla="*/ 369247 h 2652199"/>
                <a:gd name="connsiteX6" fmla="*/ 4895088 w 5313807"/>
                <a:gd name="connsiteY6" fmla="*/ 1082479 h 2652199"/>
                <a:gd name="connsiteX7" fmla="*/ 5209413 w 5313807"/>
                <a:gd name="connsiteY7" fmla="*/ 1850575 h 2652199"/>
                <a:gd name="connsiteX8" fmla="*/ 5313807 w 5313807"/>
                <a:gd name="connsiteY8" fmla="*/ 2652199 h 2652199"/>
                <a:gd name="connsiteX0" fmla="*/ 0 w 5313807"/>
                <a:gd name="connsiteY0" fmla="*/ 344863 h 2652199"/>
                <a:gd name="connsiteX1" fmla="*/ 621030 w 5313807"/>
                <a:gd name="connsiteY1" fmla="*/ 88831 h 2652199"/>
                <a:gd name="connsiteX2" fmla="*/ 1566672 w 5313807"/>
                <a:gd name="connsiteY2" fmla="*/ 3487 h 2652199"/>
                <a:gd name="connsiteX3" fmla="*/ 2468880 w 5313807"/>
                <a:gd name="connsiteY3" fmla="*/ 21775 h 2652199"/>
                <a:gd name="connsiteX4" fmla="*/ 3200400 w 5313807"/>
                <a:gd name="connsiteY4" fmla="*/ 70543 h 2652199"/>
                <a:gd name="connsiteX5" fmla="*/ 4108704 w 5313807"/>
                <a:gd name="connsiteY5" fmla="*/ 369247 h 2652199"/>
                <a:gd name="connsiteX6" fmla="*/ 4895088 w 5313807"/>
                <a:gd name="connsiteY6" fmla="*/ 1082479 h 2652199"/>
                <a:gd name="connsiteX7" fmla="*/ 5209413 w 5313807"/>
                <a:gd name="connsiteY7" fmla="*/ 1850575 h 2652199"/>
                <a:gd name="connsiteX8" fmla="*/ 5313807 w 5313807"/>
                <a:gd name="connsiteY8" fmla="*/ 2652199 h 2652199"/>
                <a:gd name="connsiteX0" fmla="*/ 0 w 5313807"/>
                <a:gd name="connsiteY0" fmla="*/ 344863 h 2652199"/>
                <a:gd name="connsiteX1" fmla="*/ 621030 w 5313807"/>
                <a:gd name="connsiteY1" fmla="*/ 88831 h 2652199"/>
                <a:gd name="connsiteX2" fmla="*/ 1566672 w 5313807"/>
                <a:gd name="connsiteY2" fmla="*/ 3487 h 2652199"/>
                <a:gd name="connsiteX3" fmla="*/ 2468880 w 5313807"/>
                <a:gd name="connsiteY3" fmla="*/ 21775 h 2652199"/>
                <a:gd name="connsiteX4" fmla="*/ 3200400 w 5313807"/>
                <a:gd name="connsiteY4" fmla="*/ 70543 h 2652199"/>
                <a:gd name="connsiteX5" fmla="*/ 4108704 w 5313807"/>
                <a:gd name="connsiteY5" fmla="*/ 369247 h 2652199"/>
                <a:gd name="connsiteX6" fmla="*/ 4895088 w 5313807"/>
                <a:gd name="connsiteY6" fmla="*/ 1082479 h 2652199"/>
                <a:gd name="connsiteX7" fmla="*/ 5209413 w 5313807"/>
                <a:gd name="connsiteY7" fmla="*/ 1850575 h 2652199"/>
                <a:gd name="connsiteX8" fmla="*/ 5313807 w 5313807"/>
                <a:gd name="connsiteY8" fmla="*/ 2652199 h 2652199"/>
                <a:gd name="connsiteX0" fmla="*/ 0 w 5313807"/>
                <a:gd name="connsiteY0" fmla="*/ 344863 h 2652199"/>
                <a:gd name="connsiteX1" fmla="*/ 621030 w 5313807"/>
                <a:gd name="connsiteY1" fmla="*/ 88831 h 2652199"/>
                <a:gd name="connsiteX2" fmla="*/ 1566672 w 5313807"/>
                <a:gd name="connsiteY2" fmla="*/ 3487 h 2652199"/>
                <a:gd name="connsiteX3" fmla="*/ 2468880 w 5313807"/>
                <a:gd name="connsiteY3" fmla="*/ 21775 h 2652199"/>
                <a:gd name="connsiteX4" fmla="*/ 3200400 w 5313807"/>
                <a:gd name="connsiteY4" fmla="*/ 70543 h 2652199"/>
                <a:gd name="connsiteX5" fmla="*/ 4108704 w 5313807"/>
                <a:gd name="connsiteY5" fmla="*/ 369247 h 2652199"/>
                <a:gd name="connsiteX6" fmla="*/ 4895088 w 5313807"/>
                <a:gd name="connsiteY6" fmla="*/ 1082479 h 2652199"/>
                <a:gd name="connsiteX7" fmla="*/ 5209413 w 5313807"/>
                <a:gd name="connsiteY7" fmla="*/ 1850575 h 2652199"/>
                <a:gd name="connsiteX8" fmla="*/ 5313807 w 5313807"/>
                <a:gd name="connsiteY8" fmla="*/ 2652199 h 2652199"/>
                <a:gd name="connsiteX0" fmla="*/ 0 w 5313807"/>
                <a:gd name="connsiteY0" fmla="*/ 344863 h 2652199"/>
                <a:gd name="connsiteX1" fmla="*/ 621030 w 5313807"/>
                <a:gd name="connsiteY1" fmla="*/ 88831 h 2652199"/>
                <a:gd name="connsiteX2" fmla="*/ 1566672 w 5313807"/>
                <a:gd name="connsiteY2" fmla="*/ 3487 h 2652199"/>
                <a:gd name="connsiteX3" fmla="*/ 2468880 w 5313807"/>
                <a:gd name="connsiteY3" fmla="*/ 21775 h 2652199"/>
                <a:gd name="connsiteX4" fmla="*/ 3200400 w 5313807"/>
                <a:gd name="connsiteY4" fmla="*/ 70543 h 2652199"/>
                <a:gd name="connsiteX5" fmla="*/ 4108704 w 5313807"/>
                <a:gd name="connsiteY5" fmla="*/ 369247 h 2652199"/>
                <a:gd name="connsiteX6" fmla="*/ 4895088 w 5313807"/>
                <a:gd name="connsiteY6" fmla="*/ 1082479 h 2652199"/>
                <a:gd name="connsiteX7" fmla="*/ 5237988 w 5313807"/>
                <a:gd name="connsiteY7" fmla="*/ 1983925 h 2652199"/>
                <a:gd name="connsiteX8" fmla="*/ 5313807 w 5313807"/>
                <a:gd name="connsiteY8" fmla="*/ 2652199 h 2652199"/>
                <a:gd name="connsiteX0" fmla="*/ 0 w 5313807"/>
                <a:gd name="connsiteY0" fmla="*/ 344863 h 2652199"/>
                <a:gd name="connsiteX1" fmla="*/ 621030 w 5313807"/>
                <a:gd name="connsiteY1" fmla="*/ 88831 h 2652199"/>
                <a:gd name="connsiteX2" fmla="*/ 1566672 w 5313807"/>
                <a:gd name="connsiteY2" fmla="*/ 3487 h 2652199"/>
                <a:gd name="connsiteX3" fmla="*/ 2468880 w 5313807"/>
                <a:gd name="connsiteY3" fmla="*/ 21775 h 2652199"/>
                <a:gd name="connsiteX4" fmla="*/ 3200400 w 5313807"/>
                <a:gd name="connsiteY4" fmla="*/ 70543 h 2652199"/>
                <a:gd name="connsiteX5" fmla="*/ 4108704 w 5313807"/>
                <a:gd name="connsiteY5" fmla="*/ 369247 h 2652199"/>
                <a:gd name="connsiteX6" fmla="*/ 4895088 w 5313807"/>
                <a:gd name="connsiteY6" fmla="*/ 1082479 h 2652199"/>
                <a:gd name="connsiteX7" fmla="*/ 5237988 w 5313807"/>
                <a:gd name="connsiteY7" fmla="*/ 1983925 h 2652199"/>
                <a:gd name="connsiteX8" fmla="*/ 5313807 w 5313807"/>
                <a:gd name="connsiteY8" fmla="*/ 2652199 h 2652199"/>
                <a:gd name="connsiteX0" fmla="*/ 0 w 5313807"/>
                <a:gd name="connsiteY0" fmla="*/ 344863 h 2652199"/>
                <a:gd name="connsiteX1" fmla="*/ 621030 w 5313807"/>
                <a:gd name="connsiteY1" fmla="*/ 88831 h 2652199"/>
                <a:gd name="connsiteX2" fmla="*/ 1566672 w 5313807"/>
                <a:gd name="connsiteY2" fmla="*/ 3487 h 2652199"/>
                <a:gd name="connsiteX3" fmla="*/ 2468880 w 5313807"/>
                <a:gd name="connsiteY3" fmla="*/ 21775 h 2652199"/>
                <a:gd name="connsiteX4" fmla="*/ 3200400 w 5313807"/>
                <a:gd name="connsiteY4" fmla="*/ 70543 h 2652199"/>
                <a:gd name="connsiteX5" fmla="*/ 4108704 w 5313807"/>
                <a:gd name="connsiteY5" fmla="*/ 369247 h 2652199"/>
                <a:gd name="connsiteX6" fmla="*/ 4895088 w 5313807"/>
                <a:gd name="connsiteY6" fmla="*/ 1082479 h 2652199"/>
                <a:gd name="connsiteX7" fmla="*/ 5237988 w 5313807"/>
                <a:gd name="connsiteY7" fmla="*/ 1983925 h 2652199"/>
                <a:gd name="connsiteX8" fmla="*/ 5313807 w 5313807"/>
                <a:gd name="connsiteY8" fmla="*/ 2652199 h 2652199"/>
                <a:gd name="connsiteX0" fmla="*/ 0 w 5313807"/>
                <a:gd name="connsiteY0" fmla="*/ 346267 h 2653603"/>
                <a:gd name="connsiteX1" fmla="*/ 621030 w 5313807"/>
                <a:gd name="connsiteY1" fmla="*/ 90235 h 2653603"/>
                <a:gd name="connsiteX2" fmla="*/ 1566672 w 5313807"/>
                <a:gd name="connsiteY2" fmla="*/ 4891 h 2653603"/>
                <a:gd name="connsiteX3" fmla="*/ 2468880 w 5313807"/>
                <a:gd name="connsiteY3" fmla="*/ 23179 h 2653603"/>
                <a:gd name="connsiteX4" fmla="*/ 3409950 w 5313807"/>
                <a:gd name="connsiteY4" fmla="*/ 129097 h 2653603"/>
                <a:gd name="connsiteX5" fmla="*/ 4108704 w 5313807"/>
                <a:gd name="connsiteY5" fmla="*/ 370651 h 2653603"/>
                <a:gd name="connsiteX6" fmla="*/ 4895088 w 5313807"/>
                <a:gd name="connsiteY6" fmla="*/ 1083883 h 2653603"/>
                <a:gd name="connsiteX7" fmla="*/ 5237988 w 5313807"/>
                <a:gd name="connsiteY7" fmla="*/ 1985329 h 2653603"/>
                <a:gd name="connsiteX8" fmla="*/ 5313807 w 5313807"/>
                <a:gd name="connsiteY8" fmla="*/ 2653603 h 2653603"/>
                <a:gd name="connsiteX0" fmla="*/ 0 w 5313807"/>
                <a:gd name="connsiteY0" fmla="*/ 345477 h 2652813"/>
                <a:gd name="connsiteX1" fmla="*/ 621030 w 5313807"/>
                <a:gd name="connsiteY1" fmla="*/ 89445 h 2652813"/>
                <a:gd name="connsiteX2" fmla="*/ 1566672 w 5313807"/>
                <a:gd name="connsiteY2" fmla="*/ 4101 h 2652813"/>
                <a:gd name="connsiteX3" fmla="*/ 2468880 w 5313807"/>
                <a:gd name="connsiteY3" fmla="*/ 22389 h 2652813"/>
                <a:gd name="connsiteX4" fmla="*/ 3352800 w 5313807"/>
                <a:gd name="connsiteY4" fmla="*/ 99732 h 2652813"/>
                <a:gd name="connsiteX5" fmla="*/ 4108704 w 5313807"/>
                <a:gd name="connsiteY5" fmla="*/ 369861 h 2652813"/>
                <a:gd name="connsiteX6" fmla="*/ 4895088 w 5313807"/>
                <a:gd name="connsiteY6" fmla="*/ 1083093 h 2652813"/>
                <a:gd name="connsiteX7" fmla="*/ 5237988 w 5313807"/>
                <a:gd name="connsiteY7" fmla="*/ 1984539 h 2652813"/>
                <a:gd name="connsiteX8" fmla="*/ 5313807 w 5313807"/>
                <a:gd name="connsiteY8" fmla="*/ 2652813 h 2652813"/>
                <a:gd name="connsiteX0" fmla="*/ 0 w 5313807"/>
                <a:gd name="connsiteY0" fmla="*/ 345477 h 2652813"/>
                <a:gd name="connsiteX1" fmla="*/ 621030 w 5313807"/>
                <a:gd name="connsiteY1" fmla="*/ 89445 h 2652813"/>
                <a:gd name="connsiteX2" fmla="*/ 1566672 w 5313807"/>
                <a:gd name="connsiteY2" fmla="*/ 4101 h 2652813"/>
                <a:gd name="connsiteX3" fmla="*/ 2468880 w 5313807"/>
                <a:gd name="connsiteY3" fmla="*/ 22389 h 2652813"/>
                <a:gd name="connsiteX4" fmla="*/ 3352800 w 5313807"/>
                <a:gd name="connsiteY4" fmla="*/ 99732 h 2652813"/>
                <a:gd name="connsiteX5" fmla="*/ 4108704 w 5313807"/>
                <a:gd name="connsiteY5" fmla="*/ 369861 h 2652813"/>
                <a:gd name="connsiteX6" fmla="*/ 4895088 w 5313807"/>
                <a:gd name="connsiteY6" fmla="*/ 1083093 h 2652813"/>
                <a:gd name="connsiteX7" fmla="*/ 5237988 w 5313807"/>
                <a:gd name="connsiteY7" fmla="*/ 1984539 h 2652813"/>
                <a:gd name="connsiteX8" fmla="*/ 5313807 w 5313807"/>
                <a:gd name="connsiteY8" fmla="*/ 2652813 h 2652813"/>
                <a:gd name="connsiteX0" fmla="*/ 0 w 5313807"/>
                <a:gd name="connsiteY0" fmla="*/ 345477 h 2652813"/>
                <a:gd name="connsiteX1" fmla="*/ 621030 w 5313807"/>
                <a:gd name="connsiteY1" fmla="*/ 89445 h 2652813"/>
                <a:gd name="connsiteX2" fmla="*/ 1566672 w 5313807"/>
                <a:gd name="connsiteY2" fmla="*/ 4101 h 2652813"/>
                <a:gd name="connsiteX3" fmla="*/ 2468880 w 5313807"/>
                <a:gd name="connsiteY3" fmla="*/ 22389 h 2652813"/>
                <a:gd name="connsiteX4" fmla="*/ 3352800 w 5313807"/>
                <a:gd name="connsiteY4" fmla="*/ 99732 h 2652813"/>
                <a:gd name="connsiteX5" fmla="*/ 4108704 w 5313807"/>
                <a:gd name="connsiteY5" fmla="*/ 369861 h 2652813"/>
                <a:gd name="connsiteX6" fmla="*/ 4895088 w 5313807"/>
                <a:gd name="connsiteY6" fmla="*/ 1083093 h 2652813"/>
                <a:gd name="connsiteX7" fmla="*/ 5237988 w 5313807"/>
                <a:gd name="connsiteY7" fmla="*/ 1984539 h 2652813"/>
                <a:gd name="connsiteX8" fmla="*/ 5313807 w 5313807"/>
                <a:gd name="connsiteY8" fmla="*/ 2652813 h 2652813"/>
                <a:gd name="connsiteX0" fmla="*/ 0 w 5313807"/>
                <a:gd name="connsiteY0" fmla="*/ 345477 h 2652813"/>
                <a:gd name="connsiteX1" fmla="*/ 621030 w 5313807"/>
                <a:gd name="connsiteY1" fmla="*/ 89445 h 2652813"/>
                <a:gd name="connsiteX2" fmla="*/ 1566672 w 5313807"/>
                <a:gd name="connsiteY2" fmla="*/ 4101 h 2652813"/>
                <a:gd name="connsiteX3" fmla="*/ 2468880 w 5313807"/>
                <a:gd name="connsiteY3" fmla="*/ 22389 h 2652813"/>
                <a:gd name="connsiteX4" fmla="*/ 3352800 w 5313807"/>
                <a:gd name="connsiteY4" fmla="*/ 99732 h 2652813"/>
                <a:gd name="connsiteX5" fmla="*/ 4108704 w 5313807"/>
                <a:gd name="connsiteY5" fmla="*/ 369861 h 2652813"/>
                <a:gd name="connsiteX6" fmla="*/ 4895088 w 5313807"/>
                <a:gd name="connsiteY6" fmla="*/ 1083093 h 2652813"/>
                <a:gd name="connsiteX7" fmla="*/ 5237988 w 5313807"/>
                <a:gd name="connsiteY7" fmla="*/ 1984539 h 2652813"/>
                <a:gd name="connsiteX8" fmla="*/ 5313807 w 5313807"/>
                <a:gd name="connsiteY8" fmla="*/ 2652813 h 2652813"/>
                <a:gd name="connsiteX0" fmla="*/ 0 w 5313807"/>
                <a:gd name="connsiteY0" fmla="*/ 345477 h 2652813"/>
                <a:gd name="connsiteX1" fmla="*/ 621030 w 5313807"/>
                <a:gd name="connsiteY1" fmla="*/ 89445 h 2652813"/>
                <a:gd name="connsiteX2" fmla="*/ 1566672 w 5313807"/>
                <a:gd name="connsiteY2" fmla="*/ 4101 h 2652813"/>
                <a:gd name="connsiteX3" fmla="*/ 2468880 w 5313807"/>
                <a:gd name="connsiteY3" fmla="*/ 22389 h 2652813"/>
                <a:gd name="connsiteX4" fmla="*/ 3352800 w 5313807"/>
                <a:gd name="connsiteY4" fmla="*/ 99732 h 2652813"/>
                <a:gd name="connsiteX5" fmla="*/ 4108704 w 5313807"/>
                <a:gd name="connsiteY5" fmla="*/ 369861 h 2652813"/>
                <a:gd name="connsiteX6" fmla="*/ 4895088 w 5313807"/>
                <a:gd name="connsiteY6" fmla="*/ 1083093 h 2652813"/>
                <a:gd name="connsiteX7" fmla="*/ 5237988 w 5313807"/>
                <a:gd name="connsiteY7" fmla="*/ 1984539 h 2652813"/>
                <a:gd name="connsiteX8" fmla="*/ 5313807 w 5313807"/>
                <a:gd name="connsiteY8" fmla="*/ 2652813 h 2652813"/>
                <a:gd name="connsiteX0" fmla="*/ 0 w 5313807"/>
                <a:gd name="connsiteY0" fmla="*/ 345477 h 2652813"/>
                <a:gd name="connsiteX1" fmla="*/ 621030 w 5313807"/>
                <a:gd name="connsiteY1" fmla="*/ 89445 h 2652813"/>
                <a:gd name="connsiteX2" fmla="*/ 1566672 w 5313807"/>
                <a:gd name="connsiteY2" fmla="*/ 4101 h 2652813"/>
                <a:gd name="connsiteX3" fmla="*/ 2468880 w 5313807"/>
                <a:gd name="connsiteY3" fmla="*/ 22389 h 2652813"/>
                <a:gd name="connsiteX4" fmla="*/ 3352800 w 5313807"/>
                <a:gd name="connsiteY4" fmla="*/ 99732 h 2652813"/>
                <a:gd name="connsiteX5" fmla="*/ 4108704 w 5313807"/>
                <a:gd name="connsiteY5" fmla="*/ 369861 h 2652813"/>
                <a:gd name="connsiteX6" fmla="*/ 4895088 w 5313807"/>
                <a:gd name="connsiteY6" fmla="*/ 1083093 h 2652813"/>
                <a:gd name="connsiteX7" fmla="*/ 5237988 w 5313807"/>
                <a:gd name="connsiteY7" fmla="*/ 1984539 h 2652813"/>
                <a:gd name="connsiteX8" fmla="*/ 5313807 w 5313807"/>
                <a:gd name="connsiteY8" fmla="*/ 2652813 h 2652813"/>
                <a:gd name="connsiteX0" fmla="*/ 0 w 5313807"/>
                <a:gd name="connsiteY0" fmla="*/ 345477 h 2652813"/>
                <a:gd name="connsiteX1" fmla="*/ 621030 w 5313807"/>
                <a:gd name="connsiteY1" fmla="*/ 89445 h 2652813"/>
                <a:gd name="connsiteX2" fmla="*/ 1566672 w 5313807"/>
                <a:gd name="connsiteY2" fmla="*/ 4101 h 2652813"/>
                <a:gd name="connsiteX3" fmla="*/ 2468880 w 5313807"/>
                <a:gd name="connsiteY3" fmla="*/ 22389 h 2652813"/>
                <a:gd name="connsiteX4" fmla="*/ 3352800 w 5313807"/>
                <a:gd name="connsiteY4" fmla="*/ 99732 h 2652813"/>
                <a:gd name="connsiteX5" fmla="*/ 4108704 w 5313807"/>
                <a:gd name="connsiteY5" fmla="*/ 369861 h 2652813"/>
                <a:gd name="connsiteX6" fmla="*/ 4895088 w 5313807"/>
                <a:gd name="connsiteY6" fmla="*/ 1083093 h 2652813"/>
                <a:gd name="connsiteX7" fmla="*/ 5237988 w 5313807"/>
                <a:gd name="connsiteY7" fmla="*/ 1984539 h 2652813"/>
                <a:gd name="connsiteX8" fmla="*/ 5313807 w 5313807"/>
                <a:gd name="connsiteY8" fmla="*/ 2652813 h 2652813"/>
                <a:gd name="connsiteX0" fmla="*/ 0 w 5313807"/>
                <a:gd name="connsiteY0" fmla="*/ 345477 h 2652813"/>
                <a:gd name="connsiteX1" fmla="*/ 621030 w 5313807"/>
                <a:gd name="connsiteY1" fmla="*/ 89445 h 2652813"/>
                <a:gd name="connsiteX2" fmla="*/ 1566672 w 5313807"/>
                <a:gd name="connsiteY2" fmla="*/ 4101 h 2652813"/>
                <a:gd name="connsiteX3" fmla="*/ 2468880 w 5313807"/>
                <a:gd name="connsiteY3" fmla="*/ 22389 h 2652813"/>
                <a:gd name="connsiteX4" fmla="*/ 3352800 w 5313807"/>
                <a:gd name="connsiteY4" fmla="*/ 99732 h 2652813"/>
                <a:gd name="connsiteX5" fmla="*/ 4108704 w 5313807"/>
                <a:gd name="connsiteY5" fmla="*/ 369861 h 2652813"/>
                <a:gd name="connsiteX6" fmla="*/ 4895088 w 5313807"/>
                <a:gd name="connsiteY6" fmla="*/ 1083093 h 2652813"/>
                <a:gd name="connsiteX7" fmla="*/ 5237988 w 5313807"/>
                <a:gd name="connsiteY7" fmla="*/ 1984539 h 2652813"/>
                <a:gd name="connsiteX8" fmla="*/ 5313807 w 5313807"/>
                <a:gd name="connsiteY8" fmla="*/ 2652813 h 2652813"/>
                <a:gd name="connsiteX0" fmla="*/ 0 w 5313807"/>
                <a:gd name="connsiteY0" fmla="*/ 345477 h 2652813"/>
                <a:gd name="connsiteX1" fmla="*/ 621030 w 5313807"/>
                <a:gd name="connsiteY1" fmla="*/ 89445 h 2652813"/>
                <a:gd name="connsiteX2" fmla="*/ 1566672 w 5313807"/>
                <a:gd name="connsiteY2" fmla="*/ 4101 h 2652813"/>
                <a:gd name="connsiteX3" fmla="*/ 2468880 w 5313807"/>
                <a:gd name="connsiteY3" fmla="*/ 22389 h 2652813"/>
                <a:gd name="connsiteX4" fmla="*/ 3352800 w 5313807"/>
                <a:gd name="connsiteY4" fmla="*/ 99732 h 2652813"/>
                <a:gd name="connsiteX5" fmla="*/ 4108704 w 5313807"/>
                <a:gd name="connsiteY5" fmla="*/ 369861 h 2652813"/>
                <a:gd name="connsiteX6" fmla="*/ 4895088 w 5313807"/>
                <a:gd name="connsiteY6" fmla="*/ 1083093 h 2652813"/>
                <a:gd name="connsiteX7" fmla="*/ 5237988 w 5313807"/>
                <a:gd name="connsiteY7" fmla="*/ 1984539 h 2652813"/>
                <a:gd name="connsiteX8" fmla="*/ 5313807 w 5313807"/>
                <a:gd name="connsiteY8" fmla="*/ 2652813 h 26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13807" h="2652813">
                  <a:moveTo>
                    <a:pt x="0" y="345477"/>
                  </a:moveTo>
                  <a:cubicBezTo>
                    <a:pt x="189484" y="245909"/>
                    <a:pt x="302768" y="174916"/>
                    <a:pt x="621030" y="89445"/>
                  </a:cubicBezTo>
                  <a:cubicBezTo>
                    <a:pt x="939292" y="3974"/>
                    <a:pt x="1258697" y="15277"/>
                    <a:pt x="1566672" y="4101"/>
                  </a:cubicBezTo>
                  <a:cubicBezTo>
                    <a:pt x="1874647" y="-7075"/>
                    <a:pt x="2171192" y="6451"/>
                    <a:pt x="2468880" y="22389"/>
                  </a:cubicBezTo>
                  <a:cubicBezTo>
                    <a:pt x="2766568" y="38328"/>
                    <a:pt x="3117596" y="51345"/>
                    <a:pt x="3352800" y="99732"/>
                  </a:cubicBezTo>
                  <a:cubicBezTo>
                    <a:pt x="3588004" y="148119"/>
                    <a:pt x="3908806" y="253593"/>
                    <a:pt x="4108704" y="369861"/>
                  </a:cubicBezTo>
                  <a:cubicBezTo>
                    <a:pt x="4308602" y="486129"/>
                    <a:pt x="4678299" y="785405"/>
                    <a:pt x="4895088" y="1083093"/>
                  </a:cubicBezTo>
                  <a:cubicBezTo>
                    <a:pt x="5111877" y="1380781"/>
                    <a:pt x="5172964" y="1672119"/>
                    <a:pt x="5237988" y="1984539"/>
                  </a:cubicBezTo>
                  <a:cubicBezTo>
                    <a:pt x="5283962" y="2268384"/>
                    <a:pt x="5303647" y="2541561"/>
                    <a:pt x="5313807" y="2652813"/>
                  </a:cubicBezTo>
                </a:path>
              </a:pathLst>
            </a:custGeom>
            <a:noFill/>
            <a:ln w="50800" cap="flat" cmpd="dbl" algn="ctr">
              <a:solidFill>
                <a:srgbClr val="F79646">
                  <a:lumMod val="75000"/>
                </a:srgbClr>
              </a:solidFill>
              <a:prstDash val="solid"/>
            </a:ln>
            <a:effectLst/>
          </p:spPr>
          <p:txBody>
            <a:bodyPr rtlCol="0" anchor="ctr"/>
            <a:lstStyle/>
            <a:p>
              <a:pPr fontAlgn="auto">
                <a:spcBef>
                  <a:spcPts val="0"/>
                </a:spcBef>
                <a:spcAft>
                  <a:spcPts val="0"/>
                </a:spcAft>
                <a:defRPr/>
              </a:pPr>
              <a:endParaRPr lang="en-US" sz="1200" kern="0" dirty="0">
                <a:solidFill>
                  <a:prstClr val="black"/>
                </a:solidFill>
                <a:latin typeface="Arial" panose="020B0604020202020204" pitchFamily="34" charset="0"/>
                <a:cs typeface="Arial" pitchFamily="34" charset="0"/>
              </a:endParaRPr>
            </a:p>
          </p:txBody>
        </p:sp>
        <p:sp>
          <p:nvSpPr>
            <p:cNvPr id="10" name="Oval 9"/>
            <p:cNvSpPr/>
            <p:nvPr/>
          </p:nvSpPr>
          <p:spPr>
            <a:xfrm>
              <a:off x="784543" y="3105950"/>
              <a:ext cx="1005651" cy="325115"/>
            </a:xfrm>
            <a:prstGeom prst="ellipse">
              <a:avLst/>
            </a:prstGeom>
            <a:solidFill>
              <a:srgbClr val="92D050"/>
            </a:solidFill>
            <a:ln w="127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fontAlgn="auto">
                <a:spcBef>
                  <a:spcPts val="0"/>
                </a:spcBef>
                <a:spcAft>
                  <a:spcPts val="0"/>
                </a:spcAft>
                <a:defRPr/>
              </a:pPr>
              <a:endParaRPr lang="en-US" sz="1200" kern="0" dirty="0">
                <a:solidFill>
                  <a:prstClr val="black"/>
                </a:solidFill>
                <a:latin typeface="Arial" panose="020B0604020202020204" pitchFamily="34" charset="0"/>
                <a:cs typeface="Arial" pitchFamily="34" charset="0"/>
              </a:endParaRPr>
            </a:p>
          </p:txBody>
        </p:sp>
        <p:sp>
          <p:nvSpPr>
            <p:cNvPr id="18" name="TextBox 17"/>
            <p:cNvSpPr txBox="1"/>
            <p:nvPr/>
          </p:nvSpPr>
          <p:spPr>
            <a:xfrm>
              <a:off x="528735" y="5617559"/>
              <a:ext cx="1014560" cy="866061"/>
            </a:xfrm>
            <a:prstGeom prst="roundRect">
              <a:avLst/>
            </a:prstGeom>
            <a:ln/>
          </p:spPr>
          <p:style>
            <a:lnRef idx="1">
              <a:schemeClr val="dk1"/>
            </a:lnRef>
            <a:fillRef idx="3">
              <a:schemeClr val="dk1"/>
            </a:fillRef>
            <a:effectRef idx="2">
              <a:schemeClr val="dk1"/>
            </a:effectRef>
            <a:fontRef idx="minor">
              <a:schemeClr val="lt1"/>
            </a:fontRef>
          </p:style>
          <p:txBody>
            <a:bodyPr wrap="none" rtlCol="0">
              <a:spAutoFit/>
            </a:bodyPr>
            <a:lstStyle/>
            <a:p>
              <a:pPr fontAlgn="auto">
                <a:spcBef>
                  <a:spcPts val="0"/>
                </a:spcBef>
                <a:spcAft>
                  <a:spcPts val="0"/>
                </a:spcAft>
              </a:pPr>
              <a:r>
                <a:rPr lang="en-US" sz="1600" dirty="0">
                  <a:latin typeface="Arial" panose="020B0604020202020204" pitchFamily="34" charset="0"/>
                  <a:cs typeface="Arial" pitchFamily="34" charset="0"/>
                </a:rPr>
                <a:t>DNA</a:t>
              </a:r>
            </a:p>
            <a:p>
              <a:pPr fontAlgn="auto">
                <a:spcBef>
                  <a:spcPts val="0"/>
                </a:spcBef>
                <a:spcAft>
                  <a:spcPts val="0"/>
                </a:spcAft>
              </a:pPr>
              <a:r>
                <a:rPr lang="en-US" sz="1600" dirty="0">
                  <a:latin typeface="Arial" panose="020B0604020202020204" pitchFamily="34" charset="0"/>
                  <a:cs typeface="Arial" pitchFamily="34" charset="0"/>
                </a:rPr>
                <a:t>Damage</a:t>
              </a:r>
            </a:p>
          </p:txBody>
        </p:sp>
        <p:sp>
          <p:nvSpPr>
            <p:cNvPr id="19" name="TextBox 18"/>
            <p:cNvSpPr txBox="1"/>
            <p:nvPr/>
          </p:nvSpPr>
          <p:spPr>
            <a:xfrm>
              <a:off x="1623942" y="5638800"/>
              <a:ext cx="825865" cy="866061"/>
            </a:xfrm>
            <a:prstGeom prst="roundRect">
              <a:avLst/>
            </a:prstGeom>
            <a:ln/>
          </p:spPr>
          <p:style>
            <a:lnRef idx="1">
              <a:schemeClr val="dk1"/>
            </a:lnRef>
            <a:fillRef idx="3">
              <a:schemeClr val="dk1"/>
            </a:fillRef>
            <a:effectRef idx="2">
              <a:schemeClr val="dk1"/>
            </a:effectRef>
            <a:fontRef idx="minor">
              <a:schemeClr val="lt1"/>
            </a:fontRef>
          </p:style>
          <p:txBody>
            <a:bodyPr wrap="none" rtlCol="0">
              <a:spAutoFit/>
            </a:bodyPr>
            <a:lstStyle/>
            <a:p>
              <a:pPr fontAlgn="auto">
                <a:spcBef>
                  <a:spcPts val="0"/>
                </a:spcBef>
                <a:spcAft>
                  <a:spcPts val="0"/>
                </a:spcAft>
              </a:pPr>
              <a:r>
                <a:rPr lang="en-US" sz="1600" dirty="0">
                  <a:latin typeface="Arial" panose="020B0604020202020204" pitchFamily="34" charset="0"/>
                  <a:cs typeface="Arial" pitchFamily="34" charset="0"/>
                </a:rPr>
                <a:t>ER</a:t>
              </a:r>
            </a:p>
            <a:p>
              <a:pPr fontAlgn="auto">
                <a:spcBef>
                  <a:spcPts val="0"/>
                </a:spcBef>
                <a:spcAft>
                  <a:spcPts val="0"/>
                </a:spcAft>
              </a:pPr>
              <a:r>
                <a:rPr lang="en-US" sz="1600" dirty="0">
                  <a:latin typeface="Arial" panose="020B0604020202020204" pitchFamily="34" charset="0"/>
                  <a:cs typeface="Arial" pitchFamily="34" charset="0"/>
                </a:rPr>
                <a:t>Stress</a:t>
              </a:r>
            </a:p>
          </p:txBody>
        </p:sp>
        <p:sp>
          <p:nvSpPr>
            <p:cNvPr id="20" name="TextBox 19"/>
            <p:cNvSpPr txBox="1"/>
            <p:nvPr/>
          </p:nvSpPr>
          <p:spPr>
            <a:xfrm>
              <a:off x="2629808" y="5617559"/>
              <a:ext cx="1457221" cy="866061"/>
            </a:xfrm>
            <a:prstGeom prst="roundRect">
              <a:avLst/>
            </a:prstGeom>
            <a:ln/>
          </p:spPr>
          <p:style>
            <a:lnRef idx="1">
              <a:schemeClr val="accent3"/>
            </a:lnRef>
            <a:fillRef idx="3">
              <a:schemeClr val="accent3"/>
            </a:fillRef>
            <a:effectRef idx="2">
              <a:schemeClr val="accent3"/>
            </a:effectRef>
            <a:fontRef idx="minor">
              <a:schemeClr val="lt1"/>
            </a:fontRef>
          </p:style>
          <p:txBody>
            <a:bodyPr wrap="none" rtlCol="0">
              <a:spAutoFit/>
            </a:bodyPr>
            <a:lstStyle/>
            <a:p>
              <a:pPr fontAlgn="auto">
                <a:spcBef>
                  <a:spcPts val="0"/>
                </a:spcBef>
                <a:spcAft>
                  <a:spcPts val="0"/>
                </a:spcAft>
              </a:pPr>
              <a:r>
                <a:rPr lang="en-US" sz="1600" dirty="0">
                  <a:solidFill>
                    <a:schemeClr val="bg1"/>
                  </a:solidFill>
                  <a:latin typeface="Arial" panose="020B0604020202020204" pitchFamily="34" charset="0"/>
                  <a:cs typeface="Arial" pitchFamily="34" charset="0"/>
                </a:rPr>
                <a:t>Mitochondrial</a:t>
              </a:r>
            </a:p>
            <a:p>
              <a:pPr fontAlgn="auto">
                <a:spcBef>
                  <a:spcPts val="0"/>
                </a:spcBef>
                <a:spcAft>
                  <a:spcPts val="0"/>
                </a:spcAft>
              </a:pPr>
              <a:r>
                <a:rPr lang="en-US" sz="1600" dirty="0">
                  <a:solidFill>
                    <a:schemeClr val="bg1"/>
                  </a:solidFill>
                  <a:latin typeface="Arial" panose="020B0604020202020204" pitchFamily="34" charset="0"/>
                  <a:cs typeface="Arial" pitchFamily="34" charset="0"/>
                </a:rPr>
                <a:t>Dysfunction</a:t>
              </a:r>
            </a:p>
          </p:txBody>
        </p:sp>
        <p:sp>
          <p:nvSpPr>
            <p:cNvPr id="22" name="TextBox 21"/>
            <p:cNvSpPr txBox="1"/>
            <p:nvPr/>
          </p:nvSpPr>
          <p:spPr>
            <a:xfrm>
              <a:off x="4267200" y="5638800"/>
              <a:ext cx="2574500" cy="866061"/>
            </a:xfrm>
            <a:prstGeom prst="roundRect">
              <a:avLst/>
            </a:prstGeom>
            <a:ln/>
          </p:spPr>
          <p:style>
            <a:lnRef idx="1">
              <a:schemeClr val="accent6"/>
            </a:lnRef>
            <a:fillRef idx="3">
              <a:schemeClr val="accent6"/>
            </a:fillRef>
            <a:effectRef idx="2">
              <a:schemeClr val="accent6"/>
            </a:effectRef>
            <a:fontRef idx="minor">
              <a:schemeClr val="lt1"/>
            </a:fontRef>
          </p:style>
          <p:txBody>
            <a:bodyPr wrap="square" rtlCol="0">
              <a:spAutoFit/>
            </a:bodyPr>
            <a:lstStyle/>
            <a:p>
              <a:pPr fontAlgn="auto">
                <a:spcBef>
                  <a:spcPts val="0"/>
                </a:spcBef>
                <a:spcAft>
                  <a:spcPts val="0"/>
                </a:spcAft>
              </a:pPr>
              <a:r>
                <a:rPr lang="en-US" sz="1600" dirty="0">
                  <a:latin typeface="Arial" panose="020B0604020202020204" pitchFamily="34" charset="0"/>
                  <a:cs typeface="Arial" pitchFamily="34" charset="0"/>
                </a:rPr>
                <a:t>Cellular Injury and Irreversible Damage</a:t>
              </a:r>
            </a:p>
          </p:txBody>
        </p:sp>
        <p:sp>
          <p:nvSpPr>
            <p:cNvPr id="24" name="TextBox 23"/>
            <p:cNvSpPr txBox="1"/>
            <p:nvPr/>
          </p:nvSpPr>
          <p:spPr>
            <a:xfrm>
              <a:off x="7172957" y="4562512"/>
              <a:ext cx="1173338" cy="866061"/>
            </a:xfrm>
            <a:prstGeom prst="roundRect">
              <a:avLst/>
            </a:prstGeom>
            <a:ln/>
          </p:spPr>
          <p:style>
            <a:lnRef idx="1">
              <a:schemeClr val="accent2"/>
            </a:lnRef>
            <a:fillRef idx="3">
              <a:schemeClr val="accent2"/>
            </a:fillRef>
            <a:effectRef idx="2">
              <a:schemeClr val="accent2"/>
            </a:effectRef>
            <a:fontRef idx="minor">
              <a:schemeClr val="lt1"/>
            </a:fontRef>
          </p:style>
          <p:txBody>
            <a:bodyPr wrap="none" rtlCol="0">
              <a:spAutoFit/>
            </a:bodyPr>
            <a:lstStyle/>
            <a:p>
              <a:pPr algn="ctr" fontAlgn="auto">
                <a:spcBef>
                  <a:spcPts val="0"/>
                </a:spcBef>
                <a:spcAft>
                  <a:spcPts val="0"/>
                </a:spcAft>
              </a:pPr>
              <a:r>
                <a:rPr lang="en-US" sz="1600" dirty="0">
                  <a:solidFill>
                    <a:schemeClr val="bg1"/>
                  </a:solidFill>
                  <a:latin typeface="Arial" panose="020B0604020202020204" pitchFamily="34" charset="0"/>
                  <a:cs typeface="Arial" pitchFamily="34" charset="0"/>
                </a:rPr>
                <a:t>Insulin </a:t>
              </a:r>
            </a:p>
            <a:p>
              <a:pPr algn="ctr" fontAlgn="auto">
                <a:spcBef>
                  <a:spcPts val="0"/>
                </a:spcBef>
                <a:spcAft>
                  <a:spcPts val="0"/>
                </a:spcAft>
              </a:pPr>
              <a:r>
                <a:rPr lang="en-US" sz="1600" dirty="0">
                  <a:solidFill>
                    <a:schemeClr val="bg1"/>
                  </a:solidFill>
                  <a:latin typeface="Arial" panose="020B0604020202020204" pitchFamily="34" charset="0"/>
                  <a:cs typeface="Arial" pitchFamily="34" charset="0"/>
                </a:rPr>
                <a:t>resistance</a:t>
              </a:r>
            </a:p>
          </p:txBody>
        </p:sp>
        <p:sp>
          <p:nvSpPr>
            <p:cNvPr id="25" name="TextBox 24"/>
            <p:cNvSpPr txBox="1"/>
            <p:nvPr/>
          </p:nvSpPr>
          <p:spPr>
            <a:xfrm>
              <a:off x="7467600" y="675078"/>
              <a:ext cx="831043" cy="501404"/>
            </a:xfrm>
            <a:prstGeom prst="roundRect">
              <a:avLst/>
            </a:prstGeom>
            <a:ln/>
          </p:spPr>
          <p:style>
            <a:lnRef idx="1">
              <a:schemeClr val="accent2"/>
            </a:lnRef>
            <a:fillRef idx="3">
              <a:schemeClr val="accent2"/>
            </a:fillRef>
            <a:effectRef idx="2">
              <a:schemeClr val="accent2"/>
            </a:effectRef>
            <a:fontRef idx="minor">
              <a:schemeClr val="lt1"/>
            </a:fontRef>
          </p:style>
          <p:txBody>
            <a:bodyPr wrap="none" rtlCol="0">
              <a:spAutoFit/>
            </a:bodyPr>
            <a:lstStyle/>
            <a:p>
              <a:pPr algn="ctr" fontAlgn="auto">
                <a:spcBef>
                  <a:spcPts val="0"/>
                </a:spcBef>
                <a:spcAft>
                  <a:spcPts val="0"/>
                </a:spcAft>
              </a:pPr>
              <a:r>
                <a:rPr lang="en-US" sz="1600" dirty="0">
                  <a:solidFill>
                    <a:schemeClr val="bg1"/>
                  </a:solidFill>
                  <a:latin typeface="Arial" panose="020B0604020202020204" pitchFamily="34" charset="0"/>
                  <a:cs typeface="Arial" pitchFamily="34" charset="0"/>
                </a:rPr>
                <a:t>Type 2</a:t>
              </a:r>
            </a:p>
          </p:txBody>
        </p:sp>
        <p:sp>
          <p:nvSpPr>
            <p:cNvPr id="26" name="TextBox 25"/>
            <p:cNvSpPr txBox="1"/>
            <p:nvPr/>
          </p:nvSpPr>
          <p:spPr>
            <a:xfrm>
              <a:off x="7467601" y="61011"/>
              <a:ext cx="831042" cy="501404"/>
            </a:xfrm>
            <a:prstGeom prst="roundRect">
              <a:avLst/>
            </a:prstGeom>
            <a:ln/>
          </p:spPr>
          <p:style>
            <a:lnRef idx="1">
              <a:schemeClr val="accent5"/>
            </a:lnRef>
            <a:fillRef idx="3">
              <a:schemeClr val="accent5"/>
            </a:fillRef>
            <a:effectRef idx="2">
              <a:schemeClr val="accent5"/>
            </a:effectRef>
            <a:fontRef idx="minor">
              <a:schemeClr val="lt1"/>
            </a:fontRef>
          </p:style>
          <p:txBody>
            <a:bodyPr wrap="none" rtlCol="0">
              <a:spAutoFit/>
            </a:bodyPr>
            <a:lstStyle/>
            <a:p>
              <a:pPr fontAlgn="auto">
                <a:spcBef>
                  <a:spcPts val="0"/>
                </a:spcBef>
                <a:spcAft>
                  <a:spcPts val="0"/>
                </a:spcAft>
              </a:pPr>
              <a:r>
                <a:rPr lang="en-US" sz="1600" dirty="0">
                  <a:solidFill>
                    <a:schemeClr val="accent1"/>
                  </a:solidFill>
                  <a:latin typeface="Arial" panose="020B0604020202020204" pitchFamily="34" charset="0"/>
                  <a:cs typeface="Arial" pitchFamily="34" charset="0"/>
                </a:rPr>
                <a:t>Type 1</a:t>
              </a:r>
            </a:p>
          </p:txBody>
        </p:sp>
        <p:sp>
          <p:nvSpPr>
            <p:cNvPr id="27" name="TextBox 26"/>
            <p:cNvSpPr txBox="1"/>
            <p:nvPr/>
          </p:nvSpPr>
          <p:spPr>
            <a:xfrm>
              <a:off x="7467600" y="1236665"/>
              <a:ext cx="1280864" cy="501404"/>
            </a:xfrm>
            <a:prstGeom prst="round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fontAlgn="auto">
                <a:spcBef>
                  <a:spcPts val="0"/>
                </a:spcBef>
                <a:spcAft>
                  <a:spcPts val="0"/>
                </a:spcAft>
              </a:pPr>
              <a:r>
                <a:rPr lang="en-US" sz="1600" dirty="0">
                  <a:solidFill>
                    <a:schemeClr val="bg1"/>
                  </a:solidFill>
                  <a:latin typeface="Arial" panose="020B0604020202020204" pitchFamily="34" charset="0"/>
                  <a:cs typeface="Arial" pitchFamily="34" charset="0"/>
                </a:rPr>
                <a:t>IGT/MetS</a:t>
              </a:r>
            </a:p>
          </p:txBody>
        </p:sp>
        <p:sp>
          <p:nvSpPr>
            <p:cNvPr id="28" name="TextBox 27"/>
            <p:cNvSpPr txBox="1"/>
            <p:nvPr/>
          </p:nvSpPr>
          <p:spPr>
            <a:xfrm rot="3011890">
              <a:off x="1409868" y="3787967"/>
              <a:ext cx="1099077" cy="261610"/>
            </a:xfrm>
            <a:prstGeom prst="rect">
              <a:avLst/>
            </a:prstGeom>
            <a:noFill/>
          </p:spPr>
          <p:txBody>
            <a:bodyPr wrap="none" rtlCol="0">
              <a:spAutoFit/>
            </a:bodyPr>
            <a:lstStyle/>
            <a:p>
              <a:pPr fontAlgn="auto">
                <a:spcBef>
                  <a:spcPts val="0"/>
                </a:spcBef>
                <a:spcAft>
                  <a:spcPts val="0"/>
                </a:spcAft>
              </a:pPr>
              <a:r>
                <a:rPr lang="en-US" sz="1100" dirty="0">
                  <a:solidFill>
                    <a:prstClr val="black"/>
                  </a:solidFill>
                  <a:latin typeface="Arial" panose="020B0604020202020204" pitchFamily="34" charset="0"/>
                  <a:cs typeface="Arial" pitchFamily="34" charset="0"/>
                </a:rPr>
                <a:t>Glycolysis</a:t>
              </a:r>
            </a:p>
          </p:txBody>
        </p:sp>
        <p:sp>
          <p:nvSpPr>
            <p:cNvPr id="29" name="Oval 28"/>
            <p:cNvSpPr/>
            <p:nvPr/>
          </p:nvSpPr>
          <p:spPr>
            <a:xfrm>
              <a:off x="4211960" y="4221088"/>
              <a:ext cx="1176957" cy="447259"/>
            </a:xfrm>
            <a:prstGeom prst="ellipse">
              <a:avLst/>
            </a:prstGeom>
            <a:solidFill>
              <a:srgbClr val="99CCFF"/>
            </a:solidFill>
            <a:ln w="127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fontAlgn="auto">
                <a:spcBef>
                  <a:spcPts val="0"/>
                </a:spcBef>
                <a:spcAft>
                  <a:spcPts val="0"/>
                </a:spcAft>
                <a:defRPr/>
              </a:pPr>
              <a:endParaRPr lang="en-US" sz="1200" kern="0" dirty="0">
                <a:solidFill>
                  <a:prstClr val="black"/>
                </a:solidFill>
                <a:latin typeface="Arial" panose="020B0604020202020204" pitchFamily="34" charset="0"/>
                <a:cs typeface="Arial" pitchFamily="34" charset="0"/>
              </a:endParaRPr>
            </a:p>
          </p:txBody>
        </p:sp>
        <p:sp>
          <p:nvSpPr>
            <p:cNvPr id="30" name="TextBox 29"/>
            <p:cNvSpPr txBox="1"/>
            <p:nvPr/>
          </p:nvSpPr>
          <p:spPr>
            <a:xfrm>
              <a:off x="4198436" y="4893875"/>
              <a:ext cx="1361237" cy="453191"/>
            </a:xfrm>
            <a:prstGeom prst="rect">
              <a:avLst/>
            </a:prstGeom>
            <a:noFill/>
          </p:spPr>
          <p:txBody>
            <a:bodyPr wrap="square" rtlCol="0">
              <a:spAutoFit/>
            </a:bodyPr>
            <a:lstStyle/>
            <a:p>
              <a:pPr fontAlgn="auto">
                <a:spcBef>
                  <a:spcPts val="0"/>
                </a:spcBef>
                <a:spcAft>
                  <a:spcPts val="0"/>
                </a:spcAft>
              </a:pPr>
              <a:r>
                <a:rPr lang="en-US" sz="1600" dirty="0">
                  <a:latin typeface="Arial" panose="020B0604020202020204" pitchFamily="34" charset="0"/>
                  <a:cs typeface="Arial" pitchFamily="34" charset="0"/>
                </a:rPr>
                <a:t>Oxysterols</a:t>
              </a:r>
            </a:p>
          </p:txBody>
        </p:sp>
        <p:sp>
          <p:nvSpPr>
            <p:cNvPr id="31" name="TextBox 30"/>
            <p:cNvSpPr txBox="1"/>
            <p:nvPr/>
          </p:nvSpPr>
          <p:spPr>
            <a:xfrm>
              <a:off x="5375309" y="3829162"/>
              <a:ext cx="883542" cy="453191"/>
            </a:xfrm>
            <a:prstGeom prst="rect">
              <a:avLst/>
            </a:prstGeom>
            <a:noFill/>
          </p:spPr>
          <p:txBody>
            <a:bodyPr wrap="square" rtlCol="0">
              <a:spAutoFit/>
            </a:bodyPr>
            <a:lstStyle/>
            <a:p>
              <a:pPr fontAlgn="auto">
                <a:spcBef>
                  <a:spcPts val="0"/>
                </a:spcBef>
                <a:spcAft>
                  <a:spcPts val="0"/>
                </a:spcAft>
              </a:pPr>
              <a:r>
                <a:rPr lang="en-US" sz="1600" dirty="0">
                  <a:solidFill>
                    <a:srgbClr val="FFFFFF"/>
                  </a:solidFill>
                  <a:latin typeface="Arial" panose="020B0604020202020204" pitchFamily="34" charset="0"/>
                  <a:cs typeface="Arial" pitchFamily="34" charset="0"/>
                </a:rPr>
                <a:t>PI3-K</a:t>
              </a:r>
            </a:p>
          </p:txBody>
        </p:sp>
        <p:sp>
          <p:nvSpPr>
            <p:cNvPr id="32" name="TextBox 31"/>
            <p:cNvSpPr txBox="1"/>
            <p:nvPr/>
          </p:nvSpPr>
          <p:spPr>
            <a:xfrm>
              <a:off x="5517258" y="4677786"/>
              <a:ext cx="883542" cy="453191"/>
            </a:xfrm>
            <a:prstGeom prst="rect">
              <a:avLst/>
            </a:prstGeom>
            <a:noFill/>
          </p:spPr>
          <p:txBody>
            <a:bodyPr wrap="square" rtlCol="0">
              <a:spAutoFit/>
            </a:bodyPr>
            <a:lstStyle/>
            <a:p>
              <a:pPr fontAlgn="auto">
                <a:spcBef>
                  <a:spcPts val="0"/>
                </a:spcBef>
                <a:spcAft>
                  <a:spcPts val="0"/>
                </a:spcAft>
              </a:pPr>
              <a:r>
                <a:rPr lang="en-US" sz="1600" dirty="0">
                  <a:latin typeface="Arial" panose="020B0604020202020204" pitchFamily="34" charset="0"/>
                  <a:cs typeface="Arial" pitchFamily="34" charset="0"/>
                </a:rPr>
                <a:t>Akt</a:t>
              </a:r>
            </a:p>
          </p:txBody>
        </p:sp>
        <p:sp>
          <p:nvSpPr>
            <p:cNvPr id="34" name="Freeform 33"/>
            <p:cNvSpPr/>
            <p:nvPr/>
          </p:nvSpPr>
          <p:spPr>
            <a:xfrm>
              <a:off x="1969861" y="4552291"/>
              <a:ext cx="1335362" cy="769451"/>
            </a:xfrm>
            <a:custGeom>
              <a:avLst/>
              <a:gdLst>
                <a:gd name="connsiteX0" fmla="*/ 0 w 1347788"/>
                <a:gd name="connsiteY0" fmla="*/ 0 h 677956"/>
                <a:gd name="connsiteX1" fmla="*/ 47625 w 1347788"/>
                <a:gd name="connsiteY1" fmla="*/ 223837 h 677956"/>
                <a:gd name="connsiteX2" fmla="*/ 195263 w 1347788"/>
                <a:gd name="connsiteY2" fmla="*/ 381000 h 677956"/>
                <a:gd name="connsiteX3" fmla="*/ 547688 w 1347788"/>
                <a:gd name="connsiteY3" fmla="*/ 561975 h 677956"/>
                <a:gd name="connsiteX4" fmla="*/ 1000125 w 1347788"/>
                <a:gd name="connsiteY4" fmla="*/ 676275 h 677956"/>
                <a:gd name="connsiteX5" fmla="*/ 1233488 w 1347788"/>
                <a:gd name="connsiteY5" fmla="*/ 619125 h 677956"/>
                <a:gd name="connsiteX6" fmla="*/ 1347788 w 1347788"/>
                <a:gd name="connsiteY6" fmla="*/ 471487 h 677956"/>
                <a:gd name="connsiteX0" fmla="*/ 0 w 1340644"/>
                <a:gd name="connsiteY0" fmla="*/ 0 h 677956"/>
                <a:gd name="connsiteX1" fmla="*/ 40481 w 1340644"/>
                <a:gd name="connsiteY1" fmla="*/ 223837 h 677956"/>
                <a:gd name="connsiteX2" fmla="*/ 188119 w 1340644"/>
                <a:gd name="connsiteY2" fmla="*/ 381000 h 677956"/>
                <a:gd name="connsiteX3" fmla="*/ 540544 w 1340644"/>
                <a:gd name="connsiteY3" fmla="*/ 561975 h 677956"/>
                <a:gd name="connsiteX4" fmla="*/ 992981 w 1340644"/>
                <a:gd name="connsiteY4" fmla="*/ 676275 h 677956"/>
                <a:gd name="connsiteX5" fmla="*/ 1226344 w 1340644"/>
                <a:gd name="connsiteY5" fmla="*/ 619125 h 677956"/>
                <a:gd name="connsiteX6" fmla="*/ 1340644 w 1340644"/>
                <a:gd name="connsiteY6" fmla="*/ 471487 h 677956"/>
                <a:gd name="connsiteX0" fmla="*/ 0 w 1347787"/>
                <a:gd name="connsiteY0" fmla="*/ 0 h 675574"/>
                <a:gd name="connsiteX1" fmla="*/ 47624 w 1347787"/>
                <a:gd name="connsiteY1" fmla="*/ 221455 h 675574"/>
                <a:gd name="connsiteX2" fmla="*/ 195262 w 1347787"/>
                <a:gd name="connsiteY2" fmla="*/ 378618 h 675574"/>
                <a:gd name="connsiteX3" fmla="*/ 547687 w 1347787"/>
                <a:gd name="connsiteY3" fmla="*/ 559593 h 675574"/>
                <a:gd name="connsiteX4" fmla="*/ 1000124 w 1347787"/>
                <a:gd name="connsiteY4" fmla="*/ 673893 h 675574"/>
                <a:gd name="connsiteX5" fmla="*/ 1233487 w 1347787"/>
                <a:gd name="connsiteY5" fmla="*/ 616743 h 675574"/>
                <a:gd name="connsiteX6" fmla="*/ 1347787 w 1347787"/>
                <a:gd name="connsiteY6" fmla="*/ 469105 h 675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7787" h="675574">
                  <a:moveTo>
                    <a:pt x="0" y="0"/>
                  </a:moveTo>
                  <a:cubicBezTo>
                    <a:pt x="7540" y="80168"/>
                    <a:pt x="15080" y="158352"/>
                    <a:pt x="47624" y="221455"/>
                  </a:cubicBezTo>
                  <a:cubicBezTo>
                    <a:pt x="80168" y="284558"/>
                    <a:pt x="111918" y="322262"/>
                    <a:pt x="195262" y="378618"/>
                  </a:cubicBezTo>
                  <a:cubicBezTo>
                    <a:pt x="278606" y="434974"/>
                    <a:pt x="413543" y="510381"/>
                    <a:pt x="547687" y="559593"/>
                  </a:cubicBezTo>
                  <a:cubicBezTo>
                    <a:pt x="681831" y="608806"/>
                    <a:pt x="885824" y="664368"/>
                    <a:pt x="1000124" y="673893"/>
                  </a:cubicBezTo>
                  <a:cubicBezTo>
                    <a:pt x="1114424" y="683418"/>
                    <a:pt x="1175543" y="650874"/>
                    <a:pt x="1233487" y="616743"/>
                  </a:cubicBezTo>
                  <a:cubicBezTo>
                    <a:pt x="1291431" y="582612"/>
                    <a:pt x="1319609" y="525858"/>
                    <a:pt x="1347787" y="469105"/>
                  </a:cubicBezTo>
                </a:path>
              </a:pathLst>
            </a:custGeom>
            <a:solidFill>
              <a:srgbClr val="C4947A"/>
            </a:solidFill>
            <a:ln w="6350" cap="flat" cmpd="sng" algn="ctr">
              <a:solidFill>
                <a:srgbClr val="EEECE1">
                  <a:lumMod val="25000"/>
                </a:srgbClr>
              </a:solidFill>
              <a:prstDash val="solid"/>
            </a:ln>
            <a:effectLst>
              <a:innerShdw blurRad="63500" dist="50800" dir="6000000">
                <a:prstClr val="black">
                  <a:alpha val="50000"/>
                </a:prstClr>
              </a:innerShdw>
            </a:effectLst>
          </p:spPr>
          <p:txBody>
            <a:bodyPr rtlCol="0" anchor="ctr"/>
            <a:lstStyle/>
            <a:p>
              <a:pPr fontAlgn="auto">
                <a:spcBef>
                  <a:spcPts val="0"/>
                </a:spcBef>
                <a:spcAft>
                  <a:spcPts val="0"/>
                </a:spcAft>
                <a:defRPr/>
              </a:pPr>
              <a:endParaRPr lang="en-US" sz="1200" kern="0" dirty="0">
                <a:solidFill>
                  <a:prstClr val="black"/>
                </a:solidFill>
                <a:latin typeface="Arial" panose="020B0604020202020204" pitchFamily="34" charset="0"/>
                <a:cs typeface="+mn-cs"/>
              </a:endParaRPr>
            </a:p>
          </p:txBody>
        </p:sp>
        <p:sp>
          <p:nvSpPr>
            <p:cNvPr id="35" name="Freeform 34"/>
            <p:cNvSpPr/>
            <p:nvPr/>
          </p:nvSpPr>
          <p:spPr>
            <a:xfrm>
              <a:off x="1971602" y="4373286"/>
              <a:ext cx="1362295" cy="816310"/>
            </a:xfrm>
            <a:custGeom>
              <a:avLst/>
              <a:gdLst>
                <a:gd name="connsiteX0" fmla="*/ 341 w 1402513"/>
                <a:gd name="connsiteY0" fmla="*/ 244830 h 854481"/>
                <a:gd name="connsiteX1" fmla="*/ 128928 w 1402513"/>
                <a:gd name="connsiteY1" fmla="*/ 40042 h 854481"/>
                <a:gd name="connsiteX2" fmla="*/ 528978 w 1402513"/>
                <a:gd name="connsiteY2" fmla="*/ 11467 h 854481"/>
                <a:gd name="connsiteX3" fmla="*/ 1009991 w 1402513"/>
                <a:gd name="connsiteY3" fmla="*/ 178155 h 854481"/>
                <a:gd name="connsiteX4" fmla="*/ 1343366 w 1402513"/>
                <a:gd name="connsiteY4" fmla="*/ 454380 h 854481"/>
                <a:gd name="connsiteX5" fmla="*/ 1386228 w 1402513"/>
                <a:gd name="connsiteY5" fmla="*/ 754417 h 854481"/>
                <a:gd name="connsiteX6" fmla="*/ 1162391 w 1402513"/>
                <a:gd name="connsiteY6" fmla="*/ 854430 h 854481"/>
                <a:gd name="connsiteX7" fmla="*/ 843303 w 1402513"/>
                <a:gd name="connsiteY7" fmla="*/ 744892 h 854481"/>
                <a:gd name="connsiteX8" fmla="*/ 524216 w 1402513"/>
                <a:gd name="connsiteY8" fmla="*/ 544867 h 854481"/>
                <a:gd name="connsiteX9" fmla="*/ 157503 w 1402513"/>
                <a:gd name="connsiteY9" fmla="*/ 359130 h 854481"/>
                <a:gd name="connsiteX10" fmla="*/ 341 w 1402513"/>
                <a:gd name="connsiteY10" fmla="*/ 244830 h 854481"/>
                <a:gd name="connsiteX0" fmla="*/ 625 w 1374222"/>
                <a:gd name="connsiteY0" fmla="*/ 205396 h 853147"/>
                <a:gd name="connsiteX1" fmla="*/ 100637 w 1374222"/>
                <a:gd name="connsiteY1" fmla="*/ 38708 h 853147"/>
                <a:gd name="connsiteX2" fmla="*/ 500687 w 1374222"/>
                <a:gd name="connsiteY2" fmla="*/ 10133 h 853147"/>
                <a:gd name="connsiteX3" fmla="*/ 981700 w 1374222"/>
                <a:gd name="connsiteY3" fmla="*/ 176821 h 853147"/>
                <a:gd name="connsiteX4" fmla="*/ 1315075 w 1374222"/>
                <a:gd name="connsiteY4" fmla="*/ 453046 h 853147"/>
                <a:gd name="connsiteX5" fmla="*/ 1357937 w 1374222"/>
                <a:gd name="connsiteY5" fmla="*/ 753083 h 853147"/>
                <a:gd name="connsiteX6" fmla="*/ 1134100 w 1374222"/>
                <a:gd name="connsiteY6" fmla="*/ 853096 h 853147"/>
                <a:gd name="connsiteX7" fmla="*/ 815012 w 1374222"/>
                <a:gd name="connsiteY7" fmla="*/ 743558 h 853147"/>
                <a:gd name="connsiteX8" fmla="*/ 495925 w 1374222"/>
                <a:gd name="connsiteY8" fmla="*/ 543533 h 853147"/>
                <a:gd name="connsiteX9" fmla="*/ 129212 w 1374222"/>
                <a:gd name="connsiteY9" fmla="*/ 357796 h 853147"/>
                <a:gd name="connsiteX10" fmla="*/ 625 w 1374222"/>
                <a:gd name="connsiteY10" fmla="*/ 205396 h 853147"/>
                <a:gd name="connsiteX0" fmla="*/ 625 w 1374030"/>
                <a:gd name="connsiteY0" fmla="*/ 195263 h 843014"/>
                <a:gd name="connsiteX1" fmla="*/ 100637 w 1374030"/>
                <a:gd name="connsiteY1" fmla="*/ 28575 h 843014"/>
                <a:gd name="connsiteX2" fmla="*/ 500687 w 1374030"/>
                <a:gd name="connsiteY2" fmla="*/ 0 h 843014"/>
                <a:gd name="connsiteX3" fmla="*/ 986462 w 1374030"/>
                <a:gd name="connsiteY3" fmla="*/ 109538 h 843014"/>
                <a:gd name="connsiteX4" fmla="*/ 1315075 w 1374030"/>
                <a:gd name="connsiteY4" fmla="*/ 442913 h 843014"/>
                <a:gd name="connsiteX5" fmla="*/ 1357937 w 1374030"/>
                <a:gd name="connsiteY5" fmla="*/ 742950 h 843014"/>
                <a:gd name="connsiteX6" fmla="*/ 1134100 w 1374030"/>
                <a:gd name="connsiteY6" fmla="*/ 842963 h 843014"/>
                <a:gd name="connsiteX7" fmla="*/ 815012 w 1374030"/>
                <a:gd name="connsiteY7" fmla="*/ 733425 h 843014"/>
                <a:gd name="connsiteX8" fmla="*/ 495925 w 1374030"/>
                <a:gd name="connsiteY8" fmla="*/ 533400 h 843014"/>
                <a:gd name="connsiteX9" fmla="*/ 129212 w 1374030"/>
                <a:gd name="connsiteY9" fmla="*/ 347663 h 843014"/>
                <a:gd name="connsiteX10" fmla="*/ 625 w 1374030"/>
                <a:gd name="connsiteY10" fmla="*/ 195263 h 843014"/>
                <a:gd name="connsiteX0" fmla="*/ 625 w 1370927"/>
                <a:gd name="connsiteY0" fmla="*/ 195263 h 843080"/>
                <a:gd name="connsiteX1" fmla="*/ 100637 w 1370927"/>
                <a:gd name="connsiteY1" fmla="*/ 28575 h 843080"/>
                <a:gd name="connsiteX2" fmla="*/ 500687 w 1370927"/>
                <a:gd name="connsiteY2" fmla="*/ 0 h 843080"/>
                <a:gd name="connsiteX3" fmla="*/ 986462 w 1370927"/>
                <a:gd name="connsiteY3" fmla="*/ 109538 h 843080"/>
                <a:gd name="connsiteX4" fmla="*/ 1305550 w 1370927"/>
                <a:gd name="connsiteY4" fmla="*/ 314326 h 843080"/>
                <a:gd name="connsiteX5" fmla="*/ 1357937 w 1370927"/>
                <a:gd name="connsiteY5" fmla="*/ 742950 h 843080"/>
                <a:gd name="connsiteX6" fmla="*/ 1134100 w 1370927"/>
                <a:gd name="connsiteY6" fmla="*/ 842963 h 843080"/>
                <a:gd name="connsiteX7" fmla="*/ 815012 w 1370927"/>
                <a:gd name="connsiteY7" fmla="*/ 733425 h 843080"/>
                <a:gd name="connsiteX8" fmla="*/ 495925 w 1370927"/>
                <a:gd name="connsiteY8" fmla="*/ 533400 h 843080"/>
                <a:gd name="connsiteX9" fmla="*/ 129212 w 1370927"/>
                <a:gd name="connsiteY9" fmla="*/ 347663 h 843080"/>
                <a:gd name="connsiteX10" fmla="*/ 625 w 1370927"/>
                <a:gd name="connsiteY10" fmla="*/ 195263 h 843080"/>
                <a:gd name="connsiteX0" fmla="*/ 625 w 1387049"/>
                <a:gd name="connsiteY0" fmla="*/ 195263 h 846768"/>
                <a:gd name="connsiteX1" fmla="*/ 100637 w 1387049"/>
                <a:gd name="connsiteY1" fmla="*/ 28575 h 846768"/>
                <a:gd name="connsiteX2" fmla="*/ 500687 w 1387049"/>
                <a:gd name="connsiteY2" fmla="*/ 0 h 846768"/>
                <a:gd name="connsiteX3" fmla="*/ 986462 w 1387049"/>
                <a:gd name="connsiteY3" fmla="*/ 109538 h 846768"/>
                <a:gd name="connsiteX4" fmla="*/ 1305550 w 1387049"/>
                <a:gd name="connsiteY4" fmla="*/ 314326 h 846768"/>
                <a:gd name="connsiteX5" fmla="*/ 1376987 w 1387049"/>
                <a:gd name="connsiteY5" fmla="*/ 600075 h 846768"/>
                <a:gd name="connsiteX6" fmla="*/ 1134100 w 1387049"/>
                <a:gd name="connsiteY6" fmla="*/ 842963 h 846768"/>
                <a:gd name="connsiteX7" fmla="*/ 815012 w 1387049"/>
                <a:gd name="connsiteY7" fmla="*/ 733425 h 846768"/>
                <a:gd name="connsiteX8" fmla="*/ 495925 w 1387049"/>
                <a:gd name="connsiteY8" fmla="*/ 533400 h 846768"/>
                <a:gd name="connsiteX9" fmla="*/ 129212 w 1387049"/>
                <a:gd name="connsiteY9" fmla="*/ 347663 h 846768"/>
                <a:gd name="connsiteX10" fmla="*/ 625 w 1387049"/>
                <a:gd name="connsiteY10" fmla="*/ 195263 h 846768"/>
                <a:gd name="connsiteX0" fmla="*/ 625 w 1386719"/>
                <a:gd name="connsiteY0" fmla="*/ 195263 h 754465"/>
                <a:gd name="connsiteX1" fmla="*/ 100637 w 1386719"/>
                <a:gd name="connsiteY1" fmla="*/ 28575 h 754465"/>
                <a:gd name="connsiteX2" fmla="*/ 500687 w 1386719"/>
                <a:gd name="connsiteY2" fmla="*/ 0 h 754465"/>
                <a:gd name="connsiteX3" fmla="*/ 986462 w 1386719"/>
                <a:gd name="connsiteY3" fmla="*/ 109538 h 754465"/>
                <a:gd name="connsiteX4" fmla="*/ 1305550 w 1386719"/>
                <a:gd name="connsiteY4" fmla="*/ 314326 h 754465"/>
                <a:gd name="connsiteX5" fmla="*/ 1376987 w 1386719"/>
                <a:gd name="connsiteY5" fmla="*/ 600075 h 754465"/>
                <a:gd name="connsiteX6" fmla="*/ 1138862 w 1386719"/>
                <a:gd name="connsiteY6" fmla="*/ 733426 h 754465"/>
                <a:gd name="connsiteX7" fmla="*/ 815012 w 1386719"/>
                <a:gd name="connsiteY7" fmla="*/ 733425 h 754465"/>
                <a:gd name="connsiteX8" fmla="*/ 495925 w 1386719"/>
                <a:gd name="connsiteY8" fmla="*/ 533400 h 754465"/>
                <a:gd name="connsiteX9" fmla="*/ 129212 w 1386719"/>
                <a:gd name="connsiteY9" fmla="*/ 347663 h 754465"/>
                <a:gd name="connsiteX10" fmla="*/ 625 w 1386719"/>
                <a:gd name="connsiteY10" fmla="*/ 195263 h 754465"/>
                <a:gd name="connsiteX0" fmla="*/ 625 w 1386719"/>
                <a:gd name="connsiteY0" fmla="*/ 195263 h 736010"/>
                <a:gd name="connsiteX1" fmla="*/ 100637 w 1386719"/>
                <a:gd name="connsiteY1" fmla="*/ 28575 h 736010"/>
                <a:gd name="connsiteX2" fmla="*/ 500687 w 1386719"/>
                <a:gd name="connsiteY2" fmla="*/ 0 h 736010"/>
                <a:gd name="connsiteX3" fmla="*/ 986462 w 1386719"/>
                <a:gd name="connsiteY3" fmla="*/ 109538 h 736010"/>
                <a:gd name="connsiteX4" fmla="*/ 1305550 w 1386719"/>
                <a:gd name="connsiteY4" fmla="*/ 314326 h 736010"/>
                <a:gd name="connsiteX5" fmla="*/ 1376987 w 1386719"/>
                <a:gd name="connsiteY5" fmla="*/ 600075 h 736010"/>
                <a:gd name="connsiteX6" fmla="*/ 1138862 w 1386719"/>
                <a:gd name="connsiteY6" fmla="*/ 733426 h 736010"/>
                <a:gd name="connsiteX7" fmla="*/ 795962 w 1386719"/>
                <a:gd name="connsiteY7" fmla="*/ 676275 h 736010"/>
                <a:gd name="connsiteX8" fmla="*/ 495925 w 1386719"/>
                <a:gd name="connsiteY8" fmla="*/ 533400 h 736010"/>
                <a:gd name="connsiteX9" fmla="*/ 129212 w 1386719"/>
                <a:gd name="connsiteY9" fmla="*/ 347663 h 736010"/>
                <a:gd name="connsiteX10" fmla="*/ 625 w 1386719"/>
                <a:gd name="connsiteY10" fmla="*/ 195263 h 736010"/>
                <a:gd name="connsiteX0" fmla="*/ 625 w 1387256"/>
                <a:gd name="connsiteY0" fmla="*/ 205395 h 746142"/>
                <a:gd name="connsiteX1" fmla="*/ 100637 w 1387256"/>
                <a:gd name="connsiteY1" fmla="*/ 38707 h 746142"/>
                <a:gd name="connsiteX2" fmla="*/ 500687 w 1387256"/>
                <a:gd name="connsiteY2" fmla="*/ 10132 h 746142"/>
                <a:gd name="connsiteX3" fmla="*/ 962649 w 1387256"/>
                <a:gd name="connsiteY3" fmla="*/ 176820 h 746142"/>
                <a:gd name="connsiteX4" fmla="*/ 1305550 w 1387256"/>
                <a:gd name="connsiteY4" fmla="*/ 324458 h 746142"/>
                <a:gd name="connsiteX5" fmla="*/ 1376987 w 1387256"/>
                <a:gd name="connsiteY5" fmla="*/ 610207 h 746142"/>
                <a:gd name="connsiteX6" fmla="*/ 1138862 w 1387256"/>
                <a:gd name="connsiteY6" fmla="*/ 743558 h 746142"/>
                <a:gd name="connsiteX7" fmla="*/ 795962 w 1387256"/>
                <a:gd name="connsiteY7" fmla="*/ 686407 h 746142"/>
                <a:gd name="connsiteX8" fmla="*/ 495925 w 1387256"/>
                <a:gd name="connsiteY8" fmla="*/ 543532 h 746142"/>
                <a:gd name="connsiteX9" fmla="*/ 129212 w 1387256"/>
                <a:gd name="connsiteY9" fmla="*/ 357795 h 746142"/>
                <a:gd name="connsiteX10" fmla="*/ 625 w 1387256"/>
                <a:gd name="connsiteY10" fmla="*/ 205395 h 746142"/>
                <a:gd name="connsiteX0" fmla="*/ 625 w 1382376"/>
                <a:gd name="connsiteY0" fmla="*/ 205395 h 746142"/>
                <a:gd name="connsiteX1" fmla="*/ 100637 w 1382376"/>
                <a:gd name="connsiteY1" fmla="*/ 38707 h 746142"/>
                <a:gd name="connsiteX2" fmla="*/ 500687 w 1382376"/>
                <a:gd name="connsiteY2" fmla="*/ 10132 h 746142"/>
                <a:gd name="connsiteX3" fmla="*/ 962649 w 1382376"/>
                <a:gd name="connsiteY3" fmla="*/ 176820 h 746142"/>
                <a:gd name="connsiteX4" fmla="*/ 1276975 w 1382376"/>
                <a:gd name="connsiteY4" fmla="*/ 348270 h 746142"/>
                <a:gd name="connsiteX5" fmla="*/ 1376987 w 1382376"/>
                <a:gd name="connsiteY5" fmla="*/ 610207 h 746142"/>
                <a:gd name="connsiteX6" fmla="*/ 1138862 w 1382376"/>
                <a:gd name="connsiteY6" fmla="*/ 743558 h 746142"/>
                <a:gd name="connsiteX7" fmla="*/ 795962 w 1382376"/>
                <a:gd name="connsiteY7" fmla="*/ 686407 h 746142"/>
                <a:gd name="connsiteX8" fmla="*/ 495925 w 1382376"/>
                <a:gd name="connsiteY8" fmla="*/ 543532 h 746142"/>
                <a:gd name="connsiteX9" fmla="*/ 129212 w 1382376"/>
                <a:gd name="connsiteY9" fmla="*/ 357795 h 746142"/>
                <a:gd name="connsiteX10" fmla="*/ 625 w 1382376"/>
                <a:gd name="connsiteY10" fmla="*/ 205395 h 746142"/>
                <a:gd name="connsiteX0" fmla="*/ 625 w 1382376"/>
                <a:gd name="connsiteY0" fmla="*/ 176213 h 716960"/>
                <a:gd name="connsiteX1" fmla="*/ 100637 w 1382376"/>
                <a:gd name="connsiteY1" fmla="*/ 9525 h 716960"/>
                <a:gd name="connsiteX2" fmla="*/ 500687 w 1382376"/>
                <a:gd name="connsiteY2" fmla="*/ 0 h 716960"/>
                <a:gd name="connsiteX3" fmla="*/ 962649 w 1382376"/>
                <a:gd name="connsiteY3" fmla="*/ 147638 h 716960"/>
                <a:gd name="connsiteX4" fmla="*/ 1276975 w 1382376"/>
                <a:gd name="connsiteY4" fmla="*/ 319088 h 716960"/>
                <a:gd name="connsiteX5" fmla="*/ 1376987 w 1382376"/>
                <a:gd name="connsiteY5" fmla="*/ 581025 h 716960"/>
                <a:gd name="connsiteX6" fmla="*/ 1138862 w 1382376"/>
                <a:gd name="connsiteY6" fmla="*/ 714376 h 716960"/>
                <a:gd name="connsiteX7" fmla="*/ 795962 w 1382376"/>
                <a:gd name="connsiteY7" fmla="*/ 657225 h 716960"/>
                <a:gd name="connsiteX8" fmla="*/ 495925 w 1382376"/>
                <a:gd name="connsiteY8" fmla="*/ 514350 h 716960"/>
                <a:gd name="connsiteX9" fmla="*/ 129212 w 1382376"/>
                <a:gd name="connsiteY9" fmla="*/ 328613 h 716960"/>
                <a:gd name="connsiteX10" fmla="*/ 625 w 1382376"/>
                <a:gd name="connsiteY10" fmla="*/ 176213 h 716960"/>
                <a:gd name="connsiteX0" fmla="*/ 625 w 1369049"/>
                <a:gd name="connsiteY0" fmla="*/ 176213 h 716717"/>
                <a:gd name="connsiteX1" fmla="*/ 100637 w 1369049"/>
                <a:gd name="connsiteY1" fmla="*/ 9525 h 716717"/>
                <a:gd name="connsiteX2" fmla="*/ 500687 w 1369049"/>
                <a:gd name="connsiteY2" fmla="*/ 0 h 716717"/>
                <a:gd name="connsiteX3" fmla="*/ 962649 w 1369049"/>
                <a:gd name="connsiteY3" fmla="*/ 147638 h 716717"/>
                <a:gd name="connsiteX4" fmla="*/ 1276975 w 1369049"/>
                <a:gd name="connsiteY4" fmla="*/ 319088 h 716717"/>
                <a:gd name="connsiteX5" fmla="*/ 1362699 w 1369049"/>
                <a:gd name="connsiteY5" fmla="*/ 585787 h 716717"/>
                <a:gd name="connsiteX6" fmla="*/ 1138862 w 1369049"/>
                <a:gd name="connsiteY6" fmla="*/ 714376 h 716717"/>
                <a:gd name="connsiteX7" fmla="*/ 795962 w 1369049"/>
                <a:gd name="connsiteY7" fmla="*/ 657225 h 716717"/>
                <a:gd name="connsiteX8" fmla="*/ 495925 w 1369049"/>
                <a:gd name="connsiteY8" fmla="*/ 514350 h 716717"/>
                <a:gd name="connsiteX9" fmla="*/ 129212 w 1369049"/>
                <a:gd name="connsiteY9" fmla="*/ 328613 h 716717"/>
                <a:gd name="connsiteX10" fmla="*/ 625 w 1369049"/>
                <a:gd name="connsiteY10" fmla="*/ 176213 h 716717"/>
                <a:gd name="connsiteX0" fmla="*/ 625 w 1376539"/>
                <a:gd name="connsiteY0" fmla="*/ 176213 h 716717"/>
                <a:gd name="connsiteX1" fmla="*/ 100637 w 1376539"/>
                <a:gd name="connsiteY1" fmla="*/ 9525 h 716717"/>
                <a:gd name="connsiteX2" fmla="*/ 500687 w 1376539"/>
                <a:gd name="connsiteY2" fmla="*/ 0 h 716717"/>
                <a:gd name="connsiteX3" fmla="*/ 962649 w 1376539"/>
                <a:gd name="connsiteY3" fmla="*/ 147638 h 716717"/>
                <a:gd name="connsiteX4" fmla="*/ 1276975 w 1376539"/>
                <a:gd name="connsiteY4" fmla="*/ 319088 h 716717"/>
                <a:gd name="connsiteX5" fmla="*/ 1362699 w 1376539"/>
                <a:gd name="connsiteY5" fmla="*/ 585787 h 716717"/>
                <a:gd name="connsiteX6" fmla="*/ 1138862 w 1376539"/>
                <a:gd name="connsiteY6" fmla="*/ 714376 h 716717"/>
                <a:gd name="connsiteX7" fmla="*/ 795962 w 1376539"/>
                <a:gd name="connsiteY7" fmla="*/ 657225 h 716717"/>
                <a:gd name="connsiteX8" fmla="*/ 495925 w 1376539"/>
                <a:gd name="connsiteY8" fmla="*/ 514350 h 716717"/>
                <a:gd name="connsiteX9" fmla="*/ 129212 w 1376539"/>
                <a:gd name="connsiteY9" fmla="*/ 328613 h 716717"/>
                <a:gd name="connsiteX10" fmla="*/ 625 w 1376539"/>
                <a:gd name="connsiteY10" fmla="*/ 176213 h 716717"/>
                <a:gd name="connsiteX0" fmla="*/ 625 w 1379944"/>
                <a:gd name="connsiteY0" fmla="*/ 176213 h 716717"/>
                <a:gd name="connsiteX1" fmla="*/ 100637 w 1379944"/>
                <a:gd name="connsiteY1" fmla="*/ 9525 h 716717"/>
                <a:gd name="connsiteX2" fmla="*/ 500687 w 1379944"/>
                <a:gd name="connsiteY2" fmla="*/ 0 h 716717"/>
                <a:gd name="connsiteX3" fmla="*/ 962649 w 1379944"/>
                <a:gd name="connsiteY3" fmla="*/ 147638 h 716717"/>
                <a:gd name="connsiteX4" fmla="*/ 1276975 w 1379944"/>
                <a:gd name="connsiteY4" fmla="*/ 319088 h 716717"/>
                <a:gd name="connsiteX5" fmla="*/ 1362699 w 1379944"/>
                <a:gd name="connsiteY5" fmla="*/ 585787 h 716717"/>
                <a:gd name="connsiteX6" fmla="*/ 1138862 w 1379944"/>
                <a:gd name="connsiteY6" fmla="*/ 714376 h 716717"/>
                <a:gd name="connsiteX7" fmla="*/ 795962 w 1379944"/>
                <a:gd name="connsiteY7" fmla="*/ 657225 h 716717"/>
                <a:gd name="connsiteX8" fmla="*/ 495925 w 1379944"/>
                <a:gd name="connsiteY8" fmla="*/ 514350 h 716717"/>
                <a:gd name="connsiteX9" fmla="*/ 129212 w 1379944"/>
                <a:gd name="connsiteY9" fmla="*/ 328613 h 716717"/>
                <a:gd name="connsiteX10" fmla="*/ 625 w 1379944"/>
                <a:gd name="connsiteY10" fmla="*/ 176213 h 716717"/>
                <a:gd name="connsiteX0" fmla="*/ 625 w 1374971"/>
                <a:gd name="connsiteY0" fmla="*/ 176213 h 716717"/>
                <a:gd name="connsiteX1" fmla="*/ 100637 w 1374971"/>
                <a:gd name="connsiteY1" fmla="*/ 9525 h 716717"/>
                <a:gd name="connsiteX2" fmla="*/ 500687 w 1374971"/>
                <a:gd name="connsiteY2" fmla="*/ 0 h 716717"/>
                <a:gd name="connsiteX3" fmla="*/ 962649 w 1374971"/>
                <a:gd name="connsiteY3" fmla="*/ 147638 h 716717"/>
                <a:gd name="connsiteX4" fmla="*/ 1276975 w 1374971"/>
                <a:gd name="connsiteY4" fmla="*/ 319088 h 716717"/>
                <a:gd name="connsiteX5" fmla="*/ 1362699 w 1374971"/>
                <a:gd name="connsiteY5" fmla="*/ 585787 h 716717"/>
                <a:gd name="connsiteX6" fmla="*/ 1138862 w 1374971"/>
                <a:gd name="connsiteY6" fmla="*/ 714376 h 716717"/>
                <a:gd name="connsiteX7" fmla="*/ 795962 w 1374971"/>
                <a:gd name="connsiteY7" fmla="*/ 657225 h 716717"/>
                <a:gd name="connsiteX8" fmla="*/ 495925 w 1374971"/>
                <a:gd name="connsiteY8" fmla="*/ 514350 h 716717"/>
                <a:gd name="connsiteX9" fmla="*/ 129212 w 1374971"/>
                <a:gd name="connsiteY9" fmla="*/ 328613 h 716717"/>
                <a:gd name="connsiteX10" fmla="*/ 625 w 1374971"/>
                <a:gd name="connsiteY10" fmla="*/ 176213 h 7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4971" h="716717">
                  <a:moveTo>
                    <a:pt x="625" y="176213"/>
                  </a:moveTo>
                  <a:cubicBezTo>
                    <a:pt x="-4138" y="123032"/>
                    <a:pt x="17293" y="38894"/>
                    <a:pt x="100637" y="9525"/>
                  </a:cubicBezTo>
                  <a:cubicBezTo>
                    <a:pt x="183981" y="-19844"/>
                    <a:pt x="357018" y="-23019"/>
                    <a:pt x="500687" y="0"/>
                  </a:cubicBezTo>
                  <a:cubicBezTo>
                    <a:pt x="644356" y="23019"/>
                    <a:pt x="833268" y="94457"/>
                    <a:pt x="962649" y="147638"/>
                  </a:cubicBezTo>
                  <a:cubicBezTo>
                    <a:pt x="1092030" y="200819"/>
                    <a:pt x="1224587" y="260350"/>
                    <a:pt x="1276975" y="319088"/>
                  </a:cubicBezTo>
                  <a:cubicBezTo>
                    <a:pt x="1329363" y="377826"/>
                    <a:pt x="1404768" y="467519"/>
                    <a:pt x="1362699" y="585787"/>
                  </a:cubicBezTo>
                  <a:cubicBezTo>
                    <a:pt x="1320630" y="704055"/>
                    <a:pt x="1233318" y="702470"/>
                    <a:pt x="1138862" y="714376"/>
                  </a:cubicBezTo>
                  <a:cubicBezTo>
                    <a:pt x="1044406" y="726282"/>
                    <a:pt x="903118" y="690563"/>
                    <a:pt x="795962" y="657225"/>
                  </a:cubicBezTo>
                  <a:cubicBezTo>
                    <a:pt x="688806" y="623887"/>
                    <a:pt x="610225" y="578644"/>
                    <a:pt x="495925" y="514350"/>
                  </a:cubicBezTo>
                  <a:cubicBezTo>
                    <a:pt x="381625" y="450056"/>
                    <a:pt x="211762" y="384969"/>
                    <a:pt x="129212" y="328613"/>
                  </a:cubicBezTo>
                  <a:cubicBezTo>
                    <a:pt x="46662" y="272257"/>
                    <a:pt x="5388" y="229394"/>
                    <a:pt x="625" y="176213"/>
                  </a:cubicBezTo>
                  <a:close/>
                </a:path>
              </a:pathLst>
            </a:custGeom>
            <a:solidFill>
              <a:srgbClr val="C4947A"/>
            </a:solidFill>
            <a:ln w="6350" cap="flat" cmpd="sng" algn="ctr">
              <a:solidFill>
                <a:srgbClr val="EEECE1">
                  <a:lumMod val="25000"/>
                </a:srgbClr>
              </a:solidFill>
              <a:prstDash val="solid"/>
            </a:ln>
            <a:effectLst/>
          </p:spPr>
          <p:txBody>
            <a:bodyPr rtlCol="0" anchor="ctr"/>
            <a:lstStyle/>
            <a:p>
              <a:pPr fontAlgn="auto">
                <a:spcBef>
                  <a:spcPts val="0"/>
                </a:spcBef>
                <a:spcAft>
                  <a:spcPts val="0"/>
                </a:spcAft>
                <a:defRPr/>
              </a:pPr>
              <a:endParaRPr lang="en-US" sz="1200" kern="0" dirty="0">
                <a:solidFill>
                  <a:prstClr val="black"/>
                </a:solidFill>
                <a:latin typeface="Arial" panose="020B0604020202020204" pitchFamily="34" charset="0"/>
                <a:cs typeface="+mn-cs"/>
              </a:endParaRPr>
            </a:p>
          </p:txBody>
        </p:sp>
        <p:sp>
          <p:nvSpPr>
            <p:cNvPr id="36" name="Freeform 35"/>
            <p:cNvSpPr/>
            <p:nvPr/>
          </p:nvSpPr>
          <p:spPr>
            <a:xfrm>
              <a:off x="2038647" y="4408019"/>
              <a:ext cx="1228319" cy="722295"/>
            </a:xfrm>
            <a:custGeom>
              <a:avLst/>
              <a:gdLst>
                <a:gd name="connsiteX0" fmla="*/ 4393 w 1239749"/>
                <a:gd name="connsiteY0" fmla="*/ 164769 h 634172"/>
                <a:gd name="connsiteX1" fmla="*/ 23443 w 1239749"/>
                <a:gd name="connsiteY1" fmla="*/ 69519 h 634172"/>
                <a:gd name="connsiteX2" fmla="*/ 104406 w 1239749"/>
                <a:gd name="connsiteY2" fmla="*/ 12369 h 634172"/>
                <a:gd name="connsiteX3" fmla="*/ 232993 w 1239749"/>
                <a:gd name="connsiteY3" fmla="*/ 2844 h 634172"/>
                <a:gd name="connsiteX4" fmla="*/ 190131 w 1239749"/>
                <a:gd name="connsiteY4" fmla="*/ 50469 h 634172"/>
                <a:gd name="connsiteX5" fmla="*/ 175843 w 1239749"/>
                <a:gd name="connsiteY5" fmla="*/ 98094 h 634172"/>
                <a:gd name="connsiteX6" fmla="*/ 247281 w 1239749"/>
                <a:gd name="connsiteY6" fmla="*/ 69519 h 634172"/>
                <a:gd name="connsiteX7" fmla="*/ 318718 w 1239749"/>
                <a:gd name="connsiteY7" fmla="*/ 12369 h 634172"/>
                <a:gd name="connsiteX8" fmla="*/ 390156 w 1239749"/>
                <a:gd name="connsiteY8" fmla="*/ 2844 h 634172"/>
                <a:gd name="connsiteX9" fmla="*/ 423493 w 1239749"/>
                <a:gd name="connsiteY9" fmla="*/ 31419 h 634172"/>
                <a:gd name="connsiteX10" fmla="*/ 375868 w 1239749"/>
                <a:gd name="connsiteY10" fmla="*/ 69519 h 634172"/>
                <a:gd name="connsiteX11" fmla="*/ 328243 w 1239749"/>
                <a:gd name="connsiteY11" fmla="*/ 102856 h 634172"/>
                <a:gd name="connsiteX12" fmla="*/ 247281 w 1239749"/>
                <a:gd name="connsiteY12" fmla="*/ 202869 h 634172"/>
                <a:gd name="connsiteX13" fmla="*/ 309193 w 1239749"/>
                <a:gd name="connsiteY13" fmla="*/ 212394 h 634172"/>
                <a:gd name="connsiteX14" fmla="*/ 380631 w 1239749"/>
                <a:gd name="connsiteY14" fmla="*/ 140956 h 634172"/>
                <a:gd name="connsiteX15" fmla="*/ 490168 w 1239749"/>
                <a:gd name="connsiteY15" fmla="*/ 55231 h 634172"/>
                <a:gd name="connsiteX16" fmla="*/ 533031 w 1239749"/>
                <a:gd name="connsiteY16" fmla="*/ 45706 h 634172"/>
                <a:gd name="connsiteX17" fmla="*/ 628281 w 1239749"/>
                <a:gd name="connsiteY17" fmla="*/ 83806 h 634172"/>
                <a:gd name="connsiteX18" fmla="*/ 499693 w 1239749"/>
                <a:gd name="connsiteY18" fmla="*/ 131431 h 634172"/>
                <a:gd name="connsiteX19" fmla="*/ 509218 w 1239749"/>
                <a:gd name="connsiteY19" fmla="*/ 164769 h 634172"/>
                <a:gd name="connsiteX20" fmla="*/ 580656 w 1239749"/>
                <a:gd name="connsiteY20" fmla="*/ 150481 h 634172"/>
                <a:gd name="connsiteX21" fmla="*/ 585418 w 1239749"/>
                <a:gd name="connsiteY21" fmla="*/ 207631 h 634172"/>
                <a:gd name="connsiteX22" fmla="*/ 623518 w 1239749"/>
                <a:gd name="connsiteY22" fmla="*/ 264781 h 634172"/>
                <a:gd name="connsiteX23" fmla="*/ 637806 w 1239749"/>
                <a:gd name="connsiteY23" fmla="*/ 202869 h 634172"/>
                <a:gd name="connsiteX24" fmla="*/ 637806 w 1239749"/>
                <a:gd name="connsiteY24" fmla="*/ 140956 h 634172"/>
                <a:gd name="connsiteX25" fmla="*/ 709243 w 1239749"/>
                <a:gd name="connsiteY25" fmla="*/ 107619 h 634172"/>
                <a:gd name="connsiteX26" fmla="*/ 833068 w 1239749"/>
                <a:gd name="connsiteY26" fmla="*/ 150481 h 634172"/>
                <a:gd name="connsiteX27" fmla="*/ 766393 w 1239749"/>
                <a:gd name="connsiteY27" fmla="*/ 236206 h 634172"/>
                <a:gd name="connsiteX28" fmla="*/ 737818 w 1239749"/>
                <a:gd name="connsiteY28" fmla="*/ 302881 h 634172"/>
                <a:gd name="connsiteX29" fmla="*/ 790206 w 1239749"/>
                <a:gd name="connsiteY29" fmla="*/ 364794 h 634172"/>
                <a:gd name="connsiteX30" fmla="*/ 823543 w 1239749"/>
                <a:gd name="connsiteY30" fmla="*/ 317169 h 634172"/>
                <a:gd name="connsiteX31" fmla="*/ 833068 w 1239749"/>
                <a:gd name="connsiteY31" fmla="*/ 250494 h 634172"/>
                <a:gd name="connsiteX32" fmla="*/ 909268 w 1239749"/>
                <a:gd name="connsiteY32" fmla="*/ 179056 h 634172"/>
                <a:gd name="connsiteX33" fmla="*/ 1028331 w 1239749"/>
                <a:gd name="connsiteY33" fmla="*/ 231444 h 634172"/>
                <a:gd name="connsiteX34" fmla="*/ 952131 w 1239749"/>
                <a:gd name="connsiteY34" fmla="*/ 340981 h 634172"/>
                <a:gd name="connsiteX35" fmla="*/ 856881 w 1239749"/>
                <a:gd name="connsiteY35" fmla="*/ 464806 h 634172"/>
                <a:gd name="connsiteX36" fmla="*/ 890218 w 1239749"/>
                <a:gd name="connsiteY36" fmla="*/ 517194 h 634172"/>
                <a:gd name="connsiteX37" fmla="*/ 947368 w 1239749"/>
                <a:gd name="connsiteY37" fmla="*/ 445756 h 634172"/>
                <a:gd name="connsiteX38" fmla="*/ 1009281 w 1239749"/>
                <a:gd name="connsiteY38" fmla="*/ 360031 h 634172"/>
                <a:gd name="connsiteX39" fmla="*/ 1071193 w 1239749"/>
                <a:gd name="connsiteY39" fmla="*/ 288594 h 634172"/>
                <a:gd name="connsiteX40" fmla="*/ 1133106 w 1239749"/>
                <a:gd name="connsiteY40" fmla="*/ 298119 h 634172"/>
                <a:gd name="connsiteX41" fmla="*/ 1199781 w 1239749"/>
                <a:gd name="connsiteY41" fmla="*/ 369556 h 634172"/>
                <a:gd name="connsiteX42" fmla="*/ 1152156 w 1239749"/>
                <a:gd name="connsiteY42" fmla="*/ 431469 h 634172"/>
                <a:gd name="connsiteX43" fmla="*/ 1052143 w 1239749"/>
                <a:gd name="connsiteY43" fmla="*/ 488619 h 634172"/>
                <a:gd name="connsiteX44" fmla="*/ 1075956 w 1239749"/>
                <a:gd name="connsiteY44" fmla="*/ 521956 h 634172"/>
                <a:gd name="connsiteX45" fmla="*/ 1180731 w 1239749"/>
                <a:gd name="connsiteY45" fmla="*/ 488619 h 634172"/>
                <a:gd name="connsiteX46" fmla="*/ 1228356 w 1239749"/>
                <a:gd name="connsiteY46" fmla="*/ 440994 h 634172"/>
                <a:gd name="connsiteX47" fmla="*/ 1237881 w 1239749"/>
                <a:gd name="connsiteY47" fmla="*/ 517194 h 634172"/>
                <a:gd name="connsiteX48" fmla="*/ 1199781 w 1239749"/>
                <a:gd name="connsiteY48" fmla="*/ 583869 h 634172"/>
                <a:gd name="connsiteX49" fmla="*/ 1085481 w 1239749"/>
                <a:gd name="connsiteY49" fmla="*/ 626731 h 634172"/>
                <a:gd name="connsiteX50" fmla="*/ 985468 w 1239749"/>
                <a:gd name="connsiteY50" fmla="*/ 631494 h 634172"/>
                <a:gd name="connsiteX51" fmla="*/ 956893 w 1239749"/>
                <a:gd name="connsiteY51" fmla="*/ 598156 h 634172"/>
                <a:gd name="connsiteX52" fmla="*/ 994993 w 1239749"/>
                <a:gd name="connsiteY52" fmla="*/ 545769 h 634172"/>
                <a:gd name="connsiteX53" fmla="*/ 1014043 w 1239749"/>
                <a:gd name="connsiteY53" fmla="*/ 474331 h 634172"/>
                <a:gd name="connsiteX54" fmla="*/ 990231 w 1239749"/>
                <a:gd name="connsiteY54" fmla="*/ 445756 h 634172"/>
                <a:gd name="connsiteX55" fmla="*/ 899743 w 1239749"/>
                <a:gd name="connsiteY55" fmla="*/ 569581 h 634172"/>
                <a:gd name="connsiteX56" fmla="*/ 871168 w 1239749"/>
                <a:gd name="connsiteY56" fmla="*/ 579106 h 634172"/>
                <a:gd name="connsiteX57" fmla="*/ 785443 w 1239749"/>
                <a:gd name="connsiteY57" fmla="*/ 574344 h 634172"/>
                <a:gd name="connsiteX58" fmla="*/ 794968 w 1239749"/>
                <a:gd name="connsiteY58" fmla="*/ 507669 h 634172"/>
                <a:gd name="connsiteX59" fmla="*/ 833068 w 1239749"/>
                <a:gd name="connsiteY59" fmla="*/ 417181 h 634172"/>
                <a:gd name="connsiteX60" fmla="*/ 785443 w 1239749"/>
                <a:gd name="connsiteY60" fmla="*/ 388606 h 634172"/>
                <a:gd name="connsiteX61" fmla="*/ 733056 w 1239749"/>
                <a:gd name="connsiteY61" fmla="*/ 460044 h 634172"/>
                <a:gd name="connsiteX62" fmla="*/ 704481 w 1239749"/>
                <a:gd name="connsiteY62" fmla="*/ 507669 h 634172"/>
                <a:gd name="connsiteX63" fmla="*/ 637806 w 1239749"/>
                <a:gd name="connsiteY63" fmla="*/ 498144 h 634172"/>
                <a:gd name="connsiteX64" fmla="*/ 718768 w 1239749"/>
                <a:gd name="connsiteY64" fmla="*/ 388606 h 634172"/>
                <a:gd name="connsiteX65" fmla="*/ 647331 w 1239749"/>
                <a:gd name="connsiteY65" fmla="*/ 350506 h 634172"/>
                <a:gd name="connsiteX66" fmla="*/ 699718 w 1239749"/>
                <a:gd name="connsiteY66" fmla="*/ 288594 h 634172"/>
                <a:gd name="connsiteX67" fmla="*/ 728293 w 1239749"/>
                <a:gd name="connsiteY67" fmla="*/ 217156 h 634172"/>
                <a:gd name="connsiteX68" fmla="*/ 656856 w 1239749"/>
                <a:gd name="connsiteY68" fmla="*/ 240969 h 634172"/>
                <a:gd name="connsiteX69" fmla="*/ 585418 w 1239749"/>
                <a:gd name="connsiteY69" fmla="*/ 421944 h 634172"/>
                <a:gd name="connsiteX70" fmla="*/ 518743 w 1239749"/>
                <a:gd name="connsiteY70" fmla="*/ 450519 h 634172"/>
                <a:gd name="connsiteX71" fmla="*/ 456831 w 1239749"/>
                <a:gd name="connsiteY71" fmla="*/ 417181 h 634172"/>
                <a:gd name="connsiteX72" fmla="*/ 509218 w 1239749"/>
                <a:gd name="connsiteY72" fmla="*/ 331456 h 634172"/>
                <a:gd name="connsiteX73" fmla="*/ 533031 w 1239749"/>
                <a:gd name="connsiteY73" fmla="*/ 240969 h 634172"/>
                <a:gd name="connsiteX74" fmla="*/ 475881 w 1239749"/>
                <a:gd name="connsiteY74" fmla="*/ 250494 h 634172"/>
                <a:gd name="connsiteX75" fmla="*/ 447306 w 1239749"/>
                <a:gd name="connsiteY75" fmla="*/ 321931 h 634172"/>
                <a:gd name="connsiteX76" fmla="*/ 409206 w 1239749"/>
                <a:gd name="connsiteY76" fmla="*/ 360031 h 634172"/>
                <a:gd name="connsiteX77" fmla="*/ 347293 w 1239749"/>
                <a:gd name="connsiteY77" fmla="*/ 374319 h 634172"/>
                <a:gd name="connsiteX78" fmla="*/ 342531 w 1239749"/>
                <a:gd name="connsiteY78" fmla="*/ 340981 h 634172"/>
                <a:gd name="connsiteX79" fmla="*/ 437781 w 1239749"/>
                <a:gd name="connsiteY79" fmla="*/ 207631 h 634172"/>
                <a:gd name="connsiteX80" fmla="*/ 380631 w 1239749"/>
                <a:gd name="connsiteY80" fmla="*/ 212394 h 634172"/>
                <a:gd name="connsiteX81" fmla="*/ 290143 w 1239749"/>
                <a:gd name="connsiteY81" fmla="*/ 331456 h 634172"/>
                <a:gd name="connsiteX82" fmla="*/ 204418 w 1239749"/>
                <a:gd name="connsiteY82" fmla="*/ 317169 h 634172"/>
                <a:gd name="connsiteX83" fmla="*/ 137743 w 1239749"/>
                <a:gd name="connsiteY83" fmla="*/ 269544 h 634172"/>
                <a:gd name="connsiteX84" fmla="*/ 190131 w 1239749"/>
                <a:gd name="connsiteY84" fmla="*/ 164769 h 634172"/>
                <a:gd name="connsiteX85" fmla="*/ 123456 w 1239749"/>
                <a:gd name="connsiteY85" fmla="*/ 136194 h 634172"/>
                <a:gd name="connsiteX86" fmla="*/ 94881 w 1239749"/>
                <a:gd name="connsiteY86" fmla="*/ 217156 h 634172"/>
                <a:gd name="connsiteX87" fmla="*/ 4393 w 1239749"/>
                <a:gd name="connsiteY87" fmla="*/ 164769 h 634172"/>
                <a:gd name="connsiteX0" fmla="*/ 4393 w 1239749"/>
                <a:gd name="connsiteY0" fmla="*/ 164769 h 634172"/>
                <a:gd name="connsiteX1" fmla="*/ 23443 w 1239749"/>
                <a:gd name="connsiteY1" fmla="*/ 69519 h 634172"/>
                <a:gd name="connsiteX2" fmla="*/ 104406 w 1239749"/>
                <a:gd name="connsiteY2" fmla="*/ 12369 h 634172"/>
                <a:gd name="connsiteX3" fmla="*/ 232993 w 1239749"/>
                <a:gd name="connsiteY3" fmla="*/ 2844 h 634172"/>
                <a:gd name="connsiteX4" fmla="*/ 190131 w 1239749"/>
                <a:gd name="connsiteY4" fmla="*/ 50469 h 634172"/>
                <a:gd name="connsiteX5" fmla="*/ 175843 w 1239749"/>
                <a:gd name="connsiteY5" fmla="*/ 98094 h 634172"/>
                <a:gd name="connsiteX6" fmla="*/ 247281 w 1239749"/>
                <a:gd name="connsiteY6" fmla="*/ 69519 h 634172"/>
                <a:gd name="connsiteX7" fmla="*/ 318718 w 1239749"/>
                <a:gd name="connsiteY7" fmla="*/ 12369 h 634172"/>
                <a:gd name="connsiteX8" fmla="*/ 390156 w 1239749"/>
                <a:gd name="connsiteY8" fmla="*/ 2844 h 634172"/>
                <a:gd name="connsiteX9" fmla="*/ 423493 w 1239749"/>
                <a:gd name="connsiteY9" fmla="*/ 31419 h 634172"/>
                <a:gd name="connsiteX10" fmla="*/ 375868 w 1239749"/>
                <a:gd name="connsiteY10" fmla="*/ 69519 h 634172"/>
                <a:gd name="connsiteX11" fmla="*/ 328243 w 1239749"/>
                <a:gd name="connsiteY11" fmla="*/ 102856 h 634172"/>
                <a:gd name="connsiteX12" fmla="*/ 247281 w 1239749"/>
                <a:gd name="connsiteY12" fmla="*/ 202869 h 634172"/>
                <a:gd name="connsiteX13" fmla="*/ 309193 w 1239749"/>
                <a:gd name="connsiteY13" fmla="*/ 212394 h 634172"/>
                <a:gd name="connsiteX14" fmla="*/ 380631 w 1239749"/>
                <a:gd name="connsiteY14" fmla="*/ 140956 h 634172"/>
                <a:gd name="connsiteX15" fmla="*/ 490168 w 1239749"/>
                <a:gd name="connsiteY15" fmla="*/ 55231 h 634172"/>
                <a:gd name="connsiteX16" fmla="*/ 533031 w 1239749"/>
                <a:gd name="connsiteY16" fmla="*/ 45706 h 634172"/>
                <a:gd name="connsiteX17" fmla="*/ 628281 w 1239749"/>
                <a:gd name="connsiteY17" fmla="*/ 83806 h 634172"/>
                <a:gd name="connsiteX18" fmla="*/ 499693 w 1239749"/>
                <a:gd name="connsiteY18" fmla="*/ 131431 h 634172"/>
                <a:gd name="connsiteX19" fmla="*/ 509218 w 1239749"/>
                <a:gd name="connsiteY19" fmla="*/ 164769 h 634172"/>
                <a:gd name="connsiteX20" fmla="*/ 580656 w 1239749"/>
                <a:gd name="connsiteY20" fmla="*/ 150481 h 634172"/>
                <a:gd name="connsiteX21" fmla="*/ 585418 w 1239749"/>
                <a:gd name="connsiteY21" fmla="*/ 207631 h 634172"/>
                <a:gd name="connsiteX22" fmla="*/ 623518 w 1239749"/>
                <a:gd name="connsiteY22" fmla="*/ 264781 h 634172"/>
                <a:gd name="connsiteX23" fmla="*/ 637806 w 1239749"/>
                <a:gd name="connsiteY23" fmla="*/ 202869 h 634172"/>
                <a:gd name="connsiteX24" fmla="*/ 637806 w 1239749"/>
                <a:gd name="connsiteY24" fmla="*/ 140956 h 634172"/>
                <a:gd name="connsiteX25" fmla="*/ 709243 w 1239749"/>
                <a:gd name="connsiteY25" fmla="*/ 107619 h 634172"/>
                <a:gd name="connsiteX26" fmla="*/ 833068 w 1239749"/>
                <a:gd name="connsiteY26" fmla="*/ 150481 h 634172"/>
                <a:gd name="connsiteX27" fmla="*/ 766393 w 1239749"/>
                <a:gd name="connsiteY27" fmla="*/ 236206 h 634172"/>
                <a:gd name="connsiteX28" fmla="*/ 737818 w 1239749"/>
                <a:gd name="connsiteY28" fmla="*/ 302881 h 634172"/>
                <a:gd name="connsiteX29" fmla="*/ 790206 w 1239749"/>
                <a:gd name="connsiteY29" fmla="*/ 364794 h 634172"/>
                <a:gd name="connsiteX30" fmla="*/ 823543 w 1239749"/>
                <a:gd name="connsiteY30" fmla="*/ 317169 h 634172"/>
                <a:gd name="connsiteX31" fmla="*/ 833068 w 1239749"/>
                <a:gd name="connsiteY31" fmla="*/ 250494 h 634172"/>
                <a:gd name="connsiteX32" fmla="*/ 909268 w 1239749"/>
                <a:gd name="connsiteY32" fmla="*/ 179056 h 634172"/>
                <a:gd name="connsiteX33" fmla="*/ 1028331 w 1239749"/>
                <a:gd name="connsiteY33" fmla="*/ 231444 h 634172"/>
                <a:gd name="connsiteX34" fmla="*/ 952131 w 1239749"/>
                <a:gd name="connsiteY34" fmla="*/ 340981 h 634172"/>
                <a:gd name="connsiteX35" fmla="*/ 856881 w 1239749"/>
                <a:gd name="connsiteY35" fmla="*/ 464806 h 634172"/>
                <a:gd name="connsiteX36" fmla="*/ 890218 w 1239749"/>
                <a:gd name="connsiteY36" fmla="*/ 517194 h 634172"/>
                <a:gd name="connsiteX37" fmla="*/ 947368 w 1239749"/>
                <a:gd name="connsiteY37" fmla="*/ 445756 h 634172"/>
                <a:gd name="connsiteX38" fmla="*/ 1009281 w 1239749"/>
                <a:gd name="connsiteY38" fmla="*/ 360031 h 634172"/>
                <a:gd name="connsiteX39" fmla="*/ 1071193 w 1239749"/>
                <a:gd name="connsiteY39" fmla="*/ 288594 h 634172"/>
                <a:gd name="connsiteX40" fmla="*/ 1133106 w 1239749"/>
                <a:gd name="connsiteY40" fmla="*/ 298119 h 634172"/>
                <a:gd name="connsiteX41" fmla="*/ 1199781 w 1239749"/>
                <a:gd name="connsiteY41" fmla="*/ 369556 h 634172"/>
                <a:gd name="connsiteX42" fmla="*/ 1152156 w 1239749"/>
                <a:gd name="connsiteY42" fmla="*/ 431469 h 634172"/>
                <a:gd name="connsiteX43" fmla="*/ 1052143 w 1239749"/>
                <a:gd name="connsiteY43" fmla="*/ 488619 h 634172"/>
                <a:gd name="connsiteX44" fmla="*/ 1075956 w 1239749"/>
                <a:gd name="connsiteY44" fmla="*/ 521956 h 634172"/>
                <a:gd name="connsiteX45" fmla="*/ 1180731 w 1239749"/>
                <a:gd name="connsiteY45" fmla="*/ 488619 h 634172"/>
                <a:gd name="connsiteX46" fmla="*/ 1228356 w 1239749"/>
                <a:gd name="connsiteY46" fmla="*/ 440994 h 634172"/>
                <a:gd name="connsiteX47" fmla="*/ 1237881 w 1239749"/>
                <a:gd name="connsiteY47" fmla="*/ 517194 h 634172"/>
                <a:gd name="connsiteX48" fmla="*/ 1199781 w 1239749"/>
                <a:gd name="connsiteY48" fmla="*/ 583869 h 634172"/>
                <a:gd name="connsiteX49" fmla="*/ 1085481 w 1239749"/>
                <a:gd name="connsiteY49" fmla="*/ 626731 h 634172"/>
                <a:gd name="connsiteX50" fmla="*/ 985468 w 1239749"/>
                <a:gd name="connsiteY50" fmla="*/ 631494 h 634172"/>
                <a:gd name="connsiteX51" fmla="*/ 956893 w 1239749"/>
                <a:gd name="connsiteY51" fmla="*/ 598156 h 634172"/>
                <a:gd name="connsiteX52" fmla="*/ 994993 w 1239749"/>
                <a:gd name="connsiteY52" fmla="*/ 545769 h 634172"/>
                <a:gd name="connsiteX53" fmla="*/ 1014043 w 1239749"/>
                <a:gd name="connsiteY53" fmla="*/ 474331 h 634172"/>
                <a:gd name="connsiteX54" fmla="*/ 990231 w 1239749"/>
                <a:gd name="connsiteY54" fmla="*/ 445756 h 634172"/>
                <a:gd name="connsiteX55" fmla="*/ 899743 w 1239749"/>
                <a:gd name="connsiteY55" fmla="*/ 569581 h 634172"/>
                <a:gd name="connsiteX56" fmla="*/ 856880 w 1239749"/>
                <a:gd name="connsiteY56" fmla="*/ 598156 h 634172"/>
                <a:gd name="connsiteX57" fmla="*/ 785443 w 1239749"/>
                <a:gd name="connsiteY57" fmla="*/ 574344 h 634172"/>
                <a:gd name="connsiteX58" fmla="*/ 794968 w 1239749"/>
                <a:gd name="connsiteY58" fmla="*/ 507669 h 634172"/>
                <a:gd name="connsiteX59" fmla="*/ 833068 w 1239749"/>
                <a:gd name="connsiteY59" fmla="*/ 417181 h 634172"/>
                <a:gd name="connsiteX60" fmla="*/ 785443 w 1239749"/>
                <a:gd name="connsiteY60" fmla="*/ 388606 h 634172"/>
                <a:gd name="connsiteX61" fmla="*/ 733056 w 1239749"/>
                <a:gd name="connsiteY61" fmla="*/ 460044 h 634172"/>
                <a:gd name="connsiteX62" fmla="*/ 704481 w 1239749"/>
                <a:gd name="connsiteY62" fmla="*/ 507669 h 634172"/>
                <a:gd name="connsiteX63" fmla="*/ 637806 w 1239749"/>
                <a:gd name="connsiteY63" fmla="*/ 498144 h 634172"/>
                <a:gd name="connsiteX64" fmla="*/ 718768 w 1239749"/>
                <a:gd name="connsiteY64" fmla="*/ 388606 h 634172"/>
                <a:gd name="connsiteX65" fmla="*/ 647331 w 1239749"/>
                <a:gd name="connsiteY65" fmla="*/ 350506 h 634172"/>
                <a:gd name="connsiteX66" fmla="*/ 699718 w 1239749"/>
                <a:gd name="connsiteY66" fmla="*/ 288594 h 634172"/>
                <a:gd name="connsiteX67" fmla="*/ 728293 w 1239749"/>
                <a:gd name="connsiteY67" fmla="*/ 217156 h 634172"/>
                <a:gd name="connsiteX68" fmla="*/ 656856 w 1239749"/>
                <a:gd name="connsiteY68" fmla="*/ 240969 h 634172"/>
                <a:gd name="connsiteX69" fmla="*/ 585418 w 1239749"/>
                <a:gd name="connsiteY69" fmla="*/ 421944 h 634172"/>
                <a:gd name="connsiteX70" fmla="*/ 518743 w 1239749"/>
                <a:gd name="connsiteY70" fmla="*/ 450519 h 634172"/>
                <a:gd name="connsiteX71" fmla="*/ 456831 w 1239749"/>
                <a:gd name="connsiteY71" fmla="*/ 417181 h 634172"/>
                <a:gd name="connsiteX72" fmla="*/ 509218 w 1239749"/>
                <a:gd name="connsiteY72" fmla="*/ 331456 h 634172"/>
                <a:gd name="connsiteX73" fmla="*/ 533031 w 1239749"/>
                <a:gd name="connsiteY73" fmla="*/ 240969 h 634172"/>
                <a:gd name="connsiteX74" fmla="*/ 475881 w 1239749"/>
                <a:gd name="connsiteY74" fmla="*/ 250494 h 634172"/>
                <a:gd name="connsiteX75" fmla="*/ 447306 w 1239749"/>
                <a:gd name="connsiteY75" fmla="*/ 321931 h 634172"/>
                <a:gd name="connsiteX76" fmla="*/ 409206 w 1239749"/>
                <a:gd name="connsiteY76" fmla="*/ 360031 h 634172"/>
                <a:gd name="connsiteX77" fmla="*/ 347293 w 1239749"/>
                <a:gd name="connsiteY77" fmla="*/ 374319 h 634172"/>
                <a:gd name="connsiteX78" fmla="*/ 342531 w 1239749"/>
                <a:gd name="connsiteY78" fmla="*/ 340981 h 634172"/>
                <a:gd name="connsiteX79" fmla="*/ 437781 w 1239749"/>
                <a:gd name="connsiteY79" fmla="*/ 207631 h 634172"/>
                <a:gd name="connsiteX80" fmla="*/ 380631 w 1239749"/>
                <a:gd name="connsiteY80" fmla="*/ 212394 h 634172"/>
                <a:gd name="connsiteX81" fmla="*/ 290143 w 1239749"/>
                <a:gd name="connsiteY81" fmla="*/ 331456 h 634172"/>
                <a:gd name="connsiteX82" fmla="*/ 204418 w 1239749"/>
                <a:gd name="connsiteY82" fmla="*/ 317169 h 634172"/>
                <a:gd name="connsiteX83" fmla="*/ 137743 w 1239749"/>
                <a:gd name="connsiteY83" fmla="*/ 269544 h 634172"/>
                <a:gd name="connsiteX84" fmla="*/ 190131 w 1239749"/>
                <a:gd name="connsiteY84" fmla="*/ 164769 h 634172"/>
                <a:gd name="connsiteX85" fmla="*/ 123456 w 1239749"/>
                <a:gd name="connsiteY85" fmla="*/ 136194 h 634172"/>
                <a:gd name="connsiteX86" fmla="*/ 94881 w 1239749"/>
                <a:gd name="connsiteY86" fmla="*/ 217156 h 634172"/>
                <a:gd name="connsiteX87" fmla="*/ 4393 w 1239749"/>
                <a:gd name="connsiteY87" fmla="*/ 164769 h 634172"/>
                <a:gd name="connsiteX0" fmla="*/ 4393 w 1239749"/>
                <a:gd name="connsiteY0" fmla="*/ 164769 h 634172"/>
                <a:gd name="connsiteX1" fmla="*/ 23443 w 1239749"/>
                <a:gd name="connsiteY1" fmla="*/ 69519 h 634172"/>
                <a:gd name="connsiteX2" fmla="*/ 104406 w 1239749"/>
                <a:gd name="connsiteY2" fmla="*/ 12369 h 634172"/>
                <a:gd name="connsiteX3" fmla="*/ 232993 w 1239749"/>
                <a:gd name="connsiteY3" fmla="*/ 2844 h 634172"/>
                <a:gd name="connsiteX4" fmla="*/ 190131 w 1239749"/>
                <a:gd name="connsiteY4" fmla="*/ 50469 h 634172"/>
                <a:gd name="connsiteX5" fmla="*/ 175843 w 1239749"/>
                <a:gd name="connsiteY5" fmla="*/ 98094 h 634172"/>
                <a:gd name="connsiteX6" fmla="*/ 247281 w 1239749"/>
                <a:gd name="connsiteY6" fmla="*/ 69519 h 634172"/>
                <a:gd name="connsiteX7" fmla="*/ 318718 w 1239749"/>
                <a:gd name="connsiteY7" fmla="*/ 12369 h 634172"/>
                <a:gd name="connsiteX8" fmla="*/ 390156 w 1239749"/>
                <a:gd name="connsiteY8" fmla="*/ 2844 h 634172"/>
                <a:gd name="connsiteX9" fmla="*/ 423493 w 1239749"/>
                <a:gd name="connsiteY9" fmla="*/ 31419 h 634172"/>
                <a:gd name="connsiteX10" fmla="*/ 375868 w 1239749"/>
                <a:gd name="connsiteY10" fmla="*/ 69519 h 634172"/>
                <a:gd name="connsiteX11" fmla="*/ 328243 w 1239749"/>
                <a:gd name="connsiteY11" fmla="*/ 102856 h 634172"/>
                <a:gd name="connsiteX12" fmla="*/ 247281 w 1239749"/>
                <a:gd name="connsiteY12" fmla="*/ 202869 h 634172"/>
                <a:gd name="connsiteX13" fmla="*/ 309193 w 1239749"/>
                <a:gd name="connsiteY13" fmla="*/ 212394 h 634172"/>
                <a:gd name="connsiteX14" fmla="*/ 380631 w 1239749"/>
                <a:gd name="connsiteY14" fmla="*/ 140956 h 634172"/>
                <a:gd name="connsiteX15" fmla="*/ 490168 w 1239749"/>
                <a:gd name="connsiteY15" fmla="*/ 55231 h 634172"/>
                <a:gd name="connsiteX16" fmla="*/ 533031 w 1239749"/>
                <a:gd name="connsiteY16" fmla="*/ 45706 h 634172"/>
                <a:gd name="connsiteX17" fmla="*/ 628281 w 1239749"/>
                <a:gd name="connsiteY17" fmla="*/ 83806 h 634172"/>
                <a:gd name="connsiteX18" fmla="*/ 499693 w 1239749"/>
                <a:gd name="connsiteY18" fmla="*/ 131431 h 634172"/>
                <a:gd name="connsiteX19" fmla="*/ 509218 w 1239749"/>
                <a:gd name="connsiteY19" fmla="*/ 164769 h 634172"/>
                <a:gd name="connsiteX20" fmla="*/ 580656 w 1239749"/>
                <a:gd name="connsiteY20" fmla="*/ 150481 h 634172"/>
                <a:gd name="connsiteX21" fmla="*/ 585418 w 1239749"/>
                <a:gd name="connsiteY21" fmla="*/ 207631 h 634172"/>
                <a:gd name="connsiteX22" fmla="*/ 623518 w 1239749"/>
                <a:gd name="connsiteY22" fmla="*/ 264781 h 634172"/>
                <a:gd name="connsiteX23" fmla="*/ 637806 w 1239749"/>
                <a:gd name="connsiteY23" fmla="*/ 202869 h 634172"/>
                <a:gd name="connsiteX24" fmla="*/ 637806 w 1239749"/>
                <a:gd name="connsiteY24" fmla="*/ 140956 h 634172"/>
                <a:gd name="connsiteX25" fmla="*/ 709243 w 1239749"/>
                <a:gd name="connsiteY25" fmla="*/ 107619 h 634172"/>
                <a:gd name="connsiteX26" fmla="*/ 833068 w 1239749"/>
                <a:gd name="connsiteY26" fmla="*/ 150481 h 634172"/>
                <a:gd name="connsiteX27" fmla="*/ 766393 w 1239749"/>
                <a:gd name="connsiteY27" fmla="*/ 236206 h 634172"/>
                <a:gd name="connsiteX28" fmla="*/ 737818 w 1239749"/>
                <a:gd name="connsiteY28" fmla="*/ 302881 h 634172"/>
                <a:gd name="connsiteX29" fmla="*/ 790206 w 1239749"/>
                <a:gd name="connsiteY29" fmla="*/ 364794 h 634172"/>
                <a:gd name="connsiteX30" fmla="*/ 823543 w 1239749"/>
                <a:gd name="connsiteY30" fmla="*/ 317169 h 634172"/>
                <a:gd name="connsiteX31" fmla="*/ 833068 w 1239749"/>
                <a:gd name="connsiteY31" fmla="*/ 250494 h 634172"/>
                <a:gd name="connsiteX32" fmla="*/ 909268 w 1239749"/>
                <a:gd name="connsiteY32" fmla="*/ 179056 h 634172"/>
                <a:gd name="connsiteX33" fmla="*/ 1028331 w 1239749"/>
                <a:gd name="connsiteY33" fmla="*/ 231444 h 634172"/>
                <a:gd name="connsiteX34" fmla="*/ 952131 w 1239749"/>
                <a:gd name="connsiteY34" fmla="*/ 340981 h 634172"/>
                <a:gd name="connsiteX35" fmla="*/ 856881 w 1239749"/>
                <a:gd name="connsiteY35" fmla="*/ 464806 h 634172"/>
                <a:gd name="connsiteX36" fmla="*/ 890218 w 1239749"/>
                <a:gd name="connsiteY36" fmla="*/ 517194 h 634172"/>
                <a:gd name="connsiteX37" fmla="*/ 947368 w 1239749"/>
                <a:gd name="connsiteY37" fmla="*/ 445756 h 634172"/>
                <a:gd name="connsiteX38" fmla="*/ 1009281 w 1239749"/>
                <a:gd name="connsiteY38" fmla="*/ 360031 h 634172"/>
                <a:gd name="connsiteX39" fmla="*/ 1071193 w 1239749"/>
                <a:gd name="connsiteY39" fmla="*/ 288594 h 634172"/>
                <a:gd name="connsiteX40" fmla="*/ 1133106 w 1239749"/>
                <a:gd name="connsiteY40" fmla="*/ 298119 h 634172"/>
                <a:gd name="connsiteX41" fmla="*/ 1199781 w 1239749"/>
                <a:gd name="connsiteY41" fmla="*/ 369556 h 634172"/>
                <a:gd name="connsiteX42" fmla="*/ 1152156 w 1239749"/>
                <a:gd name="connsiteY42" fmla="*/ 431469 h 634172"/>
                <a:gd name="connsiteX43" fmla="*/ 1052143 w 1239749"/>
                <a:gd name="connsiteY43" fmla="*/ 488619 h 634172"/>
                <a:gd name="connsiteX44" fmla="*/ 1075956 w 1239749"/>
                <a:gd name="connsiteY44" fmla="*/ 521956 h 634172"/>
                <a:gd name="connsiteX45" fmla="*/ 1180731 w 1239749"/>
                <a:gd name="connsiteY45" fmla="*/ 488619 h 634172"/>
                <a:gd name="connsiteX46" fmla="*/ 1228356 w 1239749"/>
                <a:gd name="connsiteY46" fmla="*/ 440994 h 634172"/>
                <a:gd name="connsiteX47" fmla="*/ 1237881 w 1239749"/>
                <a:gd name="connsiteY47" fmla="*/ 517194 h 634172"/>
                <a:gd name="connsiteX48" fmla="*/ 1199781 w 1239749"/>
                <a:gd name="connsiteY48" fmla="*/ 583869 h 634172"/>
                <a:gd name="connsiteX49" fmla="*/ 1085481 w 1239749"/>
                <a:gd name="connsiteY49" fmla="*/ 626731 h 634172"/>
                <a:gd name="connsiteX50" fmla="*/ 985468 w 1239749"/>
                <a:gd name="connsiteY50" fmla="*/ 631494 h 634172"/>
                <a:gd name="connsiteX51" fmla="*/ 956893 w 1239749"/>
                <a:gd name="connsiteY51" fmla="*/ 598156 h 634172"/>
                <a:gd name="connsiteX52" fmla="*/ 994993 w 1239749"/>
                <a:gd name="connsiteY52" fmla="*/ 545769 h 634172"/>
                <a:gd name="connsiteX53" fmla="*/ 1014043 w 1239749"/>
                <a:gd name="connsiteY53" fmla="*/ 474331 h 634172"/>
                <a:gd name="connsiteX54" fmla="*/ 990231 w 1239749"/>
                <a:gd name="connsiteY54" fmla="*/ 445756 h 634172"/>
                <a:gd name="connsiteX55" fmla="*/ 899743 w 1239749"/>
                <a:gd name="connsiteY55" fmla="*/ 569581 h 634172"/>
                <a:gd name="connsiteX56" fmla="*/ 856880 w 1239749"/>
                <a:gd name="connsiteY56" fmla="*/ 598156 h 634172"/>
                <a:gd name="connsiteX57" fmla="*/ 785443 w 1239749"/>
                <a:gd name="connsiteY57" fmla="*/ 574344 h 634172"/>
                <a:gd name="connsiteX58" fmla="*/ 794968 w 1239749"/>
                <a:gd name="connsiteY58" fmla="*/ 507669 h 634172"/>
                <a:gd name="connsiteX59" fmla="*/ 833068 w 1239749"/>
                <a:gd name="connsiteY59" fmla="*/ 417181 h 634172"/>
                <a:gd name="connsiteX60" fmla="*/ 785443 w 1239749"/>
                <a:gd name="connsiteY60" fmla="*/ 388606 h 634172"/>
                <a:gd name="connsiteX61" fmla="*/ 733056 w 1239749"/>
                <a:gd name="connsiteY61" fmla="*/ 460044 h 634172"/>
                <a:gd name="connsiteX62" fmla="*/ 704481 w 1239749"/>
                <a:gd name="connsiteY62" fmla="*/ 507669 h 634172"/>
                <a:gd name="connsiteX63" fmla="*/ 637806 w 1239749"/>
                <a:gd name="connsiteY63" fmla="*/ 498144 h 634172"/>
                <a:gd name="connsiteX64" fmla="*/ 718768 w 1239749"/>
                <a:gd name="connsiteY64" fmla="*/ 388606 h 634172"/>
                <a:gd name="connsiteX65" fmla="*/ 647331 w 1239749"/>
                <a:gd name="connsiteY65" fmla="*/ 350506 h 634172"/>
                <a:gd name="connsiteX66" fmla="*/ 699718 w 1239749"/>
                <a:gd name="connsiteY66" fmla="*/ 288594 h 634172"/>
                <a:gd name="connsiteX67" fmla="*/ 728293 w 1239749"/>
                <a:gd name="connsiteY67" fmla="*/ 217156 h 634172"/>
                <a:gd name="connsiteX68" fmla="*/ 656856 w 1239749"/>
                <a:gd name="connsiteY68" fmla="*/ 240969 h 634172"/>
                <a:gd name="connsiteX69" fmla="*/ 585418 w 1239749"/>
                <a:gd name="connsiteY69" fmla="*/ 421944 h 634172"/>
                <a:gd name="connsiteX70" fmla="*/ 518743 w 1239749"/>
                <a:gd name="connsiteY70" fmla="*/ 450519 h 634172"/>
                <a:gd name="connsiteX71" fmla="*/ 456831 w 1239749"/>
                <a:gd name="connsiteY71" fmla="*/ 417181 h 634172"/>
                <a:gd name="connsiteX72" fmla="*/ 509218 w 1239749"/>
                <a:gd name="connsiteY72" fmla="*/ 331456 h 634172"/>
                <a:gd name="connsiteX73" fmla="*/ 533031 w 1239749"/>
                <a:gd name="connsiteY73" fmla="*/ 240969 h 634172"/>
                <a:gd name="connsiteX74" fmla="*/ 475881 w 1239749"/>
                <a:gd name="connsiteY74" fmla="*/ 250494 h 634172"/>
                <a:gd name="connsiteX75" fmla="*/ 447306 w 1239749"/>
                <a:gd name="connsiteY75" fmla="*/ 321931 h 634172"/>
                <a:gd name="connsiteX76" fmla="*/ 409206 w 1239749"/>
                <a:gd name="connsiteY76" fmla="*/ 360031 h 634172"/>
                <a:gd name="connsiteX77" fmla="*/ 347293 w 1239749"/>
                <a:gd name="connsiteY77" fmla="*/ 374319 h 634172"/>
                <a:gd name="connsiteX78" fmla="*/ 437781 w 1239749"/>
                <a:gd name="connsiteY78" fmla="*/ 207631 h 634172"/>
                <a:gd name="connsiteX79" fmla="*/ 380631 w 1239749"/>
                <a:gd name="connsiteY79" fmla="*/ 212394 h 634172"/>
                <a:gd name="connsiteX80" fmla="*/ 290143 w 1239749"/>
                <a:gd name="connsiteY80" fmla="*/ 331456 h 634172"/>
                <a:gd name="connsiteX81" fmla="*/ 204418 w 1239749"/>
                <a:gd name="connsiteY81" fmla="*/ 317169 h 634172"/>
                <a:gd name="connsiteX82" fmla="*/ 137743 w 1239749"/>
                <a:gd name="connsiteY82" fmla="*/ 269544 h 634172"/>
                <a:gd name="connsiteX83" fmla="*/ 190131 w 1239749"/>
                <a:gd name="connsiteY83" fmla="*/ 164769 h 634172"/>
                <a:gd name="connsiteX84" fmla="*/ 123456 w 1239749"/>
                <a:gd name="connsiteY84" fmla="*/ 136194 h 634172"/>
                <a:gd name="connsiteX85" fmla="*/ 94881 w 1239749"/>
                <a:gd name="connsiteY85" fmla="*/ 217156 h 634172"/>
                <a:gd name="connsiteX86" fmla="*/ 4393 w 1239749"/>
                <a:gd name="connsiteY86" fmla="*/ 164769 h 634172"/>
                <a:gd name="connsiteX0" fmla="*/ 4393 w 1239749"/>
                <a:gd name="connsiteY0" fmla="*/ 164769 h 634172"/>
                <a:gd name="connsiteX1" fmla="*/ 23443 w 1239749"/>
                <a:gd name="connsiteY1" fmla="*/ 69519 h 634172"/>
                <a:gd name="connsiteX2" fmla="*/ 104406 w 1239749"/>
                <a:gd name="connsiteY2" fmla="*/ 12369 h 634172"/>
                <a:gd name="connsiteX3" fmla="*/ 232993 w 1239749"/>
                <a:gd name="connsiteY3" fmla="*/ 2844 h 634172"/>
                <a:gd name="connsiteX4" fmla="*/ 190131 w 1239749"/>
                <a:gd name="connsiteY4" fmla="*/ 50469 h 634172"/>
                <a:gd name="connsiteX5" fmla="*/ 175843 w 1239749"/>
                <a:gd name="connsiteY5" fmla="*/ 98094 h 634172"/>
                <a:gd name="connsiteX6" fmla="*/ 247281 w 1239749"/>
                <a:gd name="connsiteY6" fmla="*/ 69519 h 634172"/>
                <a:gd name="connsiteX7" fmla="*/ 318718 w 1239749"/>
                <a:gd name="connsiteY7" fmla="*/ 12369 h 634172"/>
                <a:gd name="connsiteX8" fmla="*/ 390156 w 1239749"/>
                <a:gd name="connsiteY8" fmla="*/ 2844 h 634172"/>
                <a:gd name="connsiteX9" fmla="*/ 423493 w 1239749"/>
                <a:gd name="connsiteY9" fmla="*/ 31419 h 634172"/>
                <a:gd name="connsiteX10" fmla="*/ 375868 w 1239749"/>
                <a:gd name="connsiteY10" fmla="*/ 69519 h 634172"/>
                <a:gd name="connsiteX11" fmla="*/ 328243 w 1239749"/>
                <a:gd name="connsiteY11" fmla="*/ 102856 h 634172"/>
                <a:gd name="connsiteX12" fmla="*/ 247281 w 1239749"/>
                <a:gd name="connsiteY12" fmla="*/ 202869 h 634172"/>
                <a:gd name="connsiteX13" fmla="*/ 309193 w 1239749"/>
                <a:gd name="connsiteY13" fmla="*/ 212394 h 634172"/>
                <a:gd name="connsiteX14" fmla="*/ 380631 w 1239749"/>
                <a:gd name="connsiteY14" fmla="*/ 140956 h 634172"/>
                <a:gd name="connsiteX15" fmla="*/ 490168 w 1239749"/>
                <a:gd name="connsiteY15" fmla="*/ 55231 h 634172"/>
                <a:gd name="connsiteX16" fmla="*/ 533031 w 1239749"/>
                <a:gd name="connsiteY16" fmla="*/ 45706 h 634172"/>
                <a:gd name="connsiteX17" fmla="*/ 628281 w 1239749"/>
                <a:gd name="connsiteY17" fmla="*/ 83806 h 634172"/>
                <a:gd name="connsiteX18" fmla="*/ 499693 w 1239749"/>
                <a:gd name="connsiteY18" fmla="*/ 131431 h 634172"/>
                <a:gd name="connsiteX19" fmla="*/ 509218 w 1239749"/>
                <a:gd name="connsiteY19" fmla="*/ 164769 h 634172"/>
                <a:gd name="connsiteX20" fmla="*/ 580656 w 1239749"/>
                <a:gd name="connsiteY20" fmla="*/ 150481 h 634172"/>
                <a:gd name="connsiteX21" fmla="*/ 585418 w 1239749"/>
                <a:gd name="connsiteY21" fmla="*/ 207631 h 634172"/>
                <a:gd name="connsiteX22" fmla="*/ 623518 w 1239749"/>
                <a:gd name="connsiteY22" fmla="*/ 264781 h 634172"/>
                <a:gd name="connsiteX23" fmla="*/ 637806 w 1239749"/>
                <a:gd name="connsiteY23" fmla="*/ 202869 h 634172"/>
                <a:gd name="connsiteX24" fmla="*/ 637806 w 1239749"/>
                <a:gd name="connsiteY24" fmla="*/ 140956 h 634172"/>
                <a:gd name="connsiteX25" fmla="*/ 709243 w 1239749"/>
                <a:gd name="connsiteY25" fmla="*/ 107619 h 634172"/>
                <a:gd name="connsiteX26" fmla="*/ 833068 w 1239749"/>
                <a:gd name="connsiteY26" fmla="*/ 150481 h 634172"/>
                <a:gd name="connsiteX27" fmla="*/ 766393 w 1239749"/>
                <a:gd name="connsiteY27" fmla="*/ 236206 h 634172"/>
                <a:gd name="connsiteX28" fmla="*/ 737818 w 1239749"/>
                <a:gd name="connsiteY28" fmla="*/ 302881 h 634172"/>
                <a:gd name="connsiteX29" fmla="*/ 790206 w 1239749"/>
                <a:gd name="connsiteY29" fmla="*/ 364794 h 634172"/>
                <a:gd name="connsiteX30" fmla="*/ 823543 w 1239749"/>
                <a:gd name="connsiteY30" fmla="*/ 317169 h 634172"/>
                <a:gd name="connsiteX31" fmla="*/ 833068 w 1239749"/>
                <a:gd name="connsiteY31" fmla="*/ 250494 h 634172"/>
                <a:gd name="connsiteX32" fmla="*/ 909268 w 1239749"/>
                <a:gd name="connsiteY32" fmla="*/ 179056 h 634172"/>
                <a:gd name="connsiteX33" fmla="*/ 1028331 w 1239749"/>
                <a:gd name="connsiteY33" fmla="*/ 231444 h 634172"/>
                <a:gd name="connsiteX34" fmla="*/ 952131 w 1239749"/>
                <a:gd name="connsiteY34" fmla="*/ 340981 h 634172"/>
                <a:gd name="connsiteX35" fmla="*/ 856881 w 1239749"/>
                <a:gd name="connsiteY35" fmla="*/ 464806 h 634172"/>
                <a:gd name="connsiteX36" fmla="*/ 890218 w 1239749"/>
                <a:gd name="connsiteY36" fmla="*/ 517194 h 634172"/>
                <a:gd name="connsiteX37" fmla="*/ 947368 w 1239749"/>
                <a:gd name="connsiteY37" fmla="*/ 445756 h 634172"/>
                <a:gd name="connsiteX38" fmla="*/ 1009281 w 1239749"/>
                <a:gd name="connsiteY38" fmla="*/ 360031 h 634172"/>
                <a:gd name="connsiteX39" fmla="*/ 1071193 w 1239749"/>
                <a:gd name="connsiteY39" fmla="*/ 288594 h 634172"/>
                <a:gd name="connsiteX40" fmla="*/ 1133106 w 1239749"/>
                <a:gd name="connsiteY40" fmla="*/ 298119 h 634172"/>
                <a:gd name="connsiteX41" fmla="*/ 1199781 w 1239749"/>
                <a:gd name="connsiteY41" fmla="*/ 369556 h 634172"/>
                <a:gd name="connsiteX42" fmla="*/ 1152156 w 1239749"/>
                <a:gd name="connsiteY42" fmla="*/ 431469 h 634172"/>
                <a:gd name="connsiteX43" fmla="*/ 1052143 w 1239749"/>
                <a:gd name="connsiteY43" fmla="*/ 488619 h 634172"/>
                <a:gd name="connsiteX44" fmla="*/ 1075956 w 1239749"/>
                <a:gd name="connsiteY44" fmla="*/ 521956 h 634172"/>
                <a:gd name="connsiteX45" fmla="*/ 1180731 w 1239749"/>
                <a:gd name="connsiteY45" fmla="*/ 488619 h 634172"/>
                <a:gd name="connsiteX46" fmla="*/ 1228356 w 1239749"/>
                <a:gd name="connsiteY46" fmla="*/ 440994 h 634172"/>
                <a:gd name="connsiteX47" fmla="*/ 1237881 w 1239749"/>
                <a:gd name="connsiteY47" fmla="*/ 517194 h 634172"/>
                <a:gd name="connsiteX48" fmla="*/ 1199781 w 1239749"/>
                <a:gd name="connsiteY48" fmla="*/ 583869 h 634172"/>
                <a:gd name="connsiteX49" fmla="*/ 1085481 w 1239749"/>
                <a:gd name="connsiteY49" fmla="*/ 626731 h 634172"/>
                <a:gd name="connsiteX50" fmla="*/ 985468 w 1239749"/>
                <a:gd name="connsiteY50" fmla="*/ 631494 h 634172"/>
                <a:gd name="connsiteX51" fmla="*/ 956893 w 1239749"/>
                <a:gd name="connsiteY51" fmla="*/ 598156 h 634172"/>
                <a:gd name="connsiteX52" fmla="*/ 994993 w 1239749"/>
                <a:gd name="connsiteY52" fmla="*/ 545769 h 634172"/>
                <a:gd name="connsiteX53" fmla="*/ 1014043 w 1239749"/>
                <a:gd name="connsiteY53" fmla="*/ 474331 h 634172"/>
                <a:gd name="connsiteX54" fmla="*/ 990231 w 1239749"/>
                <a:gd name="connsiteY54" fmla="*/ 445756 h 634172"/>
                <a:gd name="connsiteX55" fmla="*/ 899743 w 1239749"/>
                <a:gd name="connsiteY55" fmla="*/ 569581 h 634172"/>
                <a:gd name="connsiteX56" fmla="*/ 856880 w 1239749"/>
                <a:gd name="connsiteY56" fmla="*/ 598156 h 634172"/>
                <a:gd name="connsiteX57" fmla="*/ 785443 w 1239749"/>
                <a:gd name="connsiteY57" fmla="*/ 574344 h 634172"/>
                <a:gd name="connsiteX58" fmla="*/ 794968 w 1239749"/>
                <a:gd name="connsiteY58" fmla="*/ 507669 h 634172"/>
                <a:gd name="connsiteX59" fmla="*/ 833068 w 1239749"/>
                <a:gd name="connsiteY59" fmla="*/ 417181 h 634172"/>
                <a:gd name="connsiteX60" fmla="*/ 785443 w 1239749"/>
                <a:gd name="connsiteY60" fmla="*/ 388606 h 634172"/>
                <a:gd name="connsiteX61" fmla="*/ 733056 w 1239749"/>
                <a:gd name="connsiteY61" fmla="*/ 460044 h 634172"/>
                <a:gd name="connsiteX62" fmla="*/ 704481 w 1239749"/>
                <a:gd name="connsiteY62" fmla="*/ 507669 h 634172"/>
                <a:gd name="connsiteX63" fmla="*/ 637806 w 1239749"/>
                <a:gd name="connsiteY63" fmla="*/ 498144 h 634172"/>
                <a:gd name="connsiteX64" fmla="*/ 718768 w 1239749"/>
                <a:gd name="connsiteY64" fmla="*/ 388606 h 634172"/>
                <a:gd name="connsiteX65" fmla="*/ 647331 w 1239749"/>
                <a:gd name="connsiteY65" fmla="*/ 350506 h 634172"/>
                <a:gd name="connsiteX66" fmla="*/ 699718 w 1239749"/>
                <a:gd name="connsiteY66" fmla="*/ 288594 h 634172"/>
                <a:gd name="connsiteX67" fmla="*/ 728293 w 1239749"/>
                <a:gd name="connsiteY67" fmla="*/ 217156 h 634172"/>
                <a:gd name="connsiteX68" fmla="*/ 656856 w 1239749"/>
                <a:gd name="connsiteY68" fmla="*/ 240969 h 634172"/>
                <a:gd name="connsiteX69" fmla="*/ 585418 w 1239749"/>
                <a:gd name="connsiteY69" fmla="*/ 421944 h 634172"/>
                <a:gd name="connsiteX70" fmla="*/ 518743 w 1239749"/>
                <a:gd name="connsiteY70" fmla="*/ 450519 h 634172"/>
                <a:gd name="connsiteX71" fmla="*/ 456831 w 1239749"/>
                <a:gd name="connsiteY71" fmla="*/ 417181 h 634172"/>
                <a:gd name="connsiteX72" fmla="*/ 509218 w 1239749"/>
                <a:gd name="connsiteY72" fmla="*/ 331456 h 634172"/>
                <a:gd name="connsiteX73" fmla="*/ 533031 w 1239749"/>
                <a:gd name="connsiteY73" fmla="*/ 240969 h 634172"/>
                <a:gd name="connsiteX74" fmla="*/ 475881 w 1239749"/>
                <a:gd name="connsiteY74" fmla="*/ 250494 h 634172"/>
                <a:gd name="connsiteX75" fmla="*/ 447306 w 1239749"/>
                <a:gd name="connsiteY75" fmla="*/ 321931 h 634172"/>
                <a:gd name="connsiteX76" fmla="*/ 409206 w 1239749"/>
                <a:gd name="connsiteY76" fmla="*/ 360031 h 634172"/>
                <a:gd name="connsiteX77" fmla="*/ 437781 w 1239749"/>
                <a:gd name="connsiteY77" fmla="*/ 207631 h 634172"/>
                <a:gd name="connsiteX78" fmla="*/ 380631 w 1239749"/>
                <a:gd name="connsiteY78" fmla="*/ 212394 h 634172"/>
                <a:gd name="connsiteX79" fmla="*/ 290143 w 1239749"/>
                <a:gd name="connsiteY79" fmla="*/ 331456 h 634172"/>
                <a:gd name="connsiteX80" fmla="*/ 204418 w 1239749"/>
                <a:gd name="connsiteY80" fmla="*/ 317169 h 634172"/>
                <a:gd name="connsiteX81" fmla="*/ 137743 w 1239749"/>
                <a:gd name="connsiteY81" fmla="*/ 269544 h 634172"/>
                <a:gd name="connsiteX82" fmla="*/ 190131 w 1239749"/>
                <a:gd name="connsiteY82" fmla="*/ 164769 h 634172"/>
                <a:gd name="connsiteX83" fmla="*/ 123456 w 1239749"/>
                <a:gd name="connsiteY83" fmla="*/ 136194 h 634172"/>
                <a:gd name="connsiteX84" fmla="*/ 94881 w 1239749"/>
                <a:gd name="connsiteY84" fmla="*/ 217156 h 634172"/>
                <a:gd name="connsiteX85" fmla="*/ 4393 w 1239749"/>
                <a:gd name="connsiteY85" fmla="*/ 164769 h 634172"/>
                <a:gd name="connsiteX0" fmla="*/ 4393 w 1239749"/>
                <a:gd name="connsiteY0" fmla="*/ 164769 h 634172"/>
                <a:gd name="connsiteX1" fmla="*/ 23443 w 1239749"/>
                <a:gd name="connsiteY1" fmla="*/ 69519 h 634172"/>
                <a:gd name="connsiteX2" fmla="*/ 104406 w 1239749"/>
                <a:gd name="connsiteY2" fmla="*/ 12369 h 634172"/>
                <a:gd name="connsiteX3" fmla="*/ 232993 w 1239749"/>
                <a:gd name="connsiteY3" fmla="*/ 2844 h 634172"/>
                <a:gd name="connsiteX4" fmla="*/ 190131 w 1239749"/>
                <a:gd name="connsiteY4" fmla="*/ 50469 h 634172"/>
                <a:gd name="connsiteX5" fmla="*/ 175843 w 1239749"/>
                <a:gd name="connsiteY5" fmla="*/ 98094 h 634172"/>
                <a:gd name="connsiteX6" fmla="*/ 247281 w 1239749"/>
                <a:gd name="connsiteY6" fmla="*/ 69519 h 634172"/>
                <a:gd name="connsiteX7" fmla="*/ 318718 w 1239749"/>
                <a:gd name="connsiteY7" fmla="*/ 12369 h 634172"/>
                <a:gd name="connsiteX8" fmla="*/ 390156 w 1239749"/>
                <a:gd name="connsiteY8" fmla="*/ 2844 h 634172"/>
                <a:gd name="connsiteX9" fmla="*/ 423493 w 1239749"/>
                <a:gd name="connsiteY9" fmla="*/ 31419 h 634172"/>
                <a:gd name="connsiteX10" fmla="*/ 375868 w 1239749"/>
                <a:gd name="connsiteY10" fmla="*/ 69519 h 634172"/>
                <a:gd name="connsiteX11" fmla="*/ 328243 w 1239749"/>
                <a:gd name="connsiteY11" fmla="*/ 102856 h 634172"/>
                <a:gd name="connsiteX12" fmla="*/ 247281 w 1239749"/>
                <a:gd name="connsiteY12" fmla="*/ 202869 h 634172"/>
                <a:gd name="connsiteX13" fmla="*/ 309193 w 1239749"/>
                <a:gd name="connsiteY13" fmla="*/ 212394 h 634172"/>
                <a:gd name="connsiteX14" fmla="*/ 380631 w 1239749"/>
                <a:gd name="connsiteY14" fmla="*/ 140956 h 634172"/>
                <a:gd name="connsiteX15" fmla="*/ 490168 w 1239749"/>
                <a:gd name="connsiteY15" fmla="*/ 55231 h 634172"/>
                <a:gd name="connsiteX16" fmla="*/ 533031 w 1239749"/>
                <a:gd name="connsiteY16" fmla="*/ 45706 h 634172"/>
                <a:gd name="connsiteX17" fmla="*/ 628281 w 1239749"/>
                <a:gd name="connsiteY17" fmla="*/ 83806 h 634172"/>
                <a:gd name="connsiteX18" fmla="*/ 499693 w 1239749"/>
                <a:gd name="connsiteY18" fmla="*/ 131431 h 634172"/>
                <a:gd name="connsiteX19" fmla="*/ 509218 w 1239749"/>
                <a:gd name="connsiteY19" fmla="*/ 164769 h 634172"/>
                <a:gd name="connsiteX20" fmla="*/ 580656 w 1239749"/>
                <a:gd name="connsiteY20" fmla="*/ 150481 h 634172"/>
                <a:gd name="connsiteX21" fmla="*/ 585418 w 1239749"/>
                <a:gd name="connsiteY21" fmla="*/ 207631 h 634172"/>
                <a:gd name="connsiteX22" fmla="*/ 623518 w 1239749"/>
                <a:gd name="connsiteY22" fmla="*/ 264781 h 634172"/>
                <a:gd name="connsiteX23" fmla="*/ 637806 w 1239749"/>
                <a:gd name="connsiteY23" fmla="*/ 202869 h 634172"/>
                <a:gd name="connsiteX24" fmla="*/ 637806 w 1239749"/>
                <a:gd name="connsiteY24" fmla="*/ 140956 h 634172"/>
                <a:gd name="connsiteX25" fmla="*/ 709243 w 1239749"/>
                <a:gd name="connsiteY25" fmla="*/ 107619 h 634172"/>
                <a:gd name="connsiteX26" fmla="*/ 833068 w 1239749"/>
                <a:gd name="connsiteY26" fmla="*/ 150481 h 634172"/>
                <a:gd name="connsiteX27" fmla="*/ 766393 w 1239749"/>
                <a:gd name="connsiteY27" fmla="*/ 236206 h 634172"/>
                <a:gd name="connsiteX28" fmla="*/ 737818 w 1239749"/>
                <a:gd name="connsiteY28" fmla="*/ 302881 h 634172"/>
                <a:gd name="connsiteX29" fmla="*/ 790206 w 1239749"/>
                <a:gd name="connsiteY29" fmla="*/ 364794 h 634172"/>
                <a:gd name="connsiteX30" fmla="*/ 823543 w 1239749"/>
                <a:gd name="connsiteY30" fmla="*/ 317169 h 634172"/>
                <a:gd name="connsiteX31" fmla="*/ 833068 w 1239749"/>
                <a:gd name="connsiteY31" fmla="*/ 250494 h 634172"/>
                <a:gd name="connsiteX32" fmla="*/ 909268 w 1239749"/>
                <a:gd name="connsiteY32" fmla="*/ 179056 h 634172"/>
                <a:gd name="connsiteX33" fmla="*/ 1028331 w 1239749"/>
                <a:gd name="connsiteY33" fmla="*/ 231444 h 634172"/>
                <a:gd name="connsiteX34" fmla="*/ 952131 w 1239749"/>
                <a:gd name="connsiteY34" fmla="*/ 340981 h 634172"/>
                <a:gd name="connsiteX35" fmla="*/ 856881 w 1239749"/>
                <a:gd name="connsiteY35" fmla="*/ 464806 h 634172"/>
                <a:gd name="connsiteX36" fmla="*/ 890218 w 1239749"/>
                <a:gd name="connsiteY36" fmla="*/ 517194 h 634172"/>
                <a:gd name="connsiteX37" fmla="*/ 947368 w 1239749"/>
                <a:gd name="connsiteY37" fmla="*/ 445756 h 634172"/>
                <a:gd name="connsiteX38" fmla="*/ 1009281 w 1239749"/>
                <a:gd name="connsiteY38" fmla="*/ 360031 h 634172"/>
                <a:gd name="connsiteX39" fmla="*/ 1071193 w 1239749"/>
                <a:gd name="connsiteY39" fmla="*/ 288594 h 634172"/>
                <a:gd name="connsiteX40" fmla="*/ 1133106 w 1239749"/>
                <a:gd name="connsiteY40" fmla="*/ 298119 h 634172"/>
                <a:gd name="connsiteX41" fmla="*/ 1199781 w 1239749"/>
                <a:gd name="connsiteY41" fmla="*/ 369556 h 634172"/>
                <a:gd name="connsiteX42" fmla="*/ 1152156 w 1239749"/>
                <a:gd name="connsiteY42" fmla="*/ 431469 h 634172"/>
                <a:gd name="connsiteX43" fmla="*/ 1052143 w 1239749"/>
                <a:gd name="connsiteY43" fmla="*/ 488619 h 634172"/>
                <a:gd name="connsiteX44" fmla="*/ 1075956 w 1239749"/>
                <a:gd name="connsiteY44" fmla="*/ 521956 h 634172"/>
                <a:gd name="connsiteX45" fmla="*/ 1180731 w 1239749"/>
                <a:gd name="connsiteY45" fmla="*/ 488619 h 634172"/>
                <a:gd name="connsiteX46" fmla="*/ 1228356 w 1239749"/>
                <a:gd name="connsiteY46" fmla="*/ 440994 h 634172"/>
                <a:gd name="connsiteX47" fmla="*/ 1237881 w 1239749"/>
                <a:gd name="connsiteY47" fmla="*/ 517194 h 634172"/>
                <a:gd name="connsiteX48" fmla="*/ 1199781 w 1239749"/>
                <a:gd name="connsiteY48" fmla="*/ 583869 h 634172"/>
                <a:gd name="connsiteX49" fmla="*/ 1085481 w 1239749"/>
                <a:gd name="connsiteY49" fmla="*/ 626731 h 634172"/>
                <a:gd name="connsiteX50" fmla="*/ 985468 w 1239749"/>
                <a:gd name="connsiteY50" fmla="*/ 631494 h 634172"/>
                <a:gd name="connsiteX51" fmla="*/ 956893 w 1239749"/>
                <a:gd name="connsiteY51" fmla="*/ 598156 h 634172"/>
                <a:gd name="connsiteX52" fmla="*/ 994993 w 1239749"/>
                <a:gd name="connsiteY52" fmla="*/ 545769 h 634172"/>
                <a:gd name="connsiteX53" fmla="*/ 1014043 w 1239749"/>
                <a:gd name="connsiteY53" fmla="*/ 474331 h 634172"/>
                <a:gd name="connsiteX54" fmla="*/ 990231 w 1239749"/>
                <a:gd name="connsiteY54" fmla="*/ 445756 h 634172"/>
                <a:gd name="connsiteX55" fmla="*/ 899743 w 1239749"/>
                <a:gd name="connsiteY55" fmla="*/ 569581 h 634172"/>
                <a:gd name="connsiteX56" fmla="*/ 856880 w 1239749"/>
                <a:gd name="connsiteY56" fmla="*/ 598156 h 634172"/>
                <a:gd name="connsiteX57" fmla="*/ 785443 w 1239749"/>
                <a:gd name="connsiteY57" fmla="*/ 574344 h 634172"/>
                <a:gd name="connsiteX58" fmla="*/ 794968 w 1239749"/>
                <a:gd name="connsiteY58" fmla="*/ 507669 h 634172"/>
                <a:gd name="connsiteX59" fmla="*/ 833068 w 1239749"/>
                <a:gd name="connsiteY59" fmla="*/ 417181 h 634172"/>
                <a:gd name="connsiteX60" fmla="*/ 785443 w 1239749"/>
                <a:gd name="connsiteY60" fmla="*/ 388606 h 634172"/>
                <a:gd name="connsiteX61" fmla="*/ 733056 w 1239749"/>
                <a:gd name="connsiteY61" fmla="*/ 460044 h 634172"/>
                <a:gd name="connsiteX62" fmla="*/ 704481 w 1239749"/>
                <a:gd name="connsiteY62" fmla="*/ 507669 h 634172"/>
                <a:gd name="connsiteX63" fmla="*/ 637806 w 1239749"/>
                <a:gd name="connsiteY63" fmla="*/ 498144 h 634172"/>
                <a:gd name="connsiteX64" fmla="*/ 718768 w 1239749"/>
                <a:gd name="connsiteY64" fmla="*/ 388606 h 634172"/>
                <a:gd name="connsiteX65" fmla="*/ 647331 w 1239749"/>
                <a:gd name="connsiteY65" fmla="*/ 350506 h 634172"/>
                <a:gd name="connsiteX66" fmla="*/ 699718 w 1239749"/>
                <a:gd name="connsiteY66" fmla="*/ 288594 h 634172"/>
                <a:gd name="connsiteX67" fmla="*/ 728293 w 1239749"/>
                <a:gd name="connsiteY67" fmla="*/ 217156 h 634172"/>
                <a:gd name="connsiteX68" fmla="*/ 656856 w 1239749"/>
                <a:gd name="connsiteY68" fmla="*/ 240969 h 634172"/>
                <a:gd name="connsiteX69" fmla="*/ 585418 w 1239749"/>
                <a:gd name="connsiteY69" fmla="*/ 421944 h 634172"/>
                <a:gd name="connsiteX70" fmla="*/ 518743 w 1239749"/>
                <a:gd name="connsiteY70" fmla="*/ 450519 h 634172"/>
                <a:gd name="connsiteX71" fmla="*/ 456831 w 1239749"/>
                <a:gd name="connsiteY71" fmla="*/ 417181 h 634172"/>
                <a:gd name="connsiteX72" fmla="*/ 509218 w 1239749"/>
                <a:gd name="connsiteY72" fmla="*/ 331456 h 634172"/>
                <a:gd name="connsiteX73" fmla="*/ 533031 w 1239749"/>
                <a:gd name="connsiteY73" fmla="*/ 240969 h 634172"/>
                <a:gd name="connsiteX74" fmla="*/ 475881 w 1239749"/>
                <a:gd name="connsiteY74" fmla="*/ 250494 h 634172"/>
                <a:gd name="connsiteX75" fmla="*/ 447306 w 1239749"/>
                <a:gd name="connsiteY75" fmla="*/ 321931 h 634172"/>
                <a:gd name="connsiteX76" fmla="*/ 423493 w 1239749"/>
                <a:gd name="connsiteY76" fmla="*/ 274306 h 634172"/>
                <a:gd name="connsiteX77" fmla="*/ 437781 w 1239749"/>
                <a:gd name="connsiteY77" fmla="*/ 207631 h 634172"/>
                <a:gd name="connsiteX78" fmla="*/ 380631 w 1239749"/>
                <a:gd name="connsiteY78" fmla="*/ 212394 h 634172"/>
                <a:gd name="connsiteX79" fmla="*/ 290143 w 1239749"/>
                <a:gd name="connsiteY79" fmla="*/ 331456 h 634172"/>
                <a:gd name="connsiteX80" fmla="*/ 204418 w 1239749"/>
                <a:gd name="connsiteY80" fmla="*/ 317169 h 634172"/>
                <a:gd name="connsiteX81" fmla="*/ 137743 w 1239749"/>
                <a:gd name="connsiteY81" fmla="*/ 269544 h 634172"/>
                <a:gd name="connsiteX82" fmla="*/ 190131 w 1239749"/>
                <a:gd name="connsiteY82" fmla="*/ 164769 h 634172"/>
                <a:gd name="connsiteX83" fmla="*/ 123456 w 1239749"/>
                <a:gd name="connsiteY83" fmla="*/ 136194 h 634172"/>
                <a:gd name="connsiteX84" fmla="*/ 94881 w 1239749"/>
                <a:gd name="connsiteY84" fmla="*/ 217156 h 634172"/>
                <a:gd name="connsiteX85" fmla="*/ 4393 w 1239749"/>
                <a:gd name="connsiteY85" fmla="*/ 164769 h 634172"/>
                <a:gd name="connsiteX0" fmla="*/ 4393 w 1239749"/>
                <a:gd name="connsiteY0" fmla="*/ 164769 h 634172"/>
                <a:gd name="connsiteX1" fmla="*/ 23443 w 1239749"/>
                <a:gd name="connsiteY1" fmla="*/ 69519 h 634172"/>
                <a:gd name="connsiteX2" fmla="*/ 104406 w 1239749"/>
                <a:gd name="connsiteY2" fmla="*/ 12369 h 634172"/>
                <a:gd name="connsiteX3" fmla="*/ 232993 w 1239749"/>
                <a:gd name="connsiteY3" fmla="*/ 2844 h 634172"/>
                <a:gd name="connsiteX4" fmla="*/ 190131 w 1239749"/>
                <a:gd name="connsiteY4" fmla="*/ 50469 h 634172"/>
                <a:gd name="connsiteX5" fmla="*/ 175843 w 1239749"/>
                <a:gd name="connsiteY5" fmla="*/ 98094 h 634172"/>
                <a:gd name="connsiteX6" fmla="*/ 247281 w 1239749"/>
                <a:gd name="connsiteY6" fmla="*/ 69519 h 634172"/>
                <a:gd name="connsiteX7" fmla="*/ 318718 w 1239749"/>
                <a:gd name="connsiteY7" fmla="*/ 12369 h 634172"/>
                <a:gd name="connsiteX8" fmla="*/ 390156 w 1239749"/>
                <a:gd name="connsiteY8" fmla="*/ 2844 h 634172"/>
                <a:gd name="connsiteX9" fmla="*/ 423493 w 1239749"/>
                <a:gd name="connsiteY9" fmla="*/ 31419 h 634172"/>
                <a:gd name="connsiteX10" fmla="*/ 375868 w 1239749"/>
                <a:gd name="connsiteY10" fmla="*/ 69519 h 634172"/>
                <a:gd name="connsiteX11" fmla="*/ 328243 w 1239749"/>
                <a:gd name="connsiteY11" fmla="*/ 102856 h 634172"/>
                <a:gd name="connsiteX12" fmla="*/ 247281 w 1239749"/>
                <a:gd name="connsiteY12" fmla="*/ 202869 h 634172"/>
                <a:gd name="connsiteX13" fmla="*/ 309193 w 1239749"/>
                <a:gd name="connsiteY13" fmla="*/ 212394 h 634172"/>
                <a:gd name="connsiteX14" fmla="*/ 380631 w 1239749"/>
                <a:gd name="connsiteY14" fmla="*/ 140956 h 634172"/>
                <a:gd name="connsiteX15" fmla="*/ 490168 w 1239749"/>
                <a:gd name="connsiteY15" fmla="*/ 55231 h 634172"/>
                <a:gd name="connsiteX16" fmla="*/ 533031 w 1239749"/>
                <a:gd name="connsiteY16" fmla="*/ 45706 h 634172"/>
                <a:gd name="connsiteX17" fmla="*/ 628281 w 1239749"/>
                <a:gd name="connsiteY17" fmla="*/ 83806 h 634172"/>
                <a:gd name="connsiteX18" fmla="*/ 499693 w 1239749"/>
                <a:gd name="connsiteY18" fmla="*/ 131431 h 634172"/>
                <a:gd name="connsiteX19" fmla="*/ 509218 w 1239749"/>
                <a:gd name="connsiteY19" fmla="*/ 164769 h 634172"/>
                <a:gd name="connsiteX20" fmla="*/ 580656 w 1239749"/>
                <a:gd name="connsiteY20" fmla="*/ 150481 h 634172"/>
                <a:gd name="connsiteX21" fmla="*/ 585418 w 1239749"/>
                <a:gd name="connsiteY21" fmla="*/ 207631 h 634172"/>
                <a:gd name="connsiteX22" fmla="*/ 623518 w 1239749"/>
                <a:gd name="connsiteY22" fmla="*/ 264781 h 634172"/>
                <a:gd name="connsiteX23" fmla="*/ 637806 w 1239749"/>
                <a:gd name="connsiteY23" fmla="*/ 202869 h 634172"/>
                <a:gd name="connsiteX24" fmla="*/ 637806 w 1239749"/>
                <a:gd name="connsiteY24" fmla="*/ 140956 h 634172"/>
                <a:gd name="connsiteX25" fmla="*/ 709243 w 1239749"/>
                <a:gd name="connsiteY25" fmla="*/ 107619 h 634172"/>
                <a:gd name="connsiteX26" fmla="*/ 833068 w 1239749"/>
                <a:gd name="connsiteY26" fmla="*/ 150481 h 634172"/>
                <a:gd name="connsiteX27" fmla="*/ 766393 w 1239749"/>
                <a:gd name="connsiteY27" fmla="*/ 236206 h 634172"/>
                <a:gd name="connsiteX28" fmla="*/ 737818 w 1239749"/>
                <a:gd name="connsiteY28" fmla="*/ 302881 h 634172"/>
                <a:gd name="connsiteX29" fmla="*/ 790206 w 1239749"/>
                <a:gd name="connsiteY29" fmla="*/ 364794 h 634172"/>
                <a:gd name="connsiteX30" fmla="*/ 823543 w 1239749"/>
                <a:gd name="connsiteY30" fmla="*/ 317169 h 634172"/>
                <a:gd name="connsiteX31" fmla="*/ 833068 w 1239749"/>
                <a:gd name="connsiteY31" fmla="*/ 250494 h 634172"/>
                <a:gd name="connsiteX32" fmla="*/ 909268 w 1239749"/>
                <a:gd name="connsiteY32" fmla="*/ 179056 h 634172"/>
                <a:gd name="connsiteX33" fmla="*/ 1028331 w 1239749"/>
                <a:gd name="connsiteY33" fmla="*/ 231444 h 634172"/>
                <a:gd name="connsiteX34" fmla="*/ 952131 w 1239749"/>
                <a:gd name="connsiteY34" fmla="*/ 340981 h 634172"/>
                <a:gd name="connsiteX35" fmla="*/ 856881 w 1239749"/>
                <a:gd name="connsiteY35" fmla="*/ 464806 h 634172"/>
                <a:gd name="connsiteX36" fmla="*/ 890218 w 1239749"/>
                <a:gd name="connsiteY36" fmla="*/ 517194 h 634172"/>
                <a:gd name="connsiteX37" fmla="*/ 947368 w 1239749"/>
                <a:gd name="connsiteY37" fmla="*/ 445756 h 634172"/>
                <a:gd name="connsiteX38" fmla="*/ 1009281 w 1239749"/>
                <a:gd name="connsiteY38" fmla="*/ 360031 h 634172"/>
                <a:gd name="connsiteX39" fmla="*/ 1071193 w 1239749"/>
                <a:gd name="connsiteY39" fmla="*/ 288594 h 634172"/>
                <a:gd name="connsiteX40" fmla="*/ 1133106 w 1239749"/>
                <a:gd name="connsiteY40" fmla="*/ 298119 h 634172"/>
                <a:gd name="connsiteX41" fmla="*/ 1199781 w 1239749"/>
                <a:gd name="connsiteY41" fmla="*/ 369556 h 634172"/>
                <a:gd name="connsiteX42" fmla="*/ 1152156 w 1239749"/>
                <a:gd name="connsiteY42" fmla="*/ 431469 h 634172"/>
                <a:gd name="connsiteX43" fmla="*/ 1052143 w 1239749"/>
                <a:gd name="connsiteY43" fmla="*/ 488619 h 634172"/>
                <a:gd name="connsiteX44" fmla="*/ 1075956 w 1239749"/>
                <a:gd name="connsiteY44" fmla="*/ 521956 h 634172"/>
                <a:gd name="connsiteX45" fmla="*/ 1180731 w 1239749"/>
                <a:gd name="connsiteY45" fmla="*/ 488619 h 634172"/>
                <a:gd name="connsiteX46" fmla="*/ 1228356 w 1239749"/>
                <a:gd name="connsiteY46" fmla="*/ 440994 h 634172"/>
                <a:gd name="connsiteX47" fmla="*/ 1237881 w 1239749"/>
                <a:gd name="connsiteY47" fmla="*/ 517194 h 634172"/>
                <a:gd name="connsiteX48" fmla="*/ 1199781 w 1239749"/>
                <a:gd name="connsiteY48" fmla="*/ 583869 h 634172"/>
                <a:gd name="connsiteX49" fmla="*/ 1085481 w 1239749"/>
                <a:gd name="connsiteY49" fmla="*/ 626731 h 634172"/>
                <a:gd name="connsiteX50" fmla="*/ 985468 w 1239749"/>
                <a:gd name="connsiteY50" fmla="*/ 631494 h 634172"/>
                <a:gd name="connsiteX51" fmla="*/ 956893 w 1239749"/>
                <a:gd name="connsiteY51" fmla="*/ 598156 h 634172"/>
                <a:gd name="connsiteX52" fmla="*/ 994993 w 1239749"/>
                <a:gd name="connsiteY52" fmla="*/ 545769 h 634172"/>
                <a:gd name="connsiteX53" fmla="*/ 1014043 w 1239749"/>
                <a:gd name="connsiteY53" fmla="*/ 474331 h 634172"/>
                <a:gd name="connsiteX54" fmla="*/ 990231 w 1239749"/>
                <a:gd name="connsiteY54" fmla="*/ 445756 h 634172"/>
                <a:gd name="connsiteX55" fmla="*/ 899743 w 1239749"/>
                <a:gd name="connsiteY55" fmla="*/ 569581 h 634172"/>
                <a:gd name="connsiteX56" fmla="*/ 856880 w 1239749"/>
                <a:gd name="connsiteY56" fmla="*/ 598156 h 634172"/>
                <a:gd name="connsiteX57" fmla="*/ 785443 w 1239749"/>
                <a:gd name="connsiteY57" fmla="*/ 574344 h 634172"/>
                <a:gd name="connsiteX58" fmla="*/ 794968 w 1239749"/>
                <a:gd name="connsiteY58" fmla="*/ 507669 h 634172"/>
                <a:gd name="connsiteX59" fmla="*/ 833068 w 1239749"/>
                <a:gd name="connsiteY59" fmla="*/ 417181 h 634172"/>
                <a:gd name="connsiteX60" fmla="*/ 785443 w 1239749"/>
                <a:gd name="connsiteY60" fmla="*/ 388606 h 634172"/>
                <a:gd name="connsiteX61" fmla="*/ 733056 w 1239749"/>
                <a:gd name="connsiteY61" fmla="*/ 460044 h 634172"/>
                <a:gd name="connsiteX62" fmla="*/ 704481 w 1239749"/>
                <a:gd name="connsiteY62" fmla="*/ 507669 h 634172"/>
                <a:gd name="connsiteX63" fmla="*/ 637806 w 1239749"/>
                <a:gd name="connsiteY63" fmla="*/ 498144 h 634172"/>
                <a:gd name="connsiteX64" fmla="*/ 718768 w 1239749"/>
                <a:gd name="connsiteY64" fmla="*/ 388606 h 634172"/>
                <a:gd name="connsiteX65" fmla="*/ 647331 w 1239749"/>
                <a:gd name="connsiteY65" fmla="*/ 350506 h 634172"/>
                <a:gd name="connsiteX66" fmla="*/ 699718 w 1239749"/>
                <a:gd name="connsiteY66" fmla="*/ 288594 h 634172"/>
                <a:gd name="connsiteX67" fmla="*/ 728293 w 1239749"/>
                <a:gd name="connsiteY67" fmla="*/ 217156 h 634172"/>
                <a:gd name="connsiteX68" fmla="*/ 656856 w 1239749"/>
                <a:gd name="connsiteY68" fmla="*/ 240969 h 634172"/>
                <a:gd name="connsiteX69" fmla="*/ 585418 w 1239749"/>
                <a:gd name="connsiteY69" fmla="*/ 421944 h 634172"/>
                <a:gd name="connsiteX70" fmla="*/ 518743 w 1239749"/>
                <a:gd name="connsiteY70" fmla="*/ 450519 h 634172"/>
                <a:gd name="connsiteX71" fmla="*/ 456831 w 1239749"/>
                <a:gd name="connsiteY71" fmla="*/ 417181 h 634172"/>
                <a:gd name="connsiteX72" fmla="*/ 509218 w 1239749"/>
                <a:gd name="connsiteY72" fmla="*/ 331456 h 634172"/>
                <a:gd name="connsiteX73" fmla="*/ 533031 w 1239749"/>
                <a:gd name="connsiteY73" fmla="*/ 240969 h 634172"/>
                <a:gd name="connsiteX74" fmla="*/ 475881 w 1239749"/>
                <a:gd name="connsiteY74" fmla="*/ 250494 h 634172"/>
                <a:gd name="connsiteX75" fmla="*/ 452069 w 1239749"/>
                <a:gd name="connsiteY75" fmla="*/ 307643 h 634172"/>
                <a:gd name="connsiteX76" fmla="*/ 423493 w 1239749"/>
                <a:gd name="connsiteY76" fmla="*/ 274306 h 634172"/>
                <a:gd name="connsiteX77" fmla="*/ 437781 w 1239749"/>
                <a:gd name="connsiteY77" fmla="*/ 207631 h 634172"/>
                <a:gd name="connsiteX78" fmla="*/ 380631 w 1239749"/>
                <a:gd name="connsiteY78" fmla="*/ 212394 h 634172"/>
                <a:gd name="connsiteX79" fmla="*/ 290143 w 1239749"/>
                <a:gd name="connsiteY79" fmla="*/ 331456 h 634172"/>
                <a:gd name="connsiteX80" fmla="*/ 204418 w 1239749"/>
                <a:gd name="connsiteY80" fmla="*/ 317169 h 634172"/>
                <a:gd name="connsiteX81" fmla="*/ 137743 w 1239749"/>
                <a:gd name="connsiteY81" fmla="*/ 269544 h 634172"/>
                <a:gd name="connsiteX82" fmla="*/ 190131 w 1239749"/>
                <a:gd name="connsiteY82" fmla="*/ 164769 h 634172"/>
                <a:gd name="connsiteX83" fmla="*/ 123456 w 1239749"/>
                <a:gd name="connsiteY83" fmla="*/ 136194 h 634172"/>
                <a:gd name="connsiteX84" fmla="*/ 94881 w 1239749"/>
                <a:gd name="connsiteY84" fmla="*/ 217156 h 634172"/>
                <a:gd name="connsiteX85" fmla="*/ 4393 w 1239749"/>
                <a:gd name="connsiteY85" fmla="*/ 164769 h 634172"/>
                <a:gd name="connsiteX0" fmla="*/ 4393 w 1239749"/>
                <a:gd name="connsiteY0" fmla="*/ 164769 h 634172"/>
                <a:gd name="connsiteX1" fmla="*/ 23443 w 1239749"/>
                <a:gd name="connsiteY1" fmla="*/ 69519 h 634172"/>
                <a:gd name="connsiteX2" fmla="*/ 104406 w 1239749"/>
                <a:gd name="connsiteY2" fmla="*/ 12369 h 634172"/>
                <a:gd name="connsiteX3" fmla="*/ 232993 w 1239749"/>
                <a:gd name="connsiteY3" fmla="*/ 2844 h 634172"/>
                <a:gd name="connsiteX4" fmla="*/ 190131 w 1239749"/>
                <a:gd name="connsiteY4" fmla="*/ 50469 h 634172"/>
                <a:gd name="connsiteX5" fmla="*/ 175843 w 1239749"/>
                <a:gd name="connsiteY5" fmla="*/ 98094 h 634172"/>
                <a:gd name="connsiteX6" fmla="*/ 247281 w 1239749"/>
                <a:gd name="connsiteY6" fmla="*/ 69519 h 634172"/>
                <a:gd name="connsiteX7" fmla="*/ 318718 w 1239749"/>
                <a:gd name="connsiteY7" fmla="*/ 12369 h 634172"/>
                <a:gd name="connsiteX8" fmla="*/ 390156 w 1239749"/>
                <a:gd name="connsiteY8" fmla="*/ 2844 h 634172"/>
                <a:gd name="connsiteX9" fmla="*/ 423493 w 1239749"/>
                <a:gd name="connsiteY9" fmla="*/ 31419 h 634172"/>
                <a:gd name="connsiteX10" fmla="*/ 375868 w 1239749"/>
                <a:gd name="connsiteY10" fmla="*/ 69519 h 634172"/>
                <a:gd name="connsiteX11" fmla="*/ 328243 w 1239749"/>
                <a:gd name="connsiteY11" fmla="*/ 102856 h 634172"/>
                <a:gd name="connsiteX12" fmla="*/ 247281 w 1239749"/>
                <a:gd name="connsiteY12" fmla="*/ 202869 h 634172"/>
                <a:gd name="connsiteX13" fmla="*/ 309193 w 1239749"/>
                <a:gd name="connsiteY13" fmla="*/ 212394 h 634172"/>
                <a:gd name="connsiteX14" fmla="*/ 380631 w 1239749"/>
                <a:gd name="connsiteY14" fmla="*/ 140956 h 634172"/>
                <a:gd name="connsiteX15" fmla="*/ 490168 w 1239749"/>
                <a:gd name="connsiteY15" fmla="*/ 55231 h 634172"/>
                <a:gd name="connsiteX16" fmla="*/ 533031 w 1239749"/>
                <a:gd name="connsiteY16" fmla="*/ 45706 h 634172"/>
                <a:gd name="connsiteX17" fmla="*/ 628281 w 1239749"/>
                <a:gd name="connsiteY17" fmla="*/ 83806 h 634172"/>
                <a:gd name="connsiteX18" fmla="*/ 499693 w 1239749"/>
                <a:gd name="connsiteY18" fmla="*/ 131431 h 634172"/>
                <a:gd name="connsiteX19" fmla="*/ 509218 w 1239749"/>
                <a:gd name="connsiteY19" fmla="*/ 164769 h 634172"/>
                <a:gd name="connsiteX20" fmla="*/ 580656 w 1239749"/>
                <a:gd name="connsiteY20" fmla="*/ 150481 h 634172"/>
                <a:gd name="connsiteX21" fmla="*/ 585418 w 1239749"/>
                <a:gd name="connsiteY21" fmla="*/ 207631 h 634172"/>
                <a:gd name="connsiteX22" fmla="*/ 623518 w 1239749"/>
                <a:gd name="connsiteY22" fmla="*/ 264781 h 634172"/>
                <a:gd name="connsiteX23" fmla="*/ 637806 w 1239749"/>
                <a:gd name="connsiteY23" fmla="*/ 202869 h 634172"/>
                <a:gd name="connsiteX24" fmla="*/ 637806 w 1239749"/>
                <a:gd name="connsiteY24" fmla="*/ 140956 h 634172"/>
                <a:gd name="connsiteX25" fmla="*/ 709243 w 1239749"/>
                <a:gd name="connsiteY25" fmla="*/ 107619 h 634172"/>
                <a:gd name="connsiteX26" fmla="*/ 833068 w 1239749"/>
                <a:gd name="connsiteY26" fmla="*/ 150481 h 634172"/>
                <a:gd name="connsiteX27" fmla="*/ 766393 w 1239749"/>
                <a:gd name="connsiteY27" fmla="*/ 236206 h 634172"/>
                <a:gd name="connsiteX28" fmla="*/ 737818 w 1239749"/>
                <a:gd name="connsiteY28" fmla="*/ 302881 h 634172"/>
                <a:gd name="connsiteX29" fmla="*/ 790206 w 1239749"/>
                <a:gd name="connsiteY29" fmla="*/ 364794 h 634172"/>
                <a:gd name="connsiteX30" fmla="*/ 823543 w 1239749"/>
                <a:gd name="connsiteY30" fmla="*/ 317169 h 634172"/>
                <a:gd name="connsiteX31" fmla="*/ 833068 w 1239749"/>
                <a:gd name="connsiteY31" fmla="*/ 250494 h 634172"/>
                <a:gd name="connsiteX32" fmla="*/ 909268 w 1239749"/>
                <a:gd name="connsiteY32" fmla="*/ 179056 h 634172"/>
                <a:gd name="connsiteX33" fmla="*/ 1028331 w 1239749"/>
                <a:gd name="connsiteY33" fmla="*/ 231444 h 634172"/>
                <a:gd name="connsiteX34" fmla="*/ 952131 w 1239749"/>
                <a:gd name="connsiteY34" fmla="*/ 340981 h 634172"/>
                <a:gd name="connsiteX35" fmla="*/ 856881 w 1239749"/>
                <a:gd name="connsiteY35" fmla="*/ 464806 h 634172"/>
                <a:gd name="connsiteX36" fmla="*/ 890218 w 1239749"/>
                <a:gd name="connsiteY36" fmla="*/ 517194 h 634172"/>
                <a:gd name="connsiteX37" fmla="*/ 947368 w 1239749"/>
                <a:gd name="connsiteY37" fmla="*/ 445756 h 634172"/>
                <a:gd name="connsiteX38" fmla="*/ 1009281 w 1239749"/>
                <a:gd name="connsiteY38" fmla="*/ 360031 h 634172"/>
                <a:gd name="connsiteX39" fmla="*/ 1071193 w 1239749"/>
                <a:gd name="connsiteY39" fmla="*/ 288594 h 634172"/>
                <a:gd name="connsiteX40" fmla="*/ 1133106 w 1239749"/>
                <a:gd name="connsiteY40" fmla="*/ 298119 h 634172"/>
                <a:gd name="connsiteX41" fmla="*/ 1199781 w 1239749"/>
                <a:gd name="connsiteY41" fmla="*/ 369556 h 634172"/>
                <a:gd name="connsiteX42" fmla="*/ 1152156 w 1239749"/>
                <a:gd name="connsiteY42" fmla="*/ 431469 h 634172"/>
                <a:gd name="connsiteX43" fmla="*/ 1052143 w 1239749"/>
                <a:gd name="connsiteY43" fmla="*/ 488619 h 634172"/>
                <a:gd name="connsiteX44" fmla="*/ 1075956 w 1239749"/>
                <a:gd name="connsiteY44" fmla="*/ 521956 h 634172"/>
                <a:gd name="connsiteX45" fmla="*/ 1180731 w 1239749"/>
                <a:gd name="connsiteY45" fmla="*/ 488619 h 634172"/>
                <a:gd name="connsiteX46" fmla="*/ 1228356 w 1239749"/>
                <a:gd name="connsiteY46" fmla="*/ 440994 h 634172"/>
                <a:gd name="connsiteX47" fmla="*/ 1237881 w 1239749"/>
                <a:gd name="connsiteY47" fmla="*/ 517194 h 634172"/>
                <a:gd name="connsiteX48" fmla="*/ 1199781 w 1239749"/>
                <a:gd name="connsiteY48" fmla="*/ 583869 h 634172"/>
                <a:gd name="connsiteX49" fmla="*/ 1085481 w 1239749"/>
                <a:gd name="connsiteY49" fmla="*/ 626731 h 634172"/>
                <a:gd name="connsiteX50" fmla="*/ 985468 w 1239749"/>
                <a:gd name="connsiteY50" fmla="*/ 631494 h 634172"/>
                <a:gd name="connsiteX51" fmla="*/ 956893 w 1239749"/>
                <a:gd name="connsiteY51" fmla="*/ 598156 h 634172"/>
                <a:gd name="connsiteX52" fmla="*/ 994993 w 1239749"/>
                <a:gd name="connsiteY52" fmla="*/ 545769 h 634172"/>
                <a:gd name="connsiteX53" fmla="*/ 1014043 w 1239749"/>
                <a:gd name="connsiteY53" fmla="*/ 474331 h 634172"/>
                <a:gd name="connsiteX54" fmla="*/ 990231 w 1239749"/>
                <a:gd name="connsiteY54" fmla="*/ 445756 h 634172"/>
                <a:gd name="connsiteX55" fmla="*/ 899743 w 1239749"/>
                <a:gd name="connsiteY55" fmla="*/ 569581 h 634172"/>
                <a:gd name="connsiteX56" fmla="*/ 856880 w 1239749"/>
                <a:gd name="connsiteY56" fmla="*/ 598156 h 634172"/>
                <a:gd name="connsiteX57" fmla="*/ 785443 w 1239749"/>
                <a:gd name="connsiteY57" fmla="*/ 574344 h 634172"/>
                <a:gd name="connsiteX58" fmla="*/ 794968 w 1239749"/>
                <a:gd name="connsiteY58" fmla="*/ 507669 h 634172"/>
                <a:gd name="connsiteX59" fmla="*/ 833068 w 1239749"/>
                <a:gd name="connsiteY59" fmla="*/ 417181 h 634172"/>
                <a:gd name="connsiteX60" fmla="*/ 785443 w 1239749"/>
                <a:gd name="connsiteY60" fmla="*/ 388606 h 634172"/>
                <a:gd name="connsiteX61" fmla="*/ 733056 w 1239749"/>
                <a:gd name="connsiteY61" fmla="*/ 460044 h 634172"/>
                <a:gd name="connsiteX62" fmla="*/ 704481 w 1239749"/>
                <a:gd name="connsiteY62" fmla="*/ 507669 h 634172"/>
                <a:gd name="connsiteX63" fmla="*/ 637806 w 1239749"/>
                <a:gd name="connsiteY63" fmla="*/ 498144 h 634172"/>
                <a:gd name="connsiteX64" fmla="*/ 718768 w 1239749"/>
                <a:gd name="connsiteY64" fmla="*/ 388606 h 634172"/>
                <a:gd name="connsiteX65" fmla="*/ 647331 w 1239749"/>
                <a:gd name="connsiteY65" fmla="*/ 350506 h 634172"/>
                <a:gd name="connsiteX66" fmla="*/ 699718 w 1239749"/>
                <a:gd name="connsiteY66" fmla="*/ 288594 h 634172"/>
                <a:gd name="connsiteX67" fmla="*/ 728293 w 1239749"/>
                <a:gd name="connsiteY67" fmla="*/ 217156 h 634172"/>
                <a:gd name="connsiteX68" fmla="*/ 656856 w 1239749"/>
                <a:gd name="connsiteY68" fmla="*/ 240969 h 634172"/>
                <a:gd name="connsiteX69" fmla="*/ 585418 w 1239749"/>
                <a:gd name="connsiteY69" fmla="*/ 421944 h 634172"/>
                <a:gd name="connsiteX70" fmla="*/ 518743 w 1239749"/>
                <a:gd name="connsiteY70" fmla="*/ 450519 h 634172"/>
                <a:gd name="connsiteX71" fmla="*/ 456831 w 1239749"/>
                <a:gd name="connsiteY71" fmla="*/ 417181 h 634172"/>
                <a:gd name="connsiteX72" fmla="*/ 509218 w 1239749"/>
                <a:gd name="connsiteY72" fmla="*/ 331456 h 634172"/>
                <a:gd name="connsiteX73" fmla="*/ 533031 w 1239749"/>
                <a:gd name="connsiteY73" fmla="*/ 240969 h 634172"/>
                <a:gd name="connsiteX74" fmla="*/ 475881 w 1239749"/>
                <a:gd name="connsiteY74" fmla="*/ 250494 h 634172"/>
                <a:gd name="connsiteX75" fmla="*/ 423493 w 1239749"/>
                <a:gd name="connsiteY75" fmla="*/ 274306 h 634172"/>
                <a:gd name="connsiteX76" fmla="*/ 437781 w 1239749"/>
                <a:gd name="connsiteY76" fmla="*/ 207631 h 634172"/>
                <a:gd name="connsiteX77" fmla="*/ 380631 w 1239749"/>
                <a:gd name="connsiteY77" fmla="*/ 212394 h 634172"/>
                <a:gd name="connsiteX78" fmla="*/ 290143 w 1239749"/>
                <a:gd name="connsiteY78" fmla="*/ 331456 h 634172"/>
                <a:gd name="connsiteX79" fmla="*/ 204418 w 1239749"/>
                <a:gd name="connsiteY79" fmla="*/ 317169 h 634172"/>
                <a:gd name="connsiteX80" fmla="*/ 137743 w 1239749"/>
                <a:gd name="connsiteY80" fmla="*/ 269544 h 634172"/>
                <a:gd name="connsiteX81" fmla="*/ 190131 w 1239749"/>
                <a:gd name="connsiteY81" fmla="*/ 164769 h 634172"/>
                <a:gd name="connsiteX82" fmla="*/ 123456 w 1239749"/>
                <a:gd name="connsiteY82" fmla="*/ 136194 h 634172"/>
                <a:gd name="connsiteX83" fmla="*/ 94881 w 1239749"/>
                <a:gd name="connsiteY83" fmla="*/ 217156 h 634172"/>
                <a:gd name="connsiteX84" fmla="*/ 4393 w 1239749"/>
                <a:gd name="connsiteY84" fmla="*/ 164769 h 634172"/>
                <a:gd name="connsiteX0" fmla="*/ 4393 w 1239749"/>
                <a:gd name="connsiteY0" fmla="*/ 164769 h 634172"/>
                <a:gd name="connsiteX1" fmla="*/ 23443 w 1239749"/>
                <a:gd name="connsiteY1" fmla="*/ 69519 h 634172"/>
                <a:gd name="connsiteX2" fmla="*/ 104406 w 1239749"/>
                <a:gd name="connsiteY2" fmla="*/ 12369 h 634172"/>
                <a:gd name="connsiteX3" fmla="*/ 232993 w 1239749"/>
                <a:gd name="connsiteY3" fmla="*/ 2844 h 634172"/>
                <a:gd name="connsiteX4" fmla="*/ 190131 w 1239749"/>
                <a:gd name="connsiteY4" fmla="*/ 50469 h 634172"/>
                <a:gd name="connsiteX5" fmla="*/ 175843 w 1239749"/>
                <a:gd name="connsiteY5" fmla="*/ 98094 h 634172"/>
                <a:gd name="connsiteX6" fmla="*/ 247281 w 1239749"/>
                <a:gd name="connsiteY6" fmla="*/ 69519 h 634172"/>
                <a:gd name="connsiteX7" fmla="*/ 318718 w 1239749"/>
                <a:gd name="connsiteY7" fmla="*/ 12369 h 634172"/>
                <a:gd name="connsiteX8" fmla="*/ 390156 w 1239749"/>
                <a:gd name="connsiteY8" fmla="*/ 2844 h 634172"/>
                <a:gd name="connsiteX9" fmla="*/ 423493 w 1239749"/>
                <a:gd name="connsiteY9" fmla="*/ 31419 h 634172"/>
                <a:gd name="connsiteX10" fmla="*/ 375868 w 1239749"/>
                <a:gd name="connsiteY10" fmla="*/ 69519 h 634172"/>
                <a:gd name="connsiteX11" fmla="*/ 328243 w 1239749"/>
                <a:gd name="connsiteY11" fmla="*/ 102856 h 634172"/>
                <a:gd name="connsiteX12" fmla="*/ 247281 w 1239749"/>
                <a:gd name="connsiteY12" fmla="*/ 202869 h 634172"/>
                <a:gd name="connsiteX13" fmla="*/ 309193 w 1239749"/>
                <a:gd name="connsiteY13" fmla="*/ 212394 h 634172"/>
                <a:gd name="connsiteX14" fmla="*/ 380631 w 1239749"/>
                <a:gd name="connsiteY14" fmla="*/ 140956 h 634172"/>
                <a:gd name="connsiteX15" fmla="*/ 490168 w 1239749"/>
                <a:gd name="connsiteY15" fmla="*/ 55231 h 634172"/>
                <a:gd name="connsiteX16" fmla="*/ 533031 w 1239749"/>
                <a:gd name="connsiteY16" fmla="*/ 45706 h 634172"/>
                <a:gd name="connsiteX17" fmla="*/ 628281 w 1239749"/>
                <a:gd name="connsiteY17" fmla="*/ 83806 h 634172"/>
                <a:gd name="connsiteX18" fmla="*/ 499693 w 1239749"/>
                <a:gd name="connsiteY18" fmla="*/ 131431 h 634172"/>
                <a:gd name="connsiteX19" fmla="*/ 509218 w 1239749"/>
                <a:gd name="connsiteY19" fmla="*/ 164769 h 634172"/>
                <a:gd name="connsiteX20" fmla="*/ 580656 w 1239749"/>
                <a:gd name="connsiteY20" fmla="*/ 150481 h 634172"/>
                <a:gd name="connsiteX21" fmla="*/ 585418 w 1239749"/>
                <a:gd name="connsiteY21" fmla="*/ 207631 h 634172"/>
                <a:gd name="connsiteX22" fmla="*/ 623518 w 1239749"/>
                <a:gd name="connsiteY22" fmla="*/ 264781 h 634172"/>
                <a:gd name="connsiteX23" fmla="*/ 637806 w 1239749"/>
                <a:gd name="connsiteY23" fmla="*/ 202869 h 634172"/>
                <a:gd name="connsiteX24" fmla="*/ 637806 w 1239749"/>
                <a:gd name="connsiteY24" fmla="*/ 140956 h 634172"/>
                <a:gd name="connsiteX25" fmla="*/ 709243 w 1239749"/>
                <a:gd name="connsiteY25" fmla="*/ 107619 h 634172"/>
                <a:gd name="connsiteX26" fmla="*/ 833068 w 1239749"/>
                <a:gd name="connsiteY26" fmla="*/ 150481 h 634172"/>
                <a:gd name="connsiteX27" fmla="*/ 766393 w 1239749"/>
                <a:gd name="connsiteY27" fmla="*/ 236206 h 634172"/>
                <a:gd name="connsiteX28" fmla="*/ 737818 w 1239749"/>
                <a:gd name="connsiteY28" fmla="*/ 302881 h 634172"/>
                <a:gd name="connsiteX29" fmla="*/ 790206 w 1239749"/>
                <a:gd name="connsiteY29" fmla="*/ 364794 h 634172"/>
                <a:gd name="connsiteX30" fmla="*/ 823543 w 1239749"/>
                <a:gd name="connsiteY30" fmla="*/ 317169 h 634172"/>
                <a:gd name="connsiteX31" fmla="*/ 833068 w 1239749"/>
                <a:gd name="connsiteY31" fmla="*/ 250494 h 634172"/>
                <a:gd name="connsiteX32" fmla="*/ 909268 w 1239749"/>
                <a:gd name="connsiteY32" fmla="*/ 179056 h 634172"/>
                <a:gd name="connsiteX33" fmla="*/ 1028331 w 1239749"/>
                <a:gd name="connsiteY33" fmla="*/ 231444 h 634172"/>
                <a:gd name="connsiteX34" fmla="*/ 952131 w 1239749"/>
                <a:gd name="connsiteY34" fmla="*/ 340981 h 634172"/>
                <a:gd name="connsiteX35" fmla="*/ 856881 w 1239749"/>
                <a:gd name="connsiteY35" fmla="*/ 464806 h 634172"/>
                <a:gd name="connsiteX36" fmla="*/ 890218 w 1239749"/>
                <a:gd name="connsiteY36" fmla="*/ 517194 h 634172"/>
                <a:gd name="connsiteX37" fmla="*/ 947368 w 1239749"/>
                <a:gd name="connsiteY37" fmla="*/ 445756 h 634172"/>
                <a:gd name="connsiteX38" fmla="*/ 1009281 w 1239749"/>
                <a:gd name="connsiteY38" fmla="*/ 360031 h 634172"/>
                <a:gd name="connsiteX39" fmla="*/ 1071193 w 1239749"/>
                <a:gd name="connsiteY39" fmla="*/ 288594 h 634172"/>
                <a:gd name="connsiteX40" fmla="*/ 1133106 w 1239749"/>
                <a:gd name="connsiteY40" fmla="*/ 298119 h 634172"/>
                <a:gd name="connsiteX41" fmla="*/ 1199781 w 1239749"/>
                <a:gd name="connsiteY41" fmla="*/ 369556 h 634172"/>
                <a:gd name="connsiteX42" fmla="*/ 1152156 w 1239749"/>
                <a:gd name="connsiteY42" fmla="*/ 431469 h 634172"/>
                <a:gd name="connsiteX43" fmla="*/ 1052143 w 1239749"/>
                <a:gd name="connsiteY43" fmla="*/ 488619 h 634172"/>
                <a:gd name="connsiteX44" fmla="*/ 1075956 w 1239749"/>
                <a:gd name="connsiteY44" fmla="*/ 521956 h 634172"/>
                <a:gd name="connsiteX45" fmla="*/ 1180731 w 1239749"/>
                <a:gd name="connsiteY45" fmla="*/ 488619 h 634172"/>
                <a:gd name="connsiteX46" fmla="*/ 1228356 w 1239749"/>
                <a:gd name="connsiteY46" fmla="*/ 440994 h 634172"/>
                <a:gd name="connsiteX47" fmla="*/ 1237881 w 1239749"/>
                <a:gd name="connsiteY47" fmla="*/ 517194 h 634172"/>
                <a:gd name="connsiteX48" fmla="*/ 1199781 w 1239749"/>
                <a:gd name="connsiteY48" fmla="*/ 583869 h 634172"/>
                <a:gd name="connsiteX49" fmla="*/ 1085481 w 1239749"/>
                <a:gd name="connsiteY49" fmla="*/ 626731 h 634172"/>
                <a:gd name="connsiteX50" fmla="*/ 985468 w 1239749"/>
                <a:gd name="connsiteY50" fmla="*/ 631494 h 634172"/>
                <a:gd name="connsiteX51" fmla="*/ 956893 w 1239749"/>
                <a:gd name="connsiteY51" fmla="*/ 598156 h 634172"/>
                <a:gd name="connsiteX52" fmla="*/ 994993 w 1239749"/>
                <a:gd name="connsiteY52" fmla="*/ 545769 h 634172"/>
                <a:gd name="connsiteX53" fmla="*/ 1014043 w 1239749"/>
                <a:gd name="connsiteY53" fmla="*/ 474331 h 634172"/>
                <a:gd name="connsiteX54" fmla="*/ 990231 w 1239749"/>
                <a:gd name="connsiteY54" fmla="*/ 445756 h 634172"/>
                <a:gd name="connsiteX55" fmla="*/ 899743 w 1239749"/>
                <a:gd name="connsiteY55" fmla="*/ 569581 h 634172"/>
                <a:gd name="connsiteX56" fmla="*/ 856880 w 1239749"/>
                <a:gd name="connsiteY56" fmla="*/ 598156 h 634172"/>
                <a:gd name="connsiteX57" fmla="*/ 785443 w 1239749"/>
                <a:gd name="connsiteY57" fmla="*/ 574344 h 634172"/>
                <a:gd name="connsiteX58" fmla="*/ 794968 w 1239749"/>
                <a:gd name="connsiteY58" fmla="*/ 507669 h 634172"/>
                <a:gd name="connsiteX59" fmla="*/ 833068 w 1239749"/>
                <a:gd name="connsiteY59" fmla="*/ 417181 h 634172"/>
                <a:gd name="connsiteX60" fmla="*/ 785443 w 1239749"/>
                <a:gd name="connsiteY60" fmla="*/ 388606 h 634172"/>
                <a:gd name="connsiteX61" fmla="*/ 733056 w 1239749"/>
                <a:gd name="connsiteY61" fmla="*/ 460044 h 634172"/>
                <a:gd name="connsiteX62" fmla="*/ 704481 w 1239749"/>
                <a:gd name="connsiteY62" fmla="*/ 507669 h 634172"/>
                <a:gd name="connsiteX63" fmla="*/ 637806 w 1239749"/>
                <a:gd name="connsiteY63" fmla="*/ 498144 h 634172"/>
                <a:gd name="connsiteX64" fmla="*/ 718768 w 1239749"/>
                <a:gd name="connsiteY64" fmla="*/ 388606 h 634172"/>
                <a:gd name="connsiteX65" fmla="*/ 647331 w 1239749"/>
                <a:gd name="connsiteY65" fmla="*/ 350506 h 634172"/>
                <a:gd name="connsiteX66" fmla="*/ 699718 w 1239749"/>
                <a:gd name="connsiteY66" fmla="*/ 288594 h 634172"/>
                <a:gd name="connsiteX67" fmla="*/ 728293 w 1239749"/>
                <a:gd name="connsiteY67" fmla="*/ 217156 h 634172"/>
                <a:gd name="connsiteX68" fmla="*/ 656856 w 1239749"/>
                <a:gd name="connsiteY68" fmla="*/ 240969 h 634172"/>
                <a:gd name="connsiteX69" fmla="*/ 585418 w 1239749"/>
                <a:gd name="connsiteY69" fmla="*/ 421944 h 634172"/>
                <a:gd name="connsiteX70" fmla="*/ 518743 w 1239749"/>
                <a:gd name="connsiteY70" fmla="*/ 450519 h 634172"/>
                <a:gd name="connsiteX71" fmla="*/ 456831 w 1239749"/>
                <a:gd name="connsiteY71" fmla="*/ 417181 h 634172"/>
                <a:gd name="connsiteX72" fmla="*/ 509218 w 1239749"/>
                <a:gd name="connsiteY72" fmla="*/ 331456 h 634172"/>
                <a:gd name="connsiteX73" fmla="*/ 533031 w 1239749"/>
                <a:gd name="connsiteY73" fmla="*/ 240969 h 634172"/>
                <a:gd name="connsiteX74" fmla="*/ 475881 w 1239749"/>
                <a:gd name="connsiteY74" fmla="*/ 250494 h 634172"/>
                <a:gd name="connsiteX75" fmla="*/ 423493 w 1239749"/>
                <a:gd name="connsiteY75" fmla="*/ 274306 h 634172"/>
                <a:gd name="connsiteX76" fmla="*/ 437781 w 1239749"/>
                <a:gd name="connsiteY76" fmla="*/ 207631 h 634172"/>
                <a:gd name="connsiteX77" fmla="*/ 380631 w 1239749"/>
                <a:gd name="connsiteY77" fmla="*/ 212394 h 634172"/>
                <a:gd name="connsiteX78" fmla="*/ 356818 w 1239749"/>
                <a:gd name="connsiteY78" fmla="*/ 345744 h 634172"/>
                <a:gd name="connsiteX79" fmla="*/ 204418 w 1239749"/>
                <a:gd name="connsiteY79" fmla="*/ 317169 h 634172"/>
                <a:gd name="connsiteX80" fmla="*/ 137743 w 1239749"/>
                <a:gd name="connsiteY80" fmla="*/ 269544 h 634172"/>
                <a:gd name="connsiteX81" fmla="*/ 190131 w 1239749"/>
                <a:gd name="connsiteY81" fmla="*/ 164769 h 634172"/>
                <a:gd name="connsiteX82" fmla="*/ 123456 w 1239749"/>
                <a:gd name="connsiteY82" fmla="*/ 136194 h 634172"/>
                <a:gd name="connsiteX83" fmla="*/ 94881 w 1239749"/>
                <a:gd name="connsiteY83" fmla="*/ 217156 h 634172"/>
                <a:gd name="connsiteX84" fmla="*/ 4393 w 1239749"/>
                <a:gd name="connsiteY84" fmla="*/ 164769 h 634172"/>
                <a:gd name="connsiteX0" fmla="*/ 4393 w 1239749"/>
                <a:gd name="connsiteY0" fmla="*/ 164769 h 634172"/>
                <a:gd name="connsiteX1" fmla="*/ 23443 w 1239749"/>
                <a:gd name="connsiteY1" fmla="*/ 69519 h 634172"/>
                <a:gd name="connsiteX2" fmla="*/ 104406 w 1239749"/>
                <a:gd name="connsiteY2" fmla="*/ 12369 h 634172"/>
                <a:gd name="connsiteX3" fmla="*/ 232993 w 1239749"/>
                <a:gd name="connsiteY3" fmla="*/ 2844 h 634172"/>
                <a:gd name="connsiteX4" fmla="*/ 190131 w 1239749"/>
                <a:gd name="connsiteY4" fmla="*/ 50469 h 634172"/>
                <a:gd name="connsiteX5" fmla="*/ 175843 w 1239749"/>
                <a:gd name="connsiteY5" fmla="*/ 98094 h 634172"/>
                <a:gd name="connsiteX6" fmla="*/ 247281 w 1239749"/>
                <a:gd name="connsiteY6" fmla="*/ 69519 h 634172"/>
                <a:gd name="connsiteX7" fmla="*/ 318718 w 1239749"/>
                <a:gd name="connsiteY7" fmla="*/ 12369 h 634172"/>
                <a:gd name="connsiteX8" fmla="*/ 390156 w 1239749"/>
                <a:gd name="connsiteY8" fmla="*/ 2844 h 634172"/>
                <a:gd name="connsiteX9" fmla="*/ 423493 w 1239749"/>
                <a:gd name="connsiteY9" fmla="*/ 31419 h 634172"/>
                <a:gd name="connsiteX10" fmla="*/ 375868 w 1239749"/>
                <a:gd name="connsiteY10" fmla="*/ 69519 h 634172"/>
                <a:gd name="connsiteX11" fmla="*/ 328243 w 1239749"/>
                <a:gd name="connsiteY11" fmla="*/ 102856 h 634172"/>
                <a:gd name="connsiteX12" fmla="*/ 247281 w 1239749"/>
                <a:gd name="connsiteY12" fmla="*/ 202869 h 634172"/>
                <a:gd name="connsiteX13" fmla="*/ 309193 w 1239749"/>
                <a:gd name="connsiteY13" fmla="*/ 212394 h 634172"/>
                <a:gd name="connsiteX14" fmla="*/ 380631 w 1239749"/>
                <a:gd name="connsiteY14" fmla="*/ 140956 h 634172"/>
                <a:gd name="connsiteX15" fmla="*/ 490168 w 1239749"/>
                <a:gd name="connsiteY15" fmla="*/ 55231 h 634172"/>
                <a:gd name="connsiteX16" fmla="*/ 533031 w 1239749"/>
                <a:gd name="connsiteY16" fmla="*/ 45706 h 634172"/>
                <a:gd name="connsiteX17" fmla="*/ 628281 w 1239749"/>
                <a:gd name="connsiteY17" fmla="*/ 83806 h 634172"/>
                <a:gd name="connsiteX18" fmla="*/ 499693 w 1239749"/>
                <a:gd name="connsiteY18" fmla="*/ 131431 h 634172"/>
                <a:gd name="connsiteX19" fmla="*/ 509218 w 1239749"/>
                <a:gd name="connsiteY19" fmla="*/ 164769 h 634172"/>
                <a:gd name="connsiteX20" fmla="*/ 580656 w 1239749"/>
                <a:gd name="connsiteY20" fmla="*/ 150481 h 634172"/>
                <a:gd name="connsiteX21" fmla="*/ 585418 w 1239749"/>
                <a:gd name="connsiteY21" fmla="*/ 207631 h 634172"/>
                <a:gd name="connsiteX22" fmla="*/ 623518 w 1239749"/>
                <a:gd name="connsiteY22" fmla="*/ 264781 h 634172"/>
                <a:gd name="connsiteX23" fmla="*/ 637806 w 1239749"/>
                <a:gd name="connsiteY23" fmla="*/ 202869 h 634172"/>
                <a:gd name="connsiteX24" fmla="*/ 637806 w 1239749"/>
                <a:gd name="connsiteY24" fmla="*/ 140956 h 634172"/>
                <a:gd name="connsiteX25" fmla="*/ 709243 w 1239749"/>
                <a:gd name="connsiteY25" fmla="*/ 107619 h 634172"/>
                <a:gd name="connsiteX26" fmla="*/ 833068 w 1239749"/>
                <a:gd name="connsiteY26" fmla="*/ 150481 h 634172"/>
                <a:gd name="connsiteX27" fmla="*/ 766393 w 1239749"/>
                <a:gd name="connsiteY27" fmla="*/ 236206 h 634172"/>
                <a:gd name="connsiteX28" fmla="*/ 737818 w 1239749"/>
                <a:gd name="connsiteY28" fmla="*/ 302881 h 634172"/>
                <a:gd name="connsiteX29" fmla="*/ 790206 w 1239749"/>
                <a:gd name="connsiteY29" fmla="*/ 364794 h 634172"/>
                <a:gd name="connsiteX30" fmla="*/ 823543 w 1239749"/>
                <a:gd name="connsiteY30" fmla="*/ 317169 h 634172"/>
                <a:gd name="connsiteX31" fmla="*/ 833068 w 1239749"/>
                <a:gd name="connsiteY31" fmla="*/ 250494 h 634172"/>
                <a:gd name="connsiteX32" fmla="*/ 909268 w 1239749"/>
                <a:gd name="connsiteY32" fmla="*/ 179056 h 634172"/>
                <a:gd name="connsiteX33" fmla="*/ 1028331 w 1239749"/>
                <a:gd name="connsiteY33" fmla="*/ 231444 h 634172"/>
                <a:gd name="connsiteX34" fmla="*/ 952131 w 1239749"/>
                <a:gd name="connsiteY34" fmla="*/ 340981 h 634172"/>
                <a:gd name="connsiteX35" fmla="*/ 856881 w 1239749"/>
                <a:gd name="connsiteY35" fmla="*/ 464806 h 634172"/>
                <a:gd name="connsiteX36" fmla="*/ 890218 w 1239749"/>
                <a:gd name="connsiteY36" fmla="*/ 517194 h 634172"/>
                <a:gd name="connsiteX37" fmla="*/ 947368 w 1239749"/>
                <a:gd name="connsiteY37" fmla="*/ 445756 h 634172"/>
                <a:gd name="connsiteX38" fmla="*/ 1009281 w 1239749"/>
                <a:gd name="connsiteY38" fmla="*/ 360031 h 634172"/>
                <a:gd name="connsiteX39" fmla="*/ 1071193 w 1239749"/>
                <a:gd name="connsiteY39" fmla="*/ 288594 h 634172"/>
                <a:gd name="connsiteX40" fmla="*/ 1133106 w 1239749"/>
                <a:gd name="connsiteY40" fmla="*/ 298119 h 634172"/>
                <a:gd name="connsiteX41" fmla="*/ 1199781 w 1239749"/>
                <a:gd name="connsiteY41" fmla="*/ 369556 h 634172"/>
                <a:gd name="connsiteX42" fmla="*/ 1152156 w 1239749"/>
                <a:gd name="connsiteY42" fmla="*/ 431469 h 634172"/>
                <a:gd name="connsiteX43" fmla="*/ 1052143 w 1239749"/>
                <a:gd name="connsiteY43" fmla="*/ 488619 h 634172"/>
                <a:gd name="connsiteX44" fmla="*/ 1075956 w 1239749"/>
                <a:gd name="connsiteY44" fmla="*/ 521956 h 634172"/>
                <a:gd name="connsiteX45" fmla="*/ 1180731 w 1239749"/>
                <a:gd name="connsiteY45" fmla="*/ 488619 h 634172"/>
                <a:gd name="connsiteX46" fmla="*/ 1228356 w 1239749"/>
                <a:gd name="connsiteY46" fmla="*/ 440994 h 634172"/>
                <a:gd name="connsiteX47" fmla="*/ 1237881 w 1239749"/>
                <a:gd name="connsiteY47" fmla="*/ 517194 h 634172"/>
                <a:gd name="connsiteX48" fmla="*/ 1199781 w 1239749"/>
                <a:gd name="connsiteY48" fmla="*/ 583869 h 634172"/>
                <a:gd name="connsiteX49" fmla="*/ 1085481 w 1239749"/>
                <a:gd name="connsiteY49" fmla="*/ 626731 h 634172"/>
                <a:gd name="connsiteX50" fmla="*/ 985468 w 1239749"/>
                <a:gd name="connsiteY50" fmla="*/ 631494 h 634172"/>
                <a:gd name="connsiteX51" fmla="*/ 956893 w 1239749"/>
                <a:gd name="connsiteY51" fmla="*/ 598156 h 634172"/>
                <a:gd name="connsiteX52" fmla="*/ 994993 w 1239749"/>
                <a:gd name="connsiteY52" fmla="*/ 545769 h 634172"/>
                <a:gd name="connsiteX53" fmla="*/ 1014043 w 1239749"/>
                <a:gd name="connsiteY53" fmla="*/ 474331 h 634172"/>
                <a:gd name="connsiteX54" fmla="*/ 990231 w 1239749"/>
                <a:gd name="connsiteY54" fmla="*/ 445756 h 634172"/>
                <a:gd name="connsiteX55" fmla="*/ 899743 w 1239749"/>
                <a:gd name="connsiteY55" fmla="*/ 569581 h 634172"/>
                <a:gd name="connsiteX56" fmla="*/ 856880 w 1239749"/>
                <a:gd name="connsiteY56" fmla="*/ 598156 h 634172"/>
                <a:gd name="connsiteX57" fmla="*/ 785443 w 1239749"/>
                <a:gd name="connsiteY57" fmla="*/ 574344 h 634172"/>
                <a:gd name="connsiteX58" fmla="*/ 794968 w 1239749"/>
                <a:gd name="connsiteY58" fmla="*/ 507669 h 634172"/>
                <a:gd name="connsiteX59" fmla="*/ 833068 w 1239749"/>
                <a:gd name="connsiteY59" fmla="*/ 417181 h 634172"/>
                <a:gd name="connsiteX60" fmla="*/ 785443 w 1239749"/>
                <a:gd name="connsiteY60" fmla="*/ 388606 h 634172"/>
                <a:gd name="connsiteX61" fmla="*/ 733056 w 1239749"/>
                <a:gd name="connsiteY61" fmla="*/ 460044 h 634172"/>
                <a:gd name="connsiteX62" fmla="*/ 704481 w 1239749"/>
                <a:gd name="connsiteY62" fmla="*/ 507669 h 634172"/>
                <a:gd name="connsiteX63" fmla="*/ 637806 w 1239749"/>
                <a:gd name="connsiteY63" fmla="*/ 498144 h 634172"/>
                <a:gd name="connsiteX64" fmla="*/ 718768 w 1239749"/>
                <a:gd name="connsiteY64" fmla="*/ 388606 h 634172"/>
                <a:gd name="connsiteX65" fmla="*/ 647331 w 1239749"/>
                <a:gd name="connsiteY65" fmla="*/ 350506 h 634172"/>
                <a:gd name="connsiteX66" fmla="*/ 699718 w 1239749"/>
                <a:gd name="connsiteY66" fmla="*/ 288594 h 634172"/>
                <a:gd name="connsiteX67" fmla="*/ 728293 w 1239749"/>
                <a:gd name="connsiteY67" fmla="*/ 217156 h 634172"/>
                <a:gd name="connsiteX68" fmla="*/ 656856 w 1239749"/>
                <a:gd name="connsiteY68" fmla="*/ 240969 h 634172"/>
                <a:gd name="connsiteX69" fmla="*/ 585418 w 1239749"/>
                <a:gd name="connsiteY69" fmla="*/ 421944 h 634172"/>
                <a:gd name="connsiteX70" fmla="*/ 518743 w 1239749"/>
                <a:gd name="connsiteY70" fmla="*/ 450519 h 634172"/>
                <a:gd name="connsiteX71" fmla="*/ 428256 w 1239749"/>
                <a:gd name="connsiteY71" fmla="*/ 412419 h 634172"/>
                <a:gd name="connsiteX72" fmla="*/ 509218 w 1239749"/>
                <a:gd name="connsiteY72" fmla="*/ 331456 h 634172"/>
                <a:gd name="connsiteX73" fmla="*/ 533031 w 1239749"/>
                <a:gd name="connsiteY73" fmla="*/ 240969 h 634172"/>
                <a:gd name="connsiteX74" fmla="*/ 475881 w 1239749"/>
                <a:gd name="connsiteY74" fmla="*/ 250494 h 634172"/>
                <a:gd name="connsiteX75" fmla="*/ 423493 w 1239749"/>
                <a:gd name="connsiteY75" fmla="*/ 274306 h 634172"/>
                <a:gd name="connsiteX76" fmla="*/ 437781 w 1239749"/>
                <a:gd name="connsiteY76" fmla="*/ 207631 h 634172"/>
                <a:gd name="connsiteX77" fmla="*/ 380631 w 1239749"/>
                <a:gd name="connsiteY77" fmla="*/ 212394 h 634172"/>
                <a:gd name="connsiteX78" fmla="*/ 356818 w 1239749"/>
                <a:gd name="connsiteY78" fmla="*/ 345744 h 634172"/>
                <a:gd name="connsiteX79" fmla="*/ 204418 w 1239749"/>
                <a:gd name="connsiteY79" fmla="*/ 317169 h 634172"/>
                <a:gd name="connsiteX80" fmla="*/ 137743 w 1239749"/>
                <a:gd name="connsiteY80" fmla="*/ 269544 h 634172"/>
                <a:gd name="connsiteX81" fmla="*/ 190131 w 1239749"/>
                <a:gd name="connsiteY81" fmla="*/ 164769 h 634172"/>
                <a:gd name="connsiteX82" fmla="*/ 123456 w 1239749"/>
                <a:gd name="connsiteY82" fmla="*/ 136194 h 634172"/>
                <a:gd name="connsiteX83" fmla="*/ 94881 w 1239749"/>
                <a:gd name="connsiteY83" fmla="*/ 217156 h 634172"/>
                <a:gd name="connsiteX84" fmla="*/ 4393 w 1239749"/>
                <a:gd name="connsiteY84" fmla="*/ 164769 h 634172"/>
                <a:gd name="connsiteX0" fmla="*/ 4393 w 1239749"/>
                <a:gd name="connsiteY0" fmla="*/ 164769 h 634172"/>
                <a:gd name="connsiteX1" fmla="*/ 23443 w 1239749"/>
                <a:gd name="connsiteY1" fmla="*/ 69519 h 634172"/>
                <a:gd name="connsiteX2" fmla="*/ 104406 w 1239749"/>
                <a:gd name="connsiteY2" fmla="*/ 12369 h 634172"/>
                <a:gd name="connsiteX3" fmla="*/ 232993 w 1239749"/>
                <a:gd name="connsiteY3" fmla="*/ 2844 h 634172"/>
                <a:gd name="connsiteX4" fmla="*/ 190131 w 1239749"/>
                <a:gd name="connsiteY4" fmla="*/ 50469 h 634172"/>
                <a:gd name="connsiteX5" fmla="*/ 175843 w 1239749"/>
                <a:gd name="connsiteY5" fmla="*/ 98094 h 634172"/>
                <a:gd name="connsiteX6" fmla="*/ 247281 w 1239749"/>
                <a:gd name="connsiteY6" fmla="*/ 69519 h 634172"/>
                <a:gd name="connsiteX7" fmla="*/ 318718 w 1239749"/>
                <a:gd name="connsiteY7" fmla="*/ 12369 h 634172"/>
                <a:gd name="connsiteX8" fmla="*/ 390156 w 1239749"/>
                <a:gd name="connsiteY8" fmla="*/ 2844 h 634172"/>
                <a:gd name="connsiteX9" fmla="*/ 423493 w 1239749"/>
                <a:gd name="connsiteY9" fmla="*/ 31419 h 634172"/>
                <a:gd name="connsiteX10" fmla="*/ 375868 w 1239749"/>
                <a:gd name="connsiteY10" fmla="*/ 69519 h 634172"/>
                <a:gd name="connsiteX11" fmla="*/ 328243 w 1239749"/>
                <a:gd name="connsiteY11" fmla="*/ 102856 h 634172"/>
                <a:gd name="connsiteX12" fmla="*/ 247281 w 1239749"/>
                <a:gd name="connsiteY12" fmla="*/ 202869 h 634172"/>
                <a:gd name="connsiteX13" fmla="*/ 309193 w 1239749"/>
                <a:gd name="connsiteY13" fmla="*/ 212394 h 634172"/>
                <a:gd name="connsiteX14" fmla="*/ 380631 w 1239749"/>
                <a:gd name="connsiteY14" fmla="*/ 140956 h 634172"/>
                <a:gd name="connsiteX15" fmla="*/ 490168 w 1239749"/>
                <a:gd name="connsiteY15" fmla="*/ 55231 h 634172"/>
                <a:gd name="connsiteX16" fmla="*/ 533031 w 1239749"/>
                <a:gd name="connsiteY16" fmla="*/ 45706 h 634172"/>
                <a:gd name="connsiteX17" fmla="*/ 628281 w 1239749"/>
                <a:gd name="connsiteY17" fmla="*/ 83806 h 634172"/>
                <a:gd name="connsiteX18" fmla="*/ 499693 w 1239749"/>
                <a:gd name="connsiteY18" fmla="*/ 131431 h 634172"/>
                <a:gd name="connsiteX19" fmla="*/ 509218 w 1239749"/>
                <a:gd name="connsiteY19" fmla="*/ 164769 h 634172"/>
                <a:gd name="connsiteX20" fmla="*/ 580656 w 1239749"/>
                <a:gd name="connsiteY20" fmla="*/ 150481 h 634172"/>
                <a:gd name="connsiteX21" fmla="*/ 585418 w 1239749"/>
                <a:gd name="connsiteY21" fmla="*/ 207631 h 634172"/>
                <a:gd name="connsiteX22" fmla="*/ 623518 w 1239749"/>
                <a:gd name="connsiteY22" fmla="*/ 264781 h 634172"/>
                <a:gd name="connsiteX23" fmla="*/ 637806 w 1239749"/>
                <a:gd name="connsiteY23" fmla="*/ 202869 h 634172"/>
                <a:gd name="connsiteX24" fmla="*/ 637806 w 1239749"/>
                <a:gd name="connsiteY24" fmla="*/ 140956 h 634172"/>
                <a:gd name="connsiteX25" fmla="*/ 709243 w 1239749"/>
                <a:gd name="connsiteY25" fmla="*/ 107619 h 634172"/>
                <a:gd name="connsiteX26" fmla="*/ 833068 w 1239749"/>
                <a:gd name="connsiteY26" fmla="*/ 150481 h 634172"/>
                <a:gd name="connsiteX27" fmla="*/ 766393 w 1239749"/>
                <a:gd name="connsiteY27" fmla="*/ 236206 h 634172"/>
                <a:gd name="connsiteX28" fmla="*/ 737818 w 1239749"/>
                <a:gd name="connsiteY28" fmla="*/ 302881 h 634172"/>
                <a:gd name="connsiteX29" fmla="*/ 790206 w 1239749"/>
                <a:gd name="connsiteY29" fmla="*/ 364794 h 634172"/>
                <a:gd name="connsiteX30" fmla="*/ 823543 w 1239749"/>
                <a:gd name="connsiteY30" fmla="*/ 317169 h 634172"/>
                <a:gd name="connsiteX31" fmla="*/ 833068 w 1239749"/>
                <a:gd name="connsiteY31" fmla="*/ 250494 h 634172"/>
                <a:gd name="connsiteX32" fmla="*/ 909268 w 1239749"/>
                <a:gd name="connsiteY32" fmla="*/ 179056 h 634172"/>
                <a:gd name="connsiteX33" fmla="*/ 1028331 w 1239749"/>
                <a:gd name="connsiteY33" fmla="*/ 231444 h 634172"/>
                <a:gd name="connsiteX34" fmla="*/ 952131 w 1239749"/>
                <a:gd name="connsiteY34" fmla="*/ 340981 h 634172"/>
                <a:gd name="connsiteX35" fmla="*/ 856881 w 1239749"/>
                <a:gd name="connsiteY35" fmla="*/ 464806 h 634172"/>
                <a:gd name="connsiteX36" fmla="*/ 890218 w 1239749"/>
                <a:gd name="connsiteY36" fmla="*/ 517194 h 634172"/>
                <a:gd name="connsiteX37" fmla="*/ 947368 w 1239749"/>
                <a:gd name="connsiteY37" fmla="*/ 445756 h 634172"/>
                <a:gd name="connsiteX38" fmla="*/ 1009281 w 1239749"/>
                <a:gd name="connsiteY38" fmla="*/ 360031 h 634172"/>
                <a:gd name="connsiteX39" fmla="*/ 1071193 w 1239749"/>
                <a:gd name="connsiteY39" fmla="*/ 288594 h 634172"/>
                <a:gd name="connsiteX40" fmla="*/ 1133106 w 1239749"/>
                <a:gd name="connsiteY40" fmla="*/ 298119 h 634172"/>
                <a:gd name="connsiteX41" fmla="*/ 1199781 w 1239749"/>
                <a:gd name="connsiteY41" fmla="*/ 369556 h 634172"/>
                <a:gd name="connsiteX42" fmla="*/ 1152156 w 1239749"/>
                <a:gd name="connsiteY42" fmla="*/ 431469 h 634172"/>
                <a:gd name="connsiteX43" fmla="*/ 1052143 w 1239749"/>
                <a:gd name="connsiteY43" fmla="*/ 488619 h 634172"/>
                <a:gd name="connsiteX44" fmla="*/ 1075956 w 1239749"/>
                <a:gd name="connsiteY44" fmla="*/ 521956 h 634172"/>
                <a:gd name="connsiteX45" fmla="*/ 1180731 w 1239749"/>
                <a:gd name="connsiteY45" fmla="*/ 488619 h 634172"/>
                <a:gd name="connsiteX46" fmla="*/ 1228356 w 1239749"/>
                <a:gd name="connsiteY46" fmla="*/ 440994 h 634172"/>
                <a:gd name="connsiteX47" fmla="*/ 1237881 w 1239749"/>
                <a:gd name="connsiteY47" fmla="*/ 517194 h 634172"/>
                <a:gd name="connsiteX48" fmla="*/ 1199781 w 1239749"/>
                <a:gd name="connsiteY48" fmla="*/ 583869 h 634172"/>
                <a:gd name="connsiteX49" fmla="*/ 1085481 w 1239749"/>
                <a:gd name="connsiteY49" fmla="*/ 626731 h 634172"/>
                <a:gd name="connsiteX50" fmla="*/ 985468 w 1239749"/>
                <a:gd name="connsiteY50" fmla="*/ 631494 h 634172"/>
                <a:gd name="connsiteX51" fmla="*/ 956893 w 1239749"/>
                <a:gd name="connsiteY51" fmla="*/ 598156 h 634172"/>
                <a:gd name="connsiteX52" fmla="*/ 994993 w 1239749"/>
                <a:gd name="connsiteY52" fmla="*/ 545769 h 634172"/>
                <a:gd name="connsiteX53" fmla="*/ 1014043 w 1239749"/>
                <a:gd name="connsiteY53" fmla="*/ 474331 h 634172"/>
                <a:gd name="connsiteX54" fmla="*/ 990231 w 1239749"/>
                <a:gd name="connsiteY54" fmla="*/ 445756 h 634172"/>
                <a:gd name="connsiteX55" fmla="*/ 899743 w 1239749"/>
                <a:gd name="connsiteY55" fmla="*/ 569581 h 634172"/>
                <a:gd name="connsiteX56" fmla="*/ 856880 w 1239749"/>
                <a:gd name="connsiteY56" fmla="*/ 598156 h 634172"/>
                <a:gd name="connsiteX57" fmla="*/ 785443 w 1239749"/>
                <a:gd name="connsiteY57" fmla="*/ 574344 h 634172"/>
                <a:gd name="connsiteX58" fmla="*/ 794968 w 1239749"/>
                <a:gd name="connsiteY58" fmla="*/ 507669 h 634172"/>
                <a:gd name="connsiteX59" fmla="*/ 833068 w 1239749"/>
                <a:gd name="connsiteY59" fmla="*/ 417181 h 634172"/>
                <a:gd name="connsiteX60" fmla="*/ 785443 w 1239749"/>
                <a:gd name="connsiteY60" fmla="*/ 388606 h 634172"/>
                <a:gd name="connsiteX61" fmla="*/ 733056 w 1239749"/>
                <a:gd name="connsiteY61" fmla="*/ 460044 h 634172"/>
                <a:gd name="connsiteX62" fmla="*/ 704481 w 1239749"/>
                <a:gd name="connsiteY62" fmla="*/ 507669 h 634172"/>
                <a:gd name="connsiteX63" fmla="*/ 637806 w 1239749"/>
                <a:gd name="connsiteY63" fmla="*/ 498144 h 634172"/>
                <a:gd name="connsiteX64" fmla="*/ 718768 w 1239749"/>
                <a:gd name="connsiteY64" fmla="*/ 388606 h 634172"/>
                <a:gd name="connsiteX65" fmla="*/ 647331 w 1239749"/>
                <a:gd name="connsiteY65" fmla="*/ 350506 h 634172"/>
                <a:gd name="connsiteX66" fmla="*/ 699718 w 1239749"/>
                <a:gd name="connsiteY66" fmla="*/ 288594 h 634172"/>
                <a:gd name="connsiteX67" fmla="*/ 728293 w 1239749"/>
                <a:gd name="connsiteY67" fmla="*/ 217156 h 634172"/>
                <a:gd name="connsiteX68" fmla="*/ 656856 w 1239749"/>
                <a:gd name="connsiteY68" fmla="*/ 240969 h 634172"/>
                <a:gd name="connsiteX69" fmla="*/ 585418 w 1239749"/>
                <a:gd name="connsiteY69" fmla="*/ 421944 h 634172"/>
                <a:gd name="connsiteX70" fmla="*/ 518743 w 1239749"/>
                <a:gd name="connsiteY70" fmla="*/ 450519 h 634172"/>
                <a:gd name="connsiteX71" fmla="*/ 428256 w 1239749"/>
                <a:gd name="connsiteY71" fmla="*/ 412419 h 634172"/>
                <a:gd name="connsiteX72" fmla="*/ 499693 w 1239749"/>
                <a:gd name="connsiteY72" fmla="*/ 312406 h 634172"/>
                <a:gd name="connsiteX73" fmla="*/ 533031 w 1239749"/>
                <a:gd name="connsiteY73" fmla="*/ 240969 h 634172"/>
                <a:gd name="connsiteX74" fmla="*/ 475881 w 1239749"/>
                <a:gd name="connsiteY74" fmla="*/ 250494 h 634172"/>
                <a:gd name="connsiteX75" fmla="*/ 423493 w 1239749"/>
                <a:gd name="connsiteY75" fmla="*/ 274306 h 634172"/>
                <a:gd name="connsiteX76" fmla="*/ 437781 w 1239749"/>
                <a:gd name="connsiteY76" fmla="*/ 207631 h 634172"/>
                <a:gd name="connsiteX77" fmla="*/ 380631 w 1239749"/>
                <a:gd name="connsiteY77" fmla="*/ 212394 h 634172"/>
                <a:gd name="connsiteX78" fmla="*/ 356818 w 1239749"/>
                <a:gd name="connsiteY78" fmla="*/ 345744 h 634172"/>
                <a:gd name="connsiteX79" fmla="*/ 204418 w 1239749"/>
                <a:gd name="connsiteY79" fmla="*/ 317169 h 634172"/>
                <a:gd name="connsiteX80" fmla="*/ 137743 w 1239749"/>
                <a:gd name="connsiteY80" fmla="*/ 269544 h 634172"/>
                <a:gd name="connsiteX81" fmla="*/ 190131 w 1239749"/>
                <a:gd name="connsiteY81" fmla="*/ 164769 h 634172"/>
                <a:gd name="connsiteX82" fmla="*/ 123456 w 1239749"/>
                <a:gd name="connsiteY82" fmla="*/ 136194 h 634172"/>
                <a:gd name="connsiteX83" fmla="*/ 94881 w 1239749"/>
                <a:gd name="connsiteY83" fmla="*/ 217156 h 634172"/>
                <a:gd name="connsiteX84" fmla="*/ 4393 w 1239749"/>
                <a:gd name="connsiteY84" fmla="*/ 164769 h 634172"/>
                <a:gd name="connsiteX0" fmla="*/ 4393 w 1239749"/>
                <a:gd name="connsiteY0" fmla="*/ 164769 h 634172"/>
                <a:gd name="connsiteX1" fmla="*/ 23443 w 1239749"/>
                <a:gd name="connsiteY1" fmla="*/ 69519 h 634172"/>
                <a:gd name="connsiteX2" fmla="*/ 104406 w 1239749"/>
                <a:gd name="connsiteY2" fmla="*/ 12369 h 634172"/>
                <a:gd name="connsiteX3" fmla="*/ 232993 w 1239749"/>
                <a:gd name="connsiteY3" fmla="*/ 2844 h 634172"/>
                <a:gd name="connsiteX4" fmla="*/ 190131 w 1239749"/>
                <a:gd name="connsiteY4" fmla="*/ 50469 h 634172"/>
                <a:gd name="connsiteX5" fmla="*/ 175843 w 1239749"/>
                <a:gd name="connsiteY5" fmla="*/ 98094 h 634172"/>
                <a:gd name="connsiteX6" fmla="*/ 247281 w 1239749"/>
                <a:gd name="connsiteY6" fmla="*/ 69519 h 634172"/>
                <a:gd name="connsiteX7" fmla="*/ 318718 w 1239749"/>
                <a:gd name="connsiteY7" fmla="*/ 12369 h 634172"/>
                <a:gd name="connsiteX8" fmla="*/ 390156 w 1239749"/>
                <a:gd name="connsiteY8" fmla="*/ 2844 h 634172"/>
                <a:gd name="connsiteX9" fmla="*/ 423493 w 1239749"/>
                <a:gd name="connsiteY9" fmla="*/ 31419 h 634172"/>
                <a:gd name="connsiteX10" fmla="*/ 375868 w 1239749"/>
                <a:gd name="connsiteY10" fmla="*/ 69519 h 634172"/>
                <a:gd name="connsiteX11" fmla="*/ 328243 w 1239749"/>
                <a:gd name="connsiteY11" fmla="*/ 102856 h 634172"/>
                <a:gd name="connsiteX12" fmla="*/ 247281 w 1239749"/>
                <a:gd name="connsiteY12" fmla="*/ 202869 h 634172"/>
                <a:gd name="connsiteX13" fmla="*/ 309193 w 1239749"/>
                <a:gd name="connsiteY13" fmla="*/ 212394 h 634172"/>
                <a:gd name="connsiteX14" fmla="*/ 380631 w 1239749"/>
                <a:gd name="connsiteY14" fmla="*/ 140956 h 634172"/>
                <a:gd name="connsiteX15" fmla="*/ 490168 w 1239749"/>
                <a:gd name="connsiteY15" fmla="*/ 55231 h 634172"/>
                <a:gd name="connsiteX16" fmla="*/ 533031 w 1239749"/>
                <a:gd name="connsiteY16" fmla="*/ 45706 h 634172"/>
                <a:gd name="connsiteX17" fmla="*/ 628281 w 1239749"/>
                <a:gd name="connsiteY17" fmla="*/ 83806 h 634172"/>
                <a:gd name="connsiteX18" fmla="*/ 499693 w 1239749"/>
                <a:gd name="connsiteY18" fmla="*/ 131431 h 634172"/>
                <a:gd name="connsiteX19" fmla="*/ 509218 w 1239749"/>
                <a:gd name="connsiteY19" fmla="*/ 164769 h 634172"/>
                <a:gd name="connsiteX20" fmla="*/ 580656 w 1239749"/>
                <a:gd name="connsiteY20" fmla="*/ 150481 h 634172"/>
                <a:gd name="connsiteX21" fmla="*/ 585418 w 1239749"/>
                <a:gd name="connsiteY21" fmla="*/ 207631 h 634172"/>
                <a:gd name="connsiteX22" fmla="*/ 623518 w 1239749"/>
                <a:gd name="connsiteY22" fmla="*/ 264781 h 634172"/>
                <a:gd name="connsiteX23" fmla="*/ 637806 w 1239749"/>
                <a:gd name="connsiteY23" fmla="*/ 202869 h 634172"/>
                <a:gd name="connsiteX24" fmla="*/ 637806 w 1239749"/>
                <a:gd name="connsiteY24" fmla="*/ 140956 h 634172"/>
                <a:gd name="connsiteX25" fmla="*/ 709243 w 1239749"/>
                <a:gd name="connsiteY25" fmla="*/ 107619 h 634172"/>
                <a:gd name="connsiteX26" fmla="*/ 833068 w 1239749"/>
                <a:gd name="connsiteY26" fmla="*/ 150481 h 634172"/>
                <a:gd name="connsiteX27" fmla="*/ 766393 w 1239749"/>
                <a:gd name="connsiteY27" fmla="*/ 236206 h 634172"/>
                <a:gd name="connsiteX28" fmla="*/ 737818 w 1239749"/>
                <a:gd name="connsiteY28" fmla="*/ 302881 h 634172"/>
                <a:gd name="connsiteX29" fmla="*/ 790206 w 1239749"/>
                <a:gd name="connsiteY29" fmla="*/ 364794 h 634172"/>
                <a:gd name="connsiteX30" fmla="*/ 823543 w 1239749"/>
                <a:gd name="connsiteY30" fmla="*/ 317169 h 634172"/>
                <a:gd name="connsiteX31" fmla="*/ 833068 w 1239749"/>
                <a:gd name="connsiteY31" fmla="*/ 250494 h 634172"/>
                <a:gd name="connsiteX32" fmla="*/ 909268 w 1239749"/>
                <a:gd name="connsiteY32" fmla="*/ 179056 h 634172"/>
                <a:gd name="connsiteX33" fmla="*/ 1028331 w 1239749"/>
                <a:gd name="connsiteY33" fmla="*/ 231444 h 634172"/>
                <a:gd name="connsiteX34" fmla="*/ 952131 w 1239749"/>
                <a:gd name="connsiteY34" fmla="*/ 340981 h 634172"/>
                <a:gd name="connsiteX35" fmla="*/ 856881 w 1239749"/>
                <a:gd name="connsiteY35" fmla="*/ 464806 h 634172"/>
                <a:gd name="connsiteX36" fmla="*/ 890218 w 1239749"/>
                <a:gd name="connsiteY36" fmla="*/ 517194 h 634172"/>
                <a:gd name="connsiteX37" fmla="*/ 947368 w 1239749"/>
                <a:gd name="connsiteY37" fmla="*/ 445756 h 634172"/>
                <a:gd name="connsiteX38" fmla="*/ 1009281 w 1239749"/>
                <a:gd name="connsiteY38" fmla="*/ 360031 h 634172"/>
                <a:gd name="connsiteX39" fmla="*/ 1071193 w 1239749"/>
                <a:gd name="connsiteY39" fmla="*/ 288594 h 634172"/>
                <a:gd name="connsiteX40" fmla="*/ 1133106 w 1239749"/>
                <a:gd name="connsiteY40" fmla="*/ 298119 h 634172"/>
                <a:gd name="connsiteX41" fmla="*/ 1199781 w 1239749"/>
                <a:gd name="connsiteY41" fmla="*/ 369556 h 634172"/>
                <a:gd name="connsiteX42" fmla="*/ 1152156 w 1239749"/>
                <a:gd name="connsiteY42" fmla="*/ 431469 h 634172"/>
                <a:gd name="connsiteX43" fmla="*/ 1052143 w 1239749"/>
                <a:gd name="connsiteY43" fmla="*/ 488619 h 634172"/>
                <a:gd name="connsiteX44" fmla="*/ 1075956 w 1239749"/>
                <a:gd name="connsiteY44" fmla="*/ 521956 h 634172"/>
                <a:gd name="connsiteX45" fmla="*/ 1180731 w 1239749"/>
                <a:gd name="connsiteY45" fmla="*/ 488619 h 634172"/>
                <a:gd name="connsiteX46" fmla="*/ 1228356 w 1239749"/>
                <a:gd name="connsiteY46" fmla="*/ 440994 h 634172"/>
                <a:gd name="connsiteX47" fmla="*/ 1237881 w 1239749"/>
                <a:gd name="connsiteY47" fmla="*/ 517194 h 634172"/>
                <a:gd name="connsiteX48" fmla="*/ 1199781 w 1239749"/>
                <a:gd name="connsiteY48" fmla="*/ 583869 h 634172"/>
                <a:gd name="connsiteX49" fmla="*/ 1085481 w 1239749"/>
                <a:gd name="connsiteY49" fmla="*/ 626731 h 634172"/>
                <a:gd name="connsiteX50" fmla="*/ 985468 w 1239749"/>
                <a:gd name="connsiteY50" fmla="*/ 631494 h 634172"/>
                <a:gd name="connsiteX51" fmla="*/ 956893 w 1239749"/>
                <a:gd name="connsiteY51" fmla="*/ 598156 h 634172"/>
                <a:gd name="connsiteX52" fmla="*/ 994993 w 1239749"/>
                <a:gd name="connsiteY52" fmla="*/ 545769 h 634172"/>
                <a:gd name="connsiteX53" fmla="*/ 1014043 w 1239749"/>
                <a:gd name="connsiteY53" fmla="*/ 474331 h 634172"/>
                <a:gd name="connsiteX54" fmla="*/ 990231 w 1239749"/>
                <a:gd name="connsiteY54" fmla="*/ 445756 h 634172"/>
                <a:gd name="connsiteX55" fmla="*/ 899743 w 1239749"/>
                <a:gd name="connsiteY55" fmla="*/ 569581 h 634172"/>
                <a:gd name="connsiteX56" fmla="*/ 856880 w 1239749"/>
                <a:gd name="connsiteY56" fmla="*/ 598156 h 634172"/>
                <a:gd name="connsiteX57" fmla="*/ 785443 w 1239749"/>
                <a:gd name="connsiteY57" fmla="*/ 574344 h 634172"/>
                <a:gd name="connsiteX58" fmla="*/ 794968 w 1239749"/>
                <a:gd name="connsiteY58" fmla="*/ 507669 h 634172"/>
                <a:gd name="connsiteX59" fmla="*/ 833068 w 1239749"/>
                <a:gd name="connsiteY59" fmla="*/ 417181 h 634172"/>
                <a:gd name="connsiteX60" fmla="*/ 785443 w 1239749"/>
                <a:gd name="connsiteY60" fmla="*/ 388606 h 634172"/>
                <a:gd name="connsiteX61" fmla="*/ 733056 w 1239749"/>
                <a:gd name="connsiteY61" fmla="*/ 460044 h 634172"/>
                <a:gd name="connsiteX62" fmla="*/ 704481 w 1239749"/>
                <a:gd name="connsiteY62" fmla="*/ 507669 h 634172"/>
                <a:gd name="connsiteX63" fmla="*/ 637806 w 1239749"/>
                <a:gd name="connsiteY63" fmla="*/ 498144 h 634172"/>
                <a:gd name="connsiteX64" fmla="*/ 718768 w 1239749"/>
                <a:gd name="connsiteY64" fmla="*/ 388606 h 634172"/>
                <a:gd name="connsiteX65" fmla="*/ 647331 w 1239749"/>
                <a:gd name="connsiteY65" fmla="*/ 350506 h 634172"/>
                <a:gd name="connsiteX66" fmla="*/ 699718 w 1239749"/>
                <a:gd name="connsiteY66" fmla="*/ 288594 h 634172"/>
                <a:gd name="connsiteX67" fmla="*/ 728293 w 1239749"/>
                <a:gd name="connsiteY67" fmla="*/ 217156 h 634172"/>
                <a:gd name="connsiteX68" fmla="*/ 656856 w 1239749"/>
                <a:gd name="connsiteY68" fmla="*/ 240969 h 634172"/>
                <a:gd name="connsiteX69" fmla="*/ 585418 w 1239749"/>
                <a:gd name="connsiteY69" fmla="*/ 421944 h 634172"/>
                <a:gd name="connsiteX70" fmla="*/ 518743 w 1239749"/>
                <a:gd name="connsiteY70" fmla="*/ 450519 h 634172"/>
                <a:gd name="connsiteX71" fmla="*/ 428256 w 1239749"/>
                <a:gd name="connsiteY71" fmla="*/ 412419 h 634172"/>
                <a:gd name="connsiteX72" fmla="*/ 499693 w 1239749"/>
                <a:gd name="connsiteY72" fmla="*/ 312406 h 634172"/>
                <a:gd name="connsiteX73" fmla="*/ 533031 w 1239749"/>
                <a:gd name="connsiteY73" fmla="*/ 240969 h 634172"/>
                <a:gd name="connsiteX74" fmla="*/ 475881 w 1239749"/>
                <a:gd name="connsiteY74" fmla="*/ 250494 h 634172"/>
                <a:gd name="connsiteX75" fmla="*/ 423493 w 1239749"/>
                <a:gd name="connsiteY75" fmla="*/ 274306 h 634172"/>
                <a:gd name="connsiteX76" fmla="*/ 437781 w 1239749"/>
                <a:gd name="connsiteY76" fmla="*/ 207631 h 634172"/>
                <a:gd name="connsiteX77" fmla="*/ 390156 w 1239749"/>
                <a:gd name="connsiteY77" fmla="*/ 260019 h 634172"/>
                <a:gd name="connsiteX78" fmla="*/ 356818 w 1239749"/>
                <a:gd name="connsiteY78" fmla="*/ 345744 h 634172"/>
                <a:gd name="connsiteX79" fmla="*/ 204418 w 1239749"/>
                <a:gd name="connsiteY79" fmla="*/ 317169 h 634172"/>
                <a:gd name="connsiteX80" fmla="*/ 137743 w 1239749"/>
                <a:gd name="connsiteY80" fmla="*/ 269544 h 634172"/>
                <a:gd name="connsiteX81" fmla="*/ 190131 w 1239749"/>
                <a:gd name="connsiteY81" fmla="*/ 164769 h 634172"/>
                <a:gd name="connsiteX82" fmla="*/ 123456 w 1239749"/>
                <a:gd name="connsiteY82" fmla="*/ 136194 h 634172"/>
                <a:gd name="connsiteX83" fmla="*/ 94881 w 1239749"/>
                <a:gd name="connsiteY83" fmla="*/ 217156 h 634172"/>
                <a:gd name="connsiteX84" fmla="*/ 4393 w 1239749"/>
                <a:gd name="connsiteY84" fmla="*/ 164769 h 634172"/>
                <a:gd name="connsiteX0" fmla="*/ 4393 w 1239749"/>
                <a:gd name="connsiteY0" fmla="*/ 164769 h 634172"/>
                <a:gd name="connsiteX1" fmla="*/ 23443 w 1239749"/>
                <a:gd name="connsiteY1" fmla="*/ 69519 h 634172"/>
                <a:gd name="connsiteX2" fmla="*/ 104406 w 1239749"/>
                <a:gd name="connsiteY2" fmla="*/ 12369 h 634172"/>
                <a:gd name="connsiteX3" fmla="*/ 232993 w 1239749"/>
                <a:gd name="connsiteY3" fmla="*/ 2844 h 634172"/>
                <a:gd name="connsiteX4" fmla="*/ 190131 w 1239749"/>
                <a:gd name="connsiteY4" fmla="*/ 50469 h 634172"/>
                <a:gd name="connsiteX5" fmla="*/ 175843 w 1239749"/>
                <a:gd name="connsiteY5" fmla="*/ 98094 h 634172"/>
                <a:gd name="connsiteX6" fmla="*/ 247281 w 1239749"/>
                <a:gd name="connsiteY6" fmla="*/ 69519 h 634172"/>
                <a:gd name="connsiteX7" fmla="*/ 318718 w 1239749"/>
                <a:gd name="connsiteY7" fmla="*/ 12369 h 634172"/>
                <a:gd name="connsiteX8" fmla="*/ 390156 w 1239749"/>
                <a:gd name="connsiteY8" fmla="*/ 2844 h 634172"/>
                <a:gd name="connsiteX9" fmla="*/ 423493 w 1239749"/>
                <a:gd name="connsiteY9" fmla="*/ 31419 h 634172"/>
                <a:gd name="connsiteX10" fmla="*/ 375868 w 1239749"/>
                <a:gd name="connsiteY10" fmla="*/ 69519 h 634172"/>
                <a:gd name="connsiteX11" fmla="*/ 328243 w 1239749"/>
                <a:gd name="connsiteY11" fmla="*/ 102856 h 634172"/>
                <a:gd name="connsiteX12" fmla="*/ 247281 w 1239749"/>
                <a:gd name="connsiteY12" fmla="*/ 202869 h 634172"/>
                <a:gd name="connsiteX13" fmla="*/ 309193 w 1239749"/>
                <a:gd name="connsiteY13" fmla="*/ 212394 h 634172"/>
                <a:gd name="connsiteX14" fmla="*/ 380631 w 1239749"/>
                <a:gd name="connsiteY14" fmla="*/ 140956 h 634172"/>
                <a:gd name="connsiteX15" fmla="*/ 490168 w 1239749"/>
                <a:gd name="connsiteY15" fmla="*/ 55231 h 634172"/>
                <a:gd name="connsiteX16" fmla="*/ 533031 w 1239749"/>
                <a:gd name="connsiteY16" fmla="*/ 45706 h 634172"/>
                <a:gd name="connsiteX17" fmla="*/ 628281 w 1239749"/>
                <a:gd name="connsiteY17" fmla="*/ 83806 h 634172"/>
                <a:gd name="connsiteX18" fmla="*/ 499693 w 1239749"/>
                <a:gd name="connsiteY18" fmla="*/ 131431 h 634172"/>
                <a:gd name="connsiteX19" fmla="*/ 509218 w 1239749"/>
                <a:gd name="connsiteY19" fmla="*/ 164769 h 634172"/>
                <a:gd name="connsiteX20" fmla="*/ 580656 w 1239749"/>
                <a:gd name="connsiteY20" fmla="*/ 150481 h 634172"/>
                <a:gd name="connsiteX21" fmla="*/ 585418 w 1239749"/>
                <a:gd name="connsiteY21" fmla="*/ 207631 h 634172"/>
                <a:gd name="connsiteX22" fmla="*/ 623518 w 1239749"/>
                <a:gd name="connsiteY22" fmla="*/ 264781 h 634172"/>
                <a:gd name="connsiteX23" fmla="*/ 637806 w 1239749"/>
                <a:gd name="connsiteY23" fmla="*/ 202869 h 634172"/>
                <a:gd name="connsiteX24" fmla="*/ 637806 w 1239749"/>
                <a:gd name="connsiteY24" fmla="*/ 140956 h 634172"/>
                <a:gd name="connsiteX25" fmla="*/ 709243 w 1239749"/>
                <a:gd name="connsiteY25" fmla="*/ 107619 h 634172"/>
                <a:gd name="connsiteX26" fmla="*/ 833068 w 1239749"/>
                <a:gd name="connsiteY26" fmla="*/ 150481 h 634172"/>
                <a:gd name="connsiteX27" fmla="*/ 766393 w 1239749"/>
                <a:gd name="connsiteY27" fmla="*/ 236206 h 634172"/>
                <a:gd name="connsiteX28" fmla="*/ 737818 w 1239749"/>
                <a:gd name="connsiteY28" fmla="*/ 302881 h 634172"/>
                <a:gd name="connsiteX29" fmla="*/ 790206 w 1239749"/>
                <a:gd name="connsiteY29" fmla="*/ 364794 h 634172"/>
                <a:gd name="connsiteX30" fmla="*/ 823543 w 1239749"/>
                <a:gd name="connsiteY30" fmla="*/ 317169 h 634172"/>
                <a:gd name="connsiteX31" fmla="*/ 833068 w 1239749"/>
                <a:gd name="connsiteY31" fmla="*/ 250494 h 634172"/>
                <a:gd name="connsiteX32" fmla="*/ 909268 w 1239749"/>
                <a:gd name="connsiteY32" fmla="*/ 179056 h 634172"/>
                <a:gd name="connsiteX33" fmla="*/ 1028331 w 1239749"/>
                <a:gd name="connsiteY33" fmla="*/ 231444 h 634172"/>
                <a:gd name="connsiteX34" fmla="*/ 952131 w 1239749"/>
                <a:gd name="connsiteY34" fmla="*/ 340981 h 634172"/>
                <a:gd name="connsiteX35" fmla="*/ 856881 w 1239749"/>
                <a:gd name="connsiteY35" fmla="*/ 464806 h 634172"/>
                <a:gd name="connsiteX36" fmla="*/ 890218 w 1239749"/>
                <a:gd name="connsiteY36" fmla="*/ 517194 h 634172"/>
                <a:gd name="connsiteX37" fmla="*/ 947368 w 1239749"/>
                <a:gd name="connsiteY37" fmla="*/ 445756 h 634172"/>
                <a:gd name="connsiteX38" fmla="*/ 1009281 w 1239749"/>
                <a:gd name="connsiteY38" fmla="*/ 360031 h 634172"/>
                <a:gd name="connsiteX39" fmla="*/ 1071193 w 1239749"/>
                <a:gd name="connsiteY39" fmla="*/ 288594 h 634172"/>
                <a:gd name="connsiteX40" fmla="*/ 1133106 w 1239749"/>
                <a:gd name="connsiteY40" fmla="*/ 298119 h 634172"/>
                <a:gd name="connsiteX41" fmla="*/ 1199781 w 1239749"/>
                <a:gd name="connsiteY41" fmla="*/ 369556 h 634172"/>
                <a:gd name="connsiteX42" fmla="*/ 1152156 w 1239749"/>
                <a:gd name="connsiteY42" fmla="*/ 431469 h 634172"/>
                <a:gd name="connsiteX43" fmla="*/ 1052143 w 1239749"/>
                <a:gd name="connsiteY43" fmla="*/ 488619 h 634172"/>
                <a:gd name="connsiteX44" fmla="*/ 1075956 w 1239749"/>
                <a:gd name="connsiteY44" fmla="*/ 521956 h 634172"/>
                <a:gd name="connsiteX45" fmla="*/ 1180731 w 1239749"/>
                <a:gd name="connsiteY45" fmla="*/ 488619 h 634172"/>
                <a:gd name="connsiteX46" fmla="*/ 1228356 w 1239749"/>
                <a:gd name="connsiteY46" fmla="*/ 440994 h 634172"/>
                <a:gd name="connsiteX47" fmla="*/ 1237881 w 1239749"/>
                <a:gd name="connsiteY47" fmla="*/ 517194 h 634172"/>
                <a:gd name="connsiteX48" fmla="*/ 1199781 w 1239749"/>
                <a:gd name="connsiteY48" fmla="*/ 583869 h 634172"/>
                <a:gd name="connsiteX49" fmla="*/ 1085481 w 1239749"/>
                <a:gd name="connsiteY49" fmla="*/ 626731 h 634172"/>
                <a:gd name="connsiteX50" fmla="*/ 985468 w 1239749"/>
                <a:gd name="connsiteY50" fmla="*/ 631494 h 634172"/>
                <a:gd name="connsiteX51" fmla="*/ 956893 w 1239749"/>
                <a:gd name="connsiteY51" fmla="*/ 598156 h 634172"/>
                <a:gd name="connsiteX52" fmla="*/ 994993 w 1239749"/>
                <a:gd name="connsiteY52" fmla="*/ 545769 h 634172"/>
                <a:gd name="connsiteX53" fmla="*/ 1014043 w 1239749"/>
                <a:gd name="connsiteY53" fmla="*/ 474331 h 634172"/>
                <a:gd name="connsiteX54" fmla="*/ 990231 w 1239749"/>
                <a:gd name="connsiteY54" fmla="*/ 445756 h 634172"/>
                <a:gd name="connsiteX55" fmla="*/ 899743 w 1239749"/>
                <a:gd name="connsiteY55" fmla="*/ 569581 h 634172"/>
                <a:gd name="connsiteX56" fmla="*/ 856880 w 1239749"/>
                <a:gd name="connsiteY56" fmla="*/ 598156 h 634172"/>
                <a:gd name="connsiteX57" fmla="*/ 785443 w 1239749"/>
                <a:gd name="connsiteY57" fmla="*/ 574344 h 634172"/>
                <a:gd name="connsiteX58" fmla="*/ 794968 w 1239749"/>
                <a:gd name="connsiteY58" fmla="*/ 507669 h 634172"/>
                <a:gd name="connsiteX59" fmla="*/ 833068 w 1239749"/>
                <a:gd name="connsiteY59" fmla="*/ 417181 h 634172"/>
                <a:gd name="connsiteX60" fmla="*/ 785443 w 1239749"/>
                <a:gd name="connsiteY60" fmla="*/ 388606 h 634172"/>
                <a:gd name="connsiteX61" fmla="*/ 733056 w 1239749"/>
                <a:gd name="connsiteY61" fmla="*/ 460044 h 634172"/>
                <a:gd name="connsiteX62" fmla="*/ 704481 w 1239749"/>
                <a:gd name="connsiteY62" fmla="*/ 507669 h 634172"/>
                <a:gd name="connsiteX63" fmla="*/ 637806 w 1239749"/>
                <a:gd name="connsiteY63" fmla="*/ 498144 h 634172"/>
                <a:gd name="connsiteX64" fmla="*/ 718768 w 1239749"/>
                <a:gd name="connsiteY64" fmla="*/ 388606 h 634172"/>
                <a:gd name="connsiteX65" fmla="*/ 647331 w 1239749"/>
                <a:gd name="connsiteY65" fmla="*/ 350506 h 634172"/>
                <a:gd name="connsiteX66" fmla="*/ 699718 w 1239749"/>
                <a:gd name="connsiteY66" fmla="*/ 288594 h 634172"/>
                <a:gd name="connsiteX67" fmla="*/ 728293 w 1239749"/>
                <a:gd name="connsiteY67" fmla="*/ 217156 h 634172"/>
                <a:gd name="connsiteX68" fmla="*/ 656856 w 1239749"/>
                <a:gd name="connsiteY68" fmla="*/ 240969 h 634172"/>
                <a:gd name="connsiteX69" fmla="*/ 585418 w 1239749"/>
                <a:gd name="connsiteY69" fmla="*/ 421944 h 634172"/>
                <a:gd name="connsiteX70" fmla="*/ 518743 w 1239749"/>
                <a:gd name="connsiteY70" fmla="*/ 450519 h 634172"/>
                <a:gd name="connsiteX71" fmla="*/ 428256 w 1239749"/>
                <a:gd name="connsiteY71" fmla="*/ 412419 h 634172"/>
                <a:gd name="connsiteX72" fmla="*/ 499693 w 1239749"/>
                <a:gd name="connsiteY72" fmla="*/ 312406 h 634172"/>
                <a:gd name="connsiteX73" fmla="*/ 533031 w 1239749"/>
                <a:gd name="connsiteY73" fmla="*/ 240969 h 634172"/>
                <a:gd name="connsiteX74" fmla="*/ 475881 w 1239749"/>
                <a:gd name="connsiteY74" fmla="*/ 250494 h 634172"/>
                <a:gd name="connsiteX75" fmla="*/ 442543 w 1239749"/>
                <a:gd name="connsiteY75" fmla="*/ 269543 h 634172"/>
                <a:gd name="connsiteX76" fmla="*/ 437781 w 1239749"/>
                <a:gd name="connsiteY76" fmla="*/ 207631 h 634172"/>
                <a:gd name="connsiteX77" fmla="*/ 390156 w 1239749"/>
                <a:gd name="connsiteY77" fmla="*/ 260019 h 634172"/>
                <a:gd name="connsiteX78" fmla="*/ 356818 w 1239749"/>
                <a:gd name="connsiteY78" fmla="*/ 345744 h 634172"/>
                <a:gd name="connsiteX79" fmla="*/ 204418 w 1239749"/>
                <a:gd name="connsiteY79" fmla="*/ 317169 h 634172"/>
                <a:gd name="connsiteX80" fmla="*/ 137743 w 1239749"/>
                <a:gd name="connsiteY80" fmla="*/ 269544 h 634172"/>
                <a:gd name="connsiteX81" fmla="*/ 190131 w 1239749"/>
                <a:gd name="connsiteY81" fmla="*/ 164769 h 634172"/>
                <a:gd name="connsiteX82" fmla="*/ 123456 w 1239749"/>
                <a:gd name="connsiteY82" fmla="*/ 136194 h 634172"/>
                <a:gd name="connsiteX83" fmla="*/ 94881 w 1239749"/>
                <a:gd name="connsiteY83" fmla="*/ 217156 h 634172"/>
                <a:gd name="connsiteX84" fmla="*/ 4393 w 1239749"/>
                <a:gd name="connsiteY84" fmla="*/ 164769 h 634172"/>
                <a:gd name="connsiteX0" fmla="*/ 4393 w 1239749"/>
                <a:gd name="connsiteY0" fmla="*/ 164769 h 634172"/>
                <a:gd name="connsiteX1" fmla="*/ 23443 w 1239749"/>
                <a:gd name="connsiteY1" fmla="*/ 69519 h 634172"/>
                <a:gd name="connsiteX2" fmla="*/ 104406 w 1239749"/>
                <a:gd name="connsiteY2" fmla="*/ 12369 h 634172"/>
                <a:gd name="connsiteX3" fmla="*/ 232993 w 1239749"/>
                <a:gd name="connsiteY3" fmla="*/ 2844 h 634172"/>
                <a:gd name="connsiteX4" fmla="*/ 190131 w 1239749"/>
                <a:gd name="connsiteY4" fmla="*/ 50469 h 634172"/>
                <a:gd name="connsiteX5" fmla="*/ 175843 w 1239749"/>
                <a:gd name="connsiteY5" fmla="*/ 98094 h 634172"/>
                <a:gd name="connsiteX6" fmla="*/ 247281 w 1239749"/>
                <a:gd name="connsiteY6" fmla="*/ 69519 h 634172"/>
                <a:gd name="connsiteX7" fmla="*/ 318718 w 1239749"/>
                <a:gd name="connsiteY7" fmla="*/ 12369 h 634172"/>
                <a:gd name="connsiteX8" fmla="*/ 390156 w 1239749"/>
                <a:gd name="connsiteY8" fmla="*/ 2844 h 634172"/>
                <a:gd name="connsiteX9" fmla="*/ 423493 w 1239749"/>
                <a:gd name="connsiteY9" fmla="*/ 31419 h 634172"/>
                <a:gd name="connsiteX10" fmla="*/ 375868 w 1239749"/>
                <a:gd name="connsiteY10" fmla="*/ 69519 h 634172"/>
                <a:gd name="connsiteX11" fmla="*/ 328243 w 1239749"/>
                <a:gd name="connsiteY11" fmla="*/ 102856 h 634172"/>
                <a:gd name="connsiteX12" fmla="*/ 247281 w 1239749"/>
                <a:gd name="connsiteY12" fmla="*/ 202869 h 634172"/>
                <a:gd name="connsiteX13" fmla="*/ 309193 w 1239749"/>
                <a:gd name="connsiteY13" fmla="*/ 212394 h 634172"/>
                <a:gd name="connsiteX14" fmla="*/ 380631 w 1239749"/>
                <a:gd name="connsiteY14" fmla="*/ 140956 h 634172"/>
                <a:gd name="connsiteX15" fmla="*/ 490168 w 1239749"/>
                <a:gd name="connsiteY15" fmla="*/ 55231 h 634172"/>
                <a:gd name="connsiteX16" fmla="*/ 533031 w 1239749"/>
                <a:gd name="connsiteY16" fmla="*/ 45706 h 634172"/>
                <a:gd name="connsiteX17" fmla="*/ 628281 w 1239749"/>
                <a:gd name="connsiteY17" fmla="*/ 83806 h 634172"/>
                <a:gd name="connsiteX18" fmla="*/ 499693 w 1239749"/>
                <a:gd name="connsiteY18" fmla="*/ 131431 h 634172"/>
                <a:gd name="connsiteX19" fmla="*/ 509218 w 1239749"/>
                <a:gd name="connsiteY19" fmla="*/ 164769 h 634172"/>
                <a:gd name="connsiteX20" fmla="*/ 580656 w 1239749"/>
                <a:gd name="connsiteY20" fmla="*/ 150481 h 634172"/>
                <a:gd name="connsiteX21" fmla="*/ 585418 w 1239749"/>
                <a:gd name="connsiteY21" fmla="*/ 207631 h 634172"/>
                <a:gd name="connsiteX22" fmla="*/ 623518 w 1239749"/>
                <a:gd name="connsiteY22" fmla="*/ 264781 h 634172"/>
                <a:gd name="connsiteX23" fmla="*/ 637806 w 1239749"/>
                <a:gd name="connsiteY23" fmla="*/ 202869 h 634172"/>
                <a:gd name="connsiteX24" fmla="*/ 637806 w 1239749"/>
                <a:gd name="connsiteY24" fmla="*/ 140956 h 634172"/>
                <a:gd name="connsiteX25" fmla="*/ 709243 w 1239749"/>
                <a:gd name="connsiteY25" fmla="*/ 107619 h 634172"/>
                <a:gd name="connsiteX26" fmla="*/ 833068 w 1239749"/>
                <a:gd name="connsiteY26" fmla="*/ 150481 h 634172"/>
                <a:gd name="connsiteX27" fmla="*/ 766393 w 1239749"/>
                <a:gd name="connsiteY27" fmla="*/ 236206 h 634172"/>
                <a:gd name="connsiteX28" fmla="*/ 737818 w 1239749"/>
                <a:gd name="connsiteY28" fmla="*/ 302881 h 634172"/>
                <a:gd name="connsiteX29" fmla="*/ 790206 w 1239749"/>
                <a:gd name="connsiteY29" fmla="*/ 364794 h 634172"/>
                <a:gd name="connsiteX30" fmla="*/ 823543 w 1239749"/>
                <a:gd name="connsiteY30" fmla="*/ 317169 h 634172"/>
                <a:gd name="connsiteX31" fmla="*/ 833068 w 1239749"/>
                <a:gd name="connsiteY31" fmla="*/ 250494 h 634172"/>
                <a:gd name="connsiteX32" fmla="*/ 909268 w 1239749"/>
                <a:gd name="connsiteY32" fmla="*/ 179056 h 634172"/>
                <a:gd name="connsiteX33" fmla="*/ 1028331 w 1239749"/>
                <a:gd name="connsiteY33" fmla="*/ 231444 h 634172"/>
                <a:gd name="connsiteX34" fmla="*/ 952131 w 1239749"/>
                <a:gd name="connsiteY34" fmla="*/ 340981 h 634172"/>
                <a:gd name="connsiteX35" fmla="*/ 856881 w 1239749"/>
                <a:gd name="connsiteY35" fmla="*/ 464806 h 634172"/>
                <a:gd name="connsiteX36" fmla="*/ 890218 w 1239749"/>
                <a:gd name="connsiteY36" fmla="*/ 517194 h 634172"/>
                <a:gd name="connsiteX37" fmla="*/ 947368 w 1239749"/>
                <a:gd name="connsiteY37" fmla="*/ 445756 h 634172"/>
                <a:gd name="connsiteX38" fmla="*/ 1009281 w 1239749"/>
                <a:gd name="connsiteY38" fmla="*/ 360031 h 634172"/>
                <a:gd name="connsiteX39" fmla="*/ 1071193 w 1239749"/>
                <a:gd name="connsiteY39" fmla="*/ 288594 h 634172"/>
                <a:gd name="connsiteX40" fmla="*/ 1133106 w 1239749"/>
                <a:gd name="connsiteY40" fmla="*/ 298119 h 634172"/>
                <a:gd name="connsiteX41" fmla="*/ 1199781 w 1239749"/>
                <a:gd name="connsiteY41" fmla="*/ 369556 h 634172"/>
                <a:gd name="connsiteX42" fmla="*/ 1152156 w 1239749"/>
                <a:gd name="connsiteY42" fmla="*/ 431469 h 634172"/>
                <a:gd name="connsiteX43" fmla="*/ 1052143 w 1239749"/>
                <a:gd name="connsiteY43" fmla="*/ 488619 h 634172"/>
                <a:gd name="connsiteX44" fmla="*/ 1075956 w 1239749"/>
                <a:gd name="connsiteY44" fmla="*/ 521956 h 634172"/>
                <a:gd name="connsiteX45" fmla="*/ 1180731 w 1239749"/>
                <a:gd name="connsiteY45" fmla="*/ 488619 h 634172"/>
                <a:gd name="connsiteX46" fmla="*/ 1228356 w 1239749"/>
                <a:gd name="connsiteY46" fmla="*/ 440994 h 634172"/>
                <a:gd name="connsiteX47" fmla="*/ 1237881 w 1239749"/>
                <a:gd name="connsiteY47" fmla="*/ 517194 h 634172"/>
                <a:gd name="connsiteX48" fmla="*/ 1199781 w 1239749"/>
                <a:gd name="connsiteY48" fmla="*/ 583869 h 634172"/>
                <a:gd name="connsiteX49" fmla="*/ 1085481 w 1239749"/>
                <a:gd name="connsiteY49" fmla="*/ 626731 h 634172"/>
                <a:gd name="connsiteX50" fmla="*/ 985468 w 1239749"/>
                <a:gd name="connsiteY50" fmla="*/ 631494 h 634172"/>
                <a:gd name="connsiteX51" fmla="*/ 956893 w 1239749"/>
                <a:gd name="connsiteY51" fmla="*/ 598156 h 634172"/>
                <a:gd name="connsiteX52" fmla="*/ 994993 w 1239749"/>
                <a:gd name="connsiteY52" fmla="*/ 545769 h 634172"/>
                <a:gd name="connsiteX53" fmla="*/ 1014043 w 1239749"/>
                <a:gd name="connsiteY53" fmla="*/ 474331 h 634172"/>
                <a:gd name="connsiteX54" fmla="*/ 990231 w 1239749"/>
                <a:gd name="connsiteY54" fmla="*/ 445756 h 634172"/>
                <a:gd name="connsiteX55" fmla="*/ 899743 w 1239749"/>
                <a:gd name="connsiteY55" fmla="*/ 569581 h 634172"/>
                <a:gd name="connsiteX56" fmla="*/ 856880 w 1239749"/>
                <a:gd name="connsiteY56" fmla="*/ 598156 h 634172"/>
                <a:gd name="connsiteX57" fmla="*/ 785443 w 1239749"/>
                <a:gd name="connsiteY57" fmla="*/ 574344 h 634172"/>
                <a:gd name="connsiteX58" fmla="*/ 794968 w 1239749"/>
                <a:gd name="connsiteY58" fmla="*/ 507669 h 634172"/>
                <a:gd name="connsiteX59" fmla="*/ 833068 w 1239749"/>
                <a:gd name="connsiteY59" fmla="*/ 417181 h 634172"/>
                <a:gd name="connsiteX60" fmla="*/ 785443 w 1239749"/>
                <a:gd name="connsiteY60" fmla="*/ 388606 h 634172"/>
                <a:gd name="connsiteX61" fmla="*/ 733056 w 1239749"/>
                <a:gd name="connsiteY61" fmla="*/ 460044 h 634172"/>
                <a:gd name="connsiteX62" fmla="*/ 704481 w 1239749"/>
                <a:gd name="connsiteY62" fmla="*/ 507669 h 634172"/>
                <a:gd name="connsiteX63" fmla="*/ 637806 w 1239749"/>
                <a:gd name="connsiteY63" fmla="*/ 498144 h 634172"/>
                <a:gd name="connsiteX64" fmla="*/ 718768 w 1239749"/>
                <a:gd name="connsiteY64" fmla="*/ 388606 h 634172"/>
                <a:gd name="connsiteX65" fmla="*/ 647331 w 1239749"/>
                <a:gd name="connsiteY65" fmla="*/ 350506 h 634172"/>
                <a:gd name="connsiteX66" fmla="*/ 699718 w 1239749"/>
                <a:gd name="connsiteY66" fmla="*/ 288594 h 634172"/>
                <a:gd name="connsiteX67" fmla="*/ 656856 w 1239749"/>
                <a:gd name="connsiteY67" fmla="*/ 240969 h 634172"/>
                <a:gd name="connsiteX68" fmla="*/ 585418 w 1239749"/>
                <a:gd name="connsiteY68" fmla="*/ 421944 h 634172"/>
                <a:gd name="connsiteX69" fmla="*/ 518743 w 1239749"/>
                <a:gd name="connsiteY69" fmla="*/ 450519 h 634172"/>
                <a:gd name="connsiteX70" fmla="*/ 428256 w 1239749"/>
                <a:gd name="connsiteY70" fmla="*/ 412419 h 634172"/>
                <a:gd name="connsiteX71" fmla="*/ 499693 w 1239749"/>
                <a:gd name="connsiteY71" fmla="*/ 312406 h 634172"/>
                <a:gd name="connsiteX72" fmla="*/ 533031 w 1239749"/>
                <a:gd name="connsiteY72" fmla="*/ 240969 h 634172"/>
                <a:gd name="connsiteX73" fmla="*/ 475881 w 1239749"/>
                <a:gd name="connsiteY73" fmla="*/ 250494 h 634172"/>
                <a:gd name="connsiteX74" fmla="*/ 442543 w 1239749"/>
                <a:gd name="connsiteY74" fmla="*/ 269543 h 634172"/>
                <a:gd name="connsiteX75" fmla="*/ 437781 w 1239749"/>
                <a:gd name="connsiteY75" fmla="*/ 207631 h 634172"/>
                <a:gd name="connsiteX76" fmla="*/ 390156 w 1239749"/>
                <a:gd name="connsiteY76" fmla="*/ 260019 h 634172"/>
                <a:gd name="connsiteX77" fmla="*/ 356818 w 1239749"/>
                <a:gd name="connsiteY77" fmla="*/ 345744 h 634172"/>
                <a:gd name="connsiteX78" fmla="*/ 204418 w 1239749"/>
                <a:gd name="connsiteY78" fmla="*/ 317169 h 634172"/>
                <a:gd name="connsiteX79" fmla="*/ 137743 w 1239749"/>
                <a:gd name="connsiteY79" fmla="*/ 269544 h 634172"/>
                <a:gd name="connsiteX80" fmla="*/ 190131 w 1239749"/>
                <a:gd name="connsiteY80" fmla="*/ 164769 h 634172"/>
                <a:gd name="connsiteX81" fmla="*/ 123456 w 1239749"/>
                <a:gd name="connsiteY81" fmla="*/ 136194 h 634172"/>
                <a:gd name="connsiteX82" fmla="*/ 94881 w 1239749"/>
                <a:gd name="connsiteY82" fmla="*/ 217156 h 634172"/>
                <a:gd name="connsiteX83" fmla="*/ 4393 w 1239749"/>
                <a:gd name="connsiteY83" fmla="*/ 164769 h 634172"/>
                <a:gd name="connsiteX0" fmla="*/ 4393 w 1239749"/>
                <a:gd name="connsiteY0" fmla="*/ 164769 h 634172"/>
                <a:gd name="connsiteX1" fmla="*/ 23443 w 1239749"/>
                <a:gd name="connsiteY1" fmla="*/ 69519 h 634172"/>
                <a:gd name="connsiteX2" fmla="*/ 104406 w 1239749"/>
                <a:gd name="connsiteY2" fmla="*/ 12369 h 634172"/>
                <a:gd name="connsiteX3" fmla="*/ 232993 w 1239749"/>
                <a:gd name="connsiteY3" fmla="*/ 2844 h 634172"/>
                <a:gd name="connsiteX4" fmla="*/ 190131 w 1239749"/>
                <a:gd name="connsiteY4" fmla="*/ 50469 h 634172"/>
                <a:gd name="connsiteX5" fmla="*/ 175843 w 1239749"/>
                <a:gd name="connsiteY5" fmla="*/ 98094 h 634172"/>
                <a:gd name="connsiteX6" fmla="*/ 247281 w 1239749"/>
                <a:gd name="connsiteY6" fmla="*/ 69519 h 634172"/>
                <a:gd name="connsiteX7" fmla="*/ 318718 w 1239749"/>
                <a:gd name="connsiteY7" fmla="*/ 12369 h 634172"/>
                <a:gd name="connsiteX8" fmla="*/ 390156 w 1239749"/>
                <a:gd name="connsiteY8" fmla="*/ 2844 h 634172"/>
                <a:gd name="connsiteX9" fmla="*/ 423493 w 1239749"/>
                <a:gd name="connsiteY9" fmla="*/ 31419 h 634172"/>
                <a:gd name="connsiteX10" fmla="*/ 375868 w 1239749"/>
                <a:gd name="connsiteY10" fmla="*/ 69519 h 634172"/>
                <a:gd name="connsiteX11" fmla="*/ 328243 w 1239749"/>
                <a:gd name="connsiteY11" fmla="*/ 102856 h 634172"/>
                <a:gd name="connsiteX12" fmla="*/ 247281 w 1239749"/>
                <a:gd name="connsiteY12" fmla="*/ 202869 h 634172"/>
                <a:gd name="connsiteX13" fmla="*/ 309193 w 1239749"/>
                <a:gd name="connsiteY13" fmla="*/ 212394 h 634172"/>
                <a:gd name="connsiteX14" fmla="*/ 380631 w 1239749"/>
                <a:gd name="connsiteY14" fmla="*/ 140956 h 634172"/>
                <a:gd name="connsiteX15" fmla="*/ 490168 w 1239749"/>
                <a:gd name="connsiteY15" fmla="*/ 55231 h 634172"/>
                <a:gd name="connsiteX16" fmla="*/ 533031 w 1239749"/>
                <a:gd name="connsiteY16" fmla="*/ 45706 h 634172"/>
                <a:gd name="connsiteX17" fmla="*/ 628281 w 1239749"/>
                <a:gd name="connsiteY17" fmla="*/ 83806 h 634172"/>
                <a:gd name="connsiteX18" fmla="*/ 499693 w 1239749"/>
                <a:gd name="connsiteY18" fmla="*/ 131431 h 634172"/>
                <a:gd name="connsiteX19" fmla="*/ 509218 w 1239749"/>
                <a:gd name="connsiteY19" fmla="*/ 164769 h 634172"/>
                <a:gd name="connsiteX20" fmla="*/ 580656 w 1239749"/>
                <a:gd name="connsiteY20" fmla="*/ 150481 h 634172"/>
                <a:gd name="connsiteX21" fmla="*/ 585418 w 1239749"/>
                <a:gd name="connsiteY21" fmla="*/ 207631 h 634172"/>
                <a:gd name="connsiteX22" fmla="*/ 623518 w 1239749"/>
                <a:gd name="connsiteY22" fmla="*/ 264781 h 634172"/>
                <a:gd name="connsiteX23" fmla="*/ 637806 w 1239749"/>
                <a:gd name="connsiteY23" fmla="*/ 202869 h 634172"/>
                <a:gd name="connsiteX24" fmla="*/ 637806 w 1239749"/>
                <a:gd name="connsiteY24" fmla="*/ 140956 h 634172"/>
                <a:gd name="connsiteX25" fmla="*/ 709243 w 1239749"/>
                <a:gd name="connsiteY25" fmla="*/ 107619 h 634172"/>
                <a:gd name="connsiteX26" fmla="*/ 833068 w 1239749"/>
                <a:gd name="connsiteY26" fmla="*/ 150481 h 634172"/>
                <a:gd name="connsiteX27" fmla="*/ 766393 w 1239749"/>
                <a:gd name="connsiteY27" fmla="*/ 236206 h 634172"/>
                <a:gd name="connsiteX28" fmla="*/ 737818 w 1239749"/>
                <a:gd name="connsiteY28" fmla="*/ 302881 h 634172"/>
                <a:gd name="connsiteX29" fmla="*/ 790206 w 1239749"/>
                <a:gd name="connsiteY29" fmla="*/ 364794 h 634172"/>
                <a:gd name="connsiteX30" fmla="*/ 823543 w 1239749"/>
                <a:gd name="connsiteY30" fmla="*/ 317169 h 634172"/>
                <a:gd name="connsiteX31" fmla="*/ 833068 w 1239749"/>
                <a:gd name="connsiteY31" fmla="*/ 250494 h 634172"/>
                <a:gd name="connsiteX32" fmla="*/ 909268 w 1239749"/>
                <a:gd name="connsiteY32" fmla="*/ 179056 h 634172"/>
                <a:gd name="connsiteX33" fmla="*/ 1028331 w 1239749"/>
                <a:gd name="connsiteY33" fmla="*/ 231444 h 634172"/>
                <a:gd name="connsiteX34" fmla="*/ 952131 w 1239749"/>
                <a:gd name="connsiteY34" fmla="*/ 340981 h 634172"/>
                <a:gd name="connsiteX35" fmla="*/ 856881 w 1239749"/>
                <a:gd name="connsiteY35" fmla="*/ 464806 h 634172"/>
                <a:gd name="connsiteX36" fmla="*/ 890218 w 1239749"/>
                <a:gd name="connsiteY36" fmla="*/ 517194 h 634172"/>
                <a:gd name="connsiteX37" fmla="*/ 947368 w 1239749"/>
                <a:gd name="connsiteY37" fmla="*/ 445756 h 634172"/>
                <a:gd name="connsiteX38" fmla="*/ 1009281 w 1239749"/>
                <a:gd name="connsiteY38" fmla="*/ 360031 h 634172"/>
                <a:gd name="connsiteX39" fmla="*/ 1071193 w 1239749"/>
                <a:gd name="connsiteY39" fmla="*/ 288594 h 634172"/>
                <a:gd name="connsiteX40" fmla="*/ 1133106 w 1239749"/>
                <a:gd name="connsiteY40" fmla="*/ 298119 h 634172"/>
                <a:gd name="connsiteX41" fmla="*/ 1199781 w 1239749"/>
                <a:gd name="connsiteY41" fmla="*/ 369556 h 634172"/>
                <a:gd name="connsiteX42" fmla="*/ 1152156 w 1239749"/>
                <a:gd name="connsiteY42" fmla="*/ 431469 h 634172"/>
                <a:gd name="connsiteX43" fmla="*/ 1052143 w 1239749"/>
                <a:gd name="connsiteY43" fmla="*/ 488619 h 634172"/>
                <a:gd name="connsiteX44" fmla="*/ 1075956 w 1239749"/>
                <a:gd name="connsiteY44" fmla="*/ 521956 h 634172"/>
                <a:gd name="connsiteX45" fmla="*/ 1180731 w 1239749"/>
                <a:gd name="connsiteY45" fmla="*/ 488619 h 634172"/>
                <a:gd name="connsiteX46" fmla="*/ 1228356 w 1239749"/>
                <a:gd name="connsiteY46" fmla="*/ 440994 h 634172"/>
                <a:gd name="connsiteX47" fmla="*/ 1237881 w 1239749"/>
                <a:gd name="connsiteY47" fmla="*/ 517194 h 634172"/>
                <a:gd name="connsiteX48" fmla="*/ 1199781 w 1239749"/>
                <a:gd name="connsiteY48" fmla="*/ 583869 h 634172"/>
                <a:gd name="connsiteX49" fmla="*/ 1085481 w 1239749"/>
                <a:gd name="connsiteY49" fmla="*/ 626731 h 634172"/>
                <a:gd name="connsiteX50" fmla="*/ 985468 w 1239749"/>
                <a:gd name="connsiteY50" fmla="*/ 631494 h 634172"/>
                <a:gd name="connsiteX51" fmla="*/ 956893 w 1239749"/>
                <a:gd name="connsiteY51" fmla="*/ 598156 h 634172"/>
                <a:gd name="connsiteX52" fmla="*/ 994993 w 1239749"/>
                <a:gd name="connsiteY52" fmla="*/ 545769 h 634172"/>
                <a:gd name="connsiteX53" fmla="*/ 1014043 w 1239749"/>
                <a:gd name="connsiteY53" fmla="*/ 474331 h 634172"/>
                <a:gd name="connsiteX54" fmla="*/ 990231 w 1239749"/>
                <a:gd name="connsiteY54" fmla="*/ 445756 h 634172"/>
                <a:gd name="connsiteX55" fmla="*/ 899743 w 1239749"/>
                <a:gd name="connsiteY55" fmla="*/ 569581 h 634172"/>
                <a:gd name="connsiteX56" fmla="*/ 856880 w 1239749"/>
                <a:gd name="connsiteY56" fmla="*/ 598156 h 634172"/>
                <a:gd name="connsiteX57" fmla="*/ 785443 w 1239749"/>
                <a:gd name="connsiteY57" fmla="*/ 574344 h 634172"/>
                <a:gd name="connsiteX58" fmla="*/ 794968 w 1239749"/>
                <a:gd name="connsiteY58" fmla="*/ 507669 h 634172"/>
                <a:gd name="connsiteX59" fmla="*/ 833068 w 1239749"/>
                <a:gd name="connsiteY59" fmla="*/ 417181 h 634172"/>
                <a:gd name="connsiteX60" fmla="*/ 785443 w 1239749"/>
                <a:gd name="connsiteY60" fmla="*/ 388606 h 634172"/>
                <a:gd name="connsiteX61" fmla="*/ 733056 w 1239749"/>
                <a:gd name="connsiteY61" fmla="*/ 460044 h 634172"/>
                <a:gd name="connsiteX62" fmla="*/ 704481 w 1239749"/>
                <a:gd name="connsiteY62" fmla="*/ 507669 h 634172"/>
                <a:gd name="connsiteX63" fmla="*/ 637806 w 1239749"/>
                <a:gd name="connsiteY63" fmla="*/ 498144 h 634172"/>
                <a:gd name="connsiteX64" fmla="*/ 718768 w 1239749"/>
                <a:gd name="connsiteY64" fmla="*/ 388606 h 634172"/>
                <a:gd name="connsiteX65" fmla="*/ 647331 w 1239749"/>
                <a:gd name="connsiteY65" fmla="*/ 350506 h 634172"/>
                <a:gd name="connsiteX66" fmla="*/ 699718 w 1239749"/>
                <a:gd name="connsiteY66" fmla="*/ 288594 h 634172"/>
                <a:gd name="connsiteX67" fmla="*/ 585418 w 1239749"/>
                <a:gd name="connsiteY67" fmla="*/ 421944 h 634172"/>
                <a:gd name="connsiteX68" fmla="*/ 518743 w 1239749"/>
                <a:gd name="connsiteY68" fmla="*/ 450519 h 634172"/>
                <a:gd name="connsiteX69" fmla="*/ 428256 w 1239749"/>
                <a:gd name="connsiteY69" fmla="*/ 412419 h 634172"/>
                <a:gd name="connsiteX70" fmla="*/ 499693 w 1239749"/>
                <a:gd name="connsiteY70" fmla="*/ 312406 h 634172"/>
                <a:gd name="connsiteX71" fmla="*/ 533031 w 1239749"/>
                <a:gd name="connsiteY71" fmla="*/ 240969 h 634172"/>
                <a:gd name="connsiteX72" fmla="*/ 475881 w 1239749"/>
                <a:gd name="connsiteY72" fmla="*/ 250494 h 634172"/>
                <a:gd name="connsiteX73" fmla="*/ 442543 w 1239749"/>
                <a:gd name="connsiteY73" fmla="*/ 269543 h 634172"/>
                <a:gd name="connsiteX74" fmla="*/ 437781 w 1239749"/>
                <a:gd name="connsiteY74" fmla="*/ 207631 h 634172"/>
                <a:gd name="connsiteX75" fmla="*/ 390156 w 1239749"/>
                <a:gd name="connsiteY75" fmla="*/ 260019 h 634172"/>
                <a:gd name="connsiteX76" fmla="*/ 356818 w 1239749"/>
                <a:gd name="connsiteY76" fmla="*/ 345744 h 634172"/>
                <a:gd name="connsiteX77" fmla="*/ 204418 w 1239749"/>
                <a:gd name="connsiteY77" fmla="*/ 317169 h 634172"/>
                <a:gd name="connsiteX78" fmla="*/ 137743 w 1239749"/>
                <a:gd name="connsiteY78" fmla="*/ 269544 h 634172"/>
                <a:gd name="connsiteX79" fmla="*/ 190131 w 1239749"/>
                <a:gd name="connsiteY79" fmla="*/ 164769 h 634172"/>
                <a:gd name="connsiteX80" fmla="*/ 123456 w 1239749"/>
                <a:gd name="connsiteY80" fmla="*/ 136194 h 634172"/>
                <a:gd name="connsiteX81" fmla="*/ 94881 w 1239749"/>
                <a:gd name="connsiteY81" fmla="*/ 217156 h 634172"/>
                <a:gd name="connsiteX82" fmla="*/ 4393 w 1239749"/>
                <a:gd name="connsiteY82" fmla="*/ 164769 h 634172"/>
                <a:gd name="connsiteX0" fmla="*/ 4393 w 1239749"/>
                <a:gd name="connsiteY0" fmla="*/ 164769 h 634172"/>
                <a:gd name="connsiteX1" fmla="*/ 23443 w 1239749"/>
                <a:gd name="connsiteY1" fmla="*/ 69519 h 634172"/>
                <a:gd name="connsiteX2" fmla="*/ 104406 w 1239749"/>
                <a:gd name="connsiteY2" fmla="*/ 12369 h 634172"/>
                <a:gd name="connsiteX3" fmla="*/ 232993 w 1239749"/>
                <a:gd name="connsiteY3" fmla="*/ 2844 h 634172"/>
                <a:gd name="connsiteX4" fmla="*/ 190131 w 1239749"/>
                <a:gd name="connsiteY4" fmla="*/ 50469 h 634172"/>
                <a:gd name="connsiteX5" fmla="*/ 175843 w 1239749"/>
                <a:gd name="connsiteY5" fmla="*/ 98094 h 634172"/>
                <a:gd name="connsiteX6" fmla="*/ 247281 w 1239749"/>
                <a:gd name="connsiteY6" fmla="*/ 69519 h 634172"/>
                <a:gd name="connsiteX7" fmla="*/ 318718 w 1239749"/>
                <a:gd name="connsiteY7" fmla="*/ 12369 h 634172"/>
                <a:gd name="connsiteX8" fmla="*/ 390156 w 1239749"/>
                <a:gd name="connsiteY8" fmla="*/ 2844 h 634172"/>
                <a:gd name="connsiteX9" fmla="*/ 423493 w 1239749"/>
                <a:gd name="connsiteY9" fmla="*/ 31419 h 634172"/>
                <a:gd name="connsiteX10" fmla="*/ 375868 w 1239749"/>
                <a:gd name="connsiteY10" fmla="*/ 69519 h 634172"/>
                <a:gd name="connsiteX11" fmla="*/ 328243 w 1239749"/>
                <a:gd name="connsiteY11" fmla="*/ 102856 h 634172"/>
                <a:gd name="connsiteX12" fmla="*/ 247281 w 1239749"/>
                <a:gd name="connsiteY12" fmla="*/ 202869 h 634172"/>
                <a:gd name="connsiteX13" fmla="*/ 309193 w 1239749"/>
                <a:gd name="connsiteY13" fmla="*/ 212394 h 634172"/>
                <a:gd name="connsiteX14" fmla="*/ 380631 w 1239749"/>
                <a:gd name="connsiteY14" fmla="*/ 140956 h 634172"/>
                <a:gd name="connsiteX15" fmla="*/ 490168 w 1239749"/>
                <a:gd name="connsiteY15" fmla="*/ 55231 h 634172"/>
                <a:gd name="connsiteX16" fmla="*/ 533031 w 1239749"/>
                <a:gd name="connsiteY16" fmla="*/ 45706 h 634172"/>
                <a:gd name="connsiteX17" fmla="*/ 628281 w 1239749"/>
                <a:gd name="connsiteY17" fmla="*/ 83806 h 634172"/>
                <a:gd name="connsiteX18" fmla="*/ 499693 w 1239749"/>
                <a:gd name="connsiteY18" fmla="*/ 131431 h 634172"/>
                <a:gd name="connsiteX19" fmla="*/ 509218 w 1239749"/>
                <a:gd name="connsiteY19" fmla="*/ 164769 h 634172"/>
                <a:gd name="connsiteX20" fmla="*/ 580656 w 1239749"/>
                <a:gd name="connsiteY20" fmla="*/ 150481 h 634172"/>
                <a:gd name="connsiteX21" fmla="*/ 585418 w 1239749"/>
                <a:gd name="connsiteY21" fmla="*/ 207631 h 634172"/>
                <a:gd name="connsiteX22" fmla="*/ 623518 w 1239749"/>
                <a:gd name="connsiteY22" fmla="*/ 264781 h 634172"/>
                <a:gd name="connsiteX23" fmla="*/ 637806 w 1239749"/>
                <a:gd name="connsiteY23" fmla="*/ 202869 h 634172"/>
                <a:gd name="connsiteX24" fmla="*/ 637806 w 1239749"/>
                <a:gd name="connsiteY24" fmla="*/ 140956 h 634172"/>
                <a:gd name="connsiteX25" fmla="*/ 709243 w 1239749"/>
                <a:gd name="connsiteY25" fmla="*/ 107619 h 634172"/>
                <a:gd name="connsiteX26" fmla="*/ 833068 w 1239749"/>
                <a:gd name="connsiteY26" fmla="*/ 150481 h 634172"/>
                <a:gd name="connsiteX27" fmla="*/ 766393 w 1239749"/>
                <a:gd name="connsiteY27" fmla="*/ 236206 h 634172"/>
                <a:gd name="connsiteX28" fmla="*/ 737818 w 1239749"/>
                <a:gd name="connsiteY28" fmla="*/ 302881 h 634172"/>
                <a:gd name="connsiteX29" fmla="*/ 790206 w 1239749"/>
                <a:gd name="connsiteY29" fmla="*/ 364794 h 634172"/>
                <a:gd name="connsiteX30" fmla="*/ 823543 w 1239749"/>
                <a:gd name="connsiteY30" fmla="*/ 317169 h 634172"/>
                <a:gd name="connsiteX31" fmla="*/ 833068 w 1239749"/>
                <a:gd name="connsiteY31" fmla="*/ 250494 h 634172"/>
                <a:gd name="connsiteX32" fmla="*/ 909268 w 1239749"/>
                <a:gd name="connsiteY32" fmla="*/ 179056 h 634172"/>
                <a:gd name="connsiteX33" fmla="*/ 1028331 w 1239749"/>
                <a:gd name="connsiteY33" fmla="*/ 231444 h 634172"/>
                <a:gd name="connsiteX34" fmla="*/ 952131 w 1239749"/>
                <a:gd name="connsiteY34" fmla="*/ 340981 h 634172"/>
                <a:gd name="connsiteX35" fmla="*/ 856881 w 1239749"/>
                <a:gd name="connsiteY35" fmla="*/ 464806 h 634172"/>
                <a:gd name="connsiteX36" fmla="*/ 890218 w 1239749"/>
                <a:gd name="connsiteY36" fmla="*/ 517194 h 634172"/>
                <a:gd name="connsiteX37" fmla="*/ 947368 w 1239749"/>
                <a:gd name="connsiteY37" fmla="*/ 445756 h 634172"/>
                <a:gd name="connsiteX38" fmla="*/ 1009281 w 1239749"/>
                <a:gd name="connsiteY38" fmla="*/ 360031 h 634172"/>
                <a:gd name="connsiteX39" fmla="*/ 1071193 w 1239749"/>
                <a:gd name="connsiteY39" fmla="*/ 288594 h 634172"/>
                <a:gd name="connsiteX40" fmla="*/ 1133106 w 1239749"/>
                <a:gd name="connsiteY40" fmla="*/ 298119 h 634172"/>
                <a:gd name="connsiteX41" fmla="*/ 1199781 w 1239749"/>
                <a:gd name="connsiteY41" fmla="*/ 369556 h 634172"/>
                <a:gd name="connsiteX42" fmla="*/ 1152156 w 1239749"/>
                <a:gd name="connsiteY42" fmla="*/ 431469 h 634172"/>
                <a:gd name="connsiteX43" fmla="*/ 1052143 w 1239749"/>
                <a:gd name="connsiteY43" fmla="*/ 488619 h 634172"/>
                <a:gd name="connsiteX44" fmla="*/ 1075956 w 1239749"/>
                <a:gd name="connsiteY44" fmla="*/ 521956 h 634172"/>
                <a:gd name="connsiteX45" fmla="*/ 1180731 w 1239749"/>
                <a:gd name="connsiteY45" fmla="*/ 488619 h 634172"/>
                <a:gd name="connsiteX46" fmla="*/ 1228356 w 1239749"/>
                <a:gd name="connsiteY46" fmla="*/ 440994 h 634172"/>
                <a:gd name="connsiteX47" fmla="*/ 1237881 w 1239749"/>
                <a:gd name="connsiteY47" fmla="*/ 517194 h 634172"/>
                <a:gd name="connsiteX48" fmla="*/ 1199781 w 1239749"/>
                <a:gd name="connsiteY48" fmla="*/ 583869 h 634172"/>
                <a:gd name="connsiteX49" fmla="*/ 1085481 w 1239749"/>
                <a:gd name="connsiteY49" fmla="*/ 626731 h 634172"/>
                <a:gd name="connsiteX50" fmla="*/ 985468 w 1239749"/>
                <a:gd name="connsiteY50" fmla="*/ 631494 h 634172"/>
                <a:gd name="connsiteX51" fmla="*/ 956893 w 1239749"/>
                <a:gd name="connsiteY51" fmla="*/ 598156 h 634172"/>
                <a:gd name="connsiteX52" fmla="*/ 994993 w 1239749"/>
                <a:gd name="connsiteY52" fmla="*/ 545769 h 634172"/>
                <a:gd name="connsiteX53" fmla="*/ 1014043 w 1239749"/>
                <a:gd name="connsiteY53" fmla="*/ 474331 h 634172"/>
                <a:gd name="connsiteX54" fmla="*/ 990231 w 1239749"/>
                <a:gd name="connsiteY54" fmla="*/ 445756 h 634172"/>
                <a:gd name="connsiteX55" fmla="*/ 899743 w 1239749"/>
                <a:gd name="connsiteY55" fmla="*/ 569581 h 634172"/>
                <a:gd name="connsiteX56" fmla="*/ 856880 w 1239749"/>
                <a:gd name="connsiteY56" fmla="*/ 598156 h 634172"/>
                <a:gd name="connsiteX57" fmla="*/ 785443 w 1239749"/>
                <a:gd name="connsiteY57" fmla="*/ 574344 h 634172"/>
                <a:gd name="connsiteX58" fmla="*/ 794968 w 1239749"/>
                <a:gd name="connsiteY58" fmla="*/ 507669 h 634172"/>
                <a:gd name="connsiteX59" fmla="*/ 833068 w 1239749"/>
                <a:gd name="connsiteY59" fmla="*/ 417181 h 634172"/>
                <a:gd name="connsiteX60" fmla="*/ 785443 w 1239749"/>
                <a:gd name="connsiteY60" fmla="*/ 388606 h 634172"/>
                <a:gd name="connsiteX61" fmla="*/ 733056 w 1239749"/>
                <a:gd name="connsiteY61" fmla="*/ 460044 h 634172"/>
                <a:gd name="connsiteX62" fmla="*/ 704481 w 1239749"/>
                <a:gd name="connsiteY62" fmla="*/ 507669 h 634172"/>
                <a:gd name="connsiteX63" fmla="*/ 637806 w 1239749"/>
                <a:gd name="connsiteY63" fmla="*/ 498144 h 634172"/>
                <a:gd name="connsiteX64" fmla="*/ 718768 w 1239749"/>
                <a:gd name="connsiteY64" fmla="*/ 388606 h 634172"/>
                <a:gd name="connsiteX65" fmla="*/ 647331 w 1239749"/>
                <a:gd name="connsiteY65" fmla="*/ 350506 h 634172"/>
                <a:gd name="connsiteX66" fmla="*/ 585418 w 1239749"/>
                <a:gd name="connsiteY66" fmla="*/ 421944 h 634172"/>
                <a:gd name="connsiteX67" fmla="*/ 518743 w 1239749"/>
                <a:gd name="connsiteY67" fmla="*/ 450519 h 634172"/>
                <a:gd name="connsiteX68" fmla="*/ 428256 w 1239749"/>
                <a:gd name="connsiteY68" fmla="*/ 412419 h 634172"/>
                <a:gd name="connsiteX69" fmla="*/ 499693 w 1239749"/>
                <a:gd name="connsiteY69" fmla="*/ 312406 h 634172"/>
                <a:gd name="connsiteX70" fmla="*/ 533031 w 1239749"/>
                <a:gd name="connsiteY70" fmla="*/ 240969 h 634172"/>
                <a:gd name="connsiteX71" fmla="*/ 475881 w 1239749"/>
                <a:gd name="connsiteY71" fmla="*/ 250494 h 634172"/>
                <a:gd name="connsiteX72" fmla="*/ 442543 w 1239749"/>
                <a:gd name="connsiteY72" fmla="*/ 269543 h 634172"/>
                <a:gd name="connsiteX73" fmla="*/ 437781 w 1239749"/>
                <a:gd name="connsiteY73" fmla="*/ 207631 h 634172"/>
                <a:gd name="connsiteX74" fmla="*/ 390156 w 1239749"/>
                <a:gd name="connsiteY74" fmla="*/ 260019 h 634172"/>
                <a:gd name="connsiteX75" fmla="*/ 356818 w 1239749"/>
                <a:gd name="connsiteY75" fmla="*/ 345744 h 634172"/>
                <a:gd name="connsiteX76" fmla="*/ 204418 w 1239749"/>
                <a:gd name="connsiteY76" fmla="*/ 317169 h 634172"/>
                <a:gd name="connsiteX77" fmla="*/ 137743 w 1239749"/>
                <a:gd name="connsiteY77" fmla="*/ 269544 h 634172"/>
                <a:gd name="connsiteX78" fmla="*/ 190131 w 1239749"/>
                <a:gd name="connsiteY78" fmla="*/ 164769 h 634172"/>
                <a:gd name="connsiteX79" fmla="*/ 123456 w 1239749"/>
                <a:gd name="connsiteY79" fmla="*/ 136194 h 634172"/>
                <a:gd name="connsiteX80" fmla="*/ 94881 w 1239749"/>
                <a:gd name="connsiteY80" fmla="*/ 217156 h 634172"/>
                <a:gd name="connsiteX81" fmla="*/ 4393 w 1239749"/>
                <a:gd name="connsiteY81" fmla="*/ 164769 h 634172"/>
                <a:gd name="connsiteX0" fmla="*/ 4393 w 1239749"/>
                <a:gd name="connsiteY0" fmla="*/ 164769 h 634172"/>
                <a:gd name="connsiteX1" fmla="*/ 23443 w 1239749"/>
                <a:gd name="connsiteY1" fmla="*/ 69519 h 634172"/>
                <a:gd name="connsiteX2" fmla="*/ 104406 w 1239749"/>
                <a:gd name="connsiteY2" fmla="*/ 12369 h 634172"/>
                <a:gd name="connsiteX3" fmla="*/ 232993 w 1239749"/>
                <a:gd name="connsiteY3" fmla="*/ 2844 h 634172"/>
                <a:gd name="connsiteX4" fmla="*/ 190131 w 1239749"/>
                <a:gd name="connsiteY4" fmla="*/ 50469 h 634172"/>
                <a:gd name="connsiteX5" fmla="*/ 175843 w 1239749"/>
                <a:gd name="connsiteY5" fmla="*/ 98094 h 634172"/>
                <a:gd name="connsiteX6" fmla="*/ 247281 w 1239749"/>
                <a:gd name="connsiteY6" fmla="*/ 69519 h 634172"/>
                <a:gd name="connsiteX7" fmla="*/ 318718 w 1239749"/>
                <a:gd name="connsiteY7" fmla="*/ 12369 h 634172"/>
                <a:gd name="connsiteX8" fmla="*/ 390156 w 1239749"/>
                <a:gd name="connsiteY8" fmla="*/ 2844 h 634172"/>
                <a:gd name="connsiteX9" fmla="*/ 423493 w 1239749"/>
                <a:gd name="connsiteY9" fmla="*/ 31419 h 634172"/>
                <a:gd name="connsiteX10" fmla="*/ 375868 w 1239749"/>
                <a:gd name="connsiteY10" fmla="*/ 69519 h 634172"/>
                <a:gd name="connsiteX11" fmla="*/ 328243 w 1239749"/>
                <a:gd name="connsiteY11" fmla="*/ 102856 h 634172"/>
                <a:gd name="connsiteX12" fmla="*/ 247281 w 1239749"/>
                <a:gd name="connsiteY12" fmla="*/ 202869 h 634172"/>
                <a:gd name="connsiteX13" fmla="*/ 309193 w 1239749"/>
                <a:gd name="connsiteY13" fmla="*/ 212394 h 634172"/>
                <a:gd name="connsiteX14" fmla="*/ 380631 w 1239749"/>
                <a:gd name="connsiteY14" fmla="*/ 140956 h 634172"/>
                <a:gd name="connsiteX15" fmla="*/ 490168 w 1239749"/>
                <a:gd name="connsiteY15" fmla="*/ 55231 h 634172"/>
                <a:gd name="connsiteX16" fmla="*/ 533031 w 1239749"/>
                <a:gd name="connsiteY16" fmla="*/ 45706 h 634172"/>
                <a:gd name="connsiteX17" fmla="*/ 628281 w 1239749"/>
                <a:gd name="connsiteY17" fmla="*/ 83806 h 634172"/>
                <a:gd name="connsiteX18" fmla="*/ 499693 w 1239749"/>
                <a:gd name="connsiteY18" fmla="*/ 131431 h 634172"/>
                <a:gd name="connsiteX19" fmla="*/ 509218 w 1239749"/>
                <a:gd name="connsiteY19" fmla="*/ 164769 h 634172"/>
                <a:gd name="connsiteX20" fmla="*/ 580656 w 1239749"/>
                <a:gd name="connsiteY20" fmla="*/ 150481 h 634172"/>
                <a:gd name="connsiteX21" fmla="*/ 585418 w 1239749"/>
                <a:gd name="connsiteY21" fmla="*/ 207631 h 634172"/>
                <a:gd name="connsiteX22" fmla="*/ 623518 w 1239749"/>
                <a:gd name="connsiteY22" fmla="*/ 264781 h 634172"/>
                <a:gd name="connsiteX23" fmla="*/ 637806 w 1239749"/>
                <a:gd name="connsiteY23" fmla="*/ 202869 h 634172"/>
                <a:gd name="connsiteX24" fmla="*/ 637806 w 1239749"/>
                <a:gd name="connsiteY24" fmla="*/ 140956 h 634172"/>
                <a:gd name="connsiteX25" fmla="*/ 709243 w 1239749"/>
                <a:gd name="connsiteY25" fmla="*/ 107619 h 634172"/>
                <a:gd name="connsiteX26" fmla="*/ 833068 w 1239749"/>
                <a:gd name="connsiteY26" fmla="*/ 150481 h 634172"/>
                <a:gd name="connsiteX27" fmla="*/ 766393 w 1239749"/>
                <a:gd name="connsiteY27" fmla="*/ 236206 h 634172"/>
                <a:gd name="connsiteX28" fmla="*/ 737818 w 1239749"/>
                <a:gd name="connsiteY28" fmla="*/ 302881 h 634172"/>
                <a:gd name="connsiteX29" fmla="*/ 790206 w 1239749"/>
                <a:gd name="connsiteY29" fmla="*/ 364794 h 634172"/>
                <a:gd name="connsiteX30" fmla="*/ 823543 w 1239749"/>
                <a:gd name="connsiteY30" fmla="*/ 317169 h 634172"/>
                <a:gd name="connsiteX31" fmla="*/ 833068 w 1239749"/>
                <a:gd name="connsiteY31" fmla="*/ 250494 h 634172"/>
                <a:gd name="connsiteX32" fmla="*/ 909268 w 1239749"/>
                <a:gd name="connsiteY32" fmla="*/ 179056 h 634172"/>
                <a:gd name="connsiteX33" fmla="*/ 1028331 w 1239749"/>
                <a:gd name="connsiteY33" fmla="*/ 231444 h 634172"/>
                <a:gd name="connsiteX34" fmla="*/ 952131 w 1239749"/>
                <a:gd name="connsiteY34" fmla="*/ 340981 h 634172"/>
                <a:gd name="connsiteX35" fmla="*/ 856881 w 1239749"/>
                <a:gd name="connsiteY35" fmla="*/ 464806 h 634172"/>
                <a:gd name="connsiteX36" fmla="*/ 890218 w 1239749"/>
                <a:gd name="connsiteY36" fmla="*/ 517194 h 634172"/>
                <a:gd name="connsiteX37" fmla="*/ 947368 w 1239749"/>
                <a:gd name="connsiteY37" fmla="*/ 445756 h 634172"/>
                <a:gd name="connsiteX38" fmla="*/ 1009281 w 1239749"/>
                <a:gd name="connsiteY38" fmla="*/ 360031 h 634172"/>
                <a:gd name="connsiteX39" fmla="*/ 1071193 w 1239749"/>
                <a:gd name="connsiteY39" fmla="*/ 288594 h 634172"/>
                <a:gd name="connsiteX40" fmla="*/ 1133106 w 1239749"/>
                <a:gd name="connsiteY40" fmla="*/ 298119 h 634172"/>
                <a:gd name="connsiteX41" fmla="*/ 1199781 w 1239749"/>
                <a:gd name="connsiteY41" fmla="*/ 369556 h 634172"/>
                <a:gd name="connsiteX42" fmla="*/ 1152156 w 1239749"/>
                <a:gd name="connsiteY42" fmla="*/ 431469 h 634172"/>
                <a:gd name="connsiteX43" fmla="*/ 1052143 w 1239749"/>
                <a:gd name="connsiteY43" fmla="*/ 488619 h 634172"/>
                <a:gd name="connsiteX44" fmla="*/ 1075956 w 1239749"/>
                <a:gd name="connsiteY44" fmla="*/ 521956 h 634172"/>
                <a:gd name="connsiteX45" fmla="*/ 1180731 w 1239749"/>
                <a:gd name="connsiteY45" fmla="*/ 488619 h 634172"/>
                <a:gd name="connsiteX46" fmla="*/ 1228356 w 1239749"/>
                <a:gd name="connsiteY46" fmla="*/ 440994 h 634172"/>
                <a:gd name="connsiteX47" fmla="*/ 1237881 w 1239749"/>
                <a:gd name="connsiteY47" fmla="*/ 517194 h 634172"/>
                <a:gd name="connsiteX48" fmla="*/ 1199781 w 1239749"/>
                <a:gd name="connsiteY48" fmla="*/ 583869 h 634172"/>
                <a:gd name="connsiteX49" fmla="*/ 1085481 w 1239749"/>
                <a:gd name="connsiteY49" fmla="*/ 626731 h 634172"/>
                <a:gd name="connsiteX50" fmla="*/ 985468 w 1239749"/>
                <a:gd name="connsiteY50" fmla="*/ 631494 h 634172"/>
                <a:gd name="connsiteX51" fmla="*/ 956893 w 1239749"/>
                <a:gd name="connsiteY51" fmla="*/ 598156 h 634172"/>
                <a:gd name="connsiteX52" fmla="*/ 994993 w 1239749"/>
                <a:gd name="connsiteY52" fmla="*/ 545769 h 634172"/>
                <a:gd name="connsiteX53" fmla="*/ 1014043 w 1239749"/>
                <a:gd name="connsiteY53" fmla="*/ 474331 h 634172"/>
                <a:gd name="connsiteX54" fmla="*/ 990231 w 1239749"/>
                <a:gd name="connsiteY54" fmla="*/ 445756 h 634172"/>
                <a:gd name="connsiteX55" fmla="*/ 899743 w 1239749"/>
                <a:gd name="connsiteY55" fmla="*/ 569581 h 634172"/>
                <a:gd name="connsiteX56" fmla="*/ 856880 w 1239749"/>
                <a:gd name="connsiteY56" fmla="*/ 598156 h 634172"/>
                <a:gd name="connsiteX57" fmla="*/ 785443 w 1239749"/>
                <a:gd name="connsiteY57" fmla="*/ 574344 h 634172"/>
                <a:gd name="connsiteX58" fmla="*/ 794968 w 1239749"/>
                <a:gd name="connsiteY58" fmla="*/ 507669 h 634172"/>
                <a:gd name="connsiteX59" fmla="*/ 833068 w 1239749"/>
                <a:gd name="connsiteY59" fmla="*/ 417181 h 634172"/>
                <a:gd name="connsiteX60" fmla="*/ 785443 w 1239749"/>
                <a:gd name="connsiteY60" fmla="*/ 388606 h 634172"/>
                <a:gd name="connsiteX61" fmla="*/ 733056 w 1239749"/>
                <a:gd name="connsiteY61" fmla="*/ 460044 h 634172"/>
                <a:gd name="connsiteX62" fmla="*/ 704481 w 1239749"/>
                <a:gd name="connsiteY62" fmla="*/ 507669 h 634172"/>
                <a:gd name="connsiteX63" fmla="*/ 637806 w 1239749"/>
                <a:gd name="connsiteY63" fmla="*/ 498144 h 634172"/>
                <a:gd name="connsiteX64" fmla="*/ 718768 w 1239749"/>
                <a:gd name="connsiteY64" fmla="*/ 388606 h 634172"/>
                <a:gd name="connsiteX65" fmla="*/ 628281 w 1239749"/>
                <a:gd name="connsiteY65" fmla="*/ 336218 h 634172"/>
                <a:gd name="connsiteX66" fmla="*/ 585418 w 1239749"/>
                <a:gd name="connsiteY66" fmla="*/ 421944 h 634172"/>
                <a:gd name="connsiteX67" fmla="*/ 518743 w 1239749"/>
                <a:gd name="connsiteY67" fmla="*/ 450519 h 634172"/>
                <a:gd name="connsiteX68" fmla="*/ 428256 w 1239749"/>
                <a:gd name="connsiteY68" fmla="*/ 412419 h 634172"/>
                <a:gd name="connsiteX69" fmla="*/ 499693 w 1239749"/>
                <a:gd name="connsiteY69" fmla="*/ 312406 h 634172"/>
                <a:gd name="connsiteX70" fmla="*/ 533031 w 1239749"/>
                <a:gd name="connsiteY70" fmla="*/ 240969 h 634172"/>
                <a:gd name="connsiteX71" fmla="*/ 475881 w 1239749"/>
                <a:gd name="connsiteY71" fmla="*/ 250494 h 634172"/>
                <a:gd name="connsiteX72" fmla="*/ 442543 w 1239749"/>
                <a:gd name="connsiteY72" fmla="*/ 269543 h 634172"/>
                <a:gd name="connsiteX73" fmla="*/ 437781 w 1239749"/>
                <a:gd name="connsiteY73" fmla="*/ 207631 h 634172"/>
                <a:gd name="connsiteX74" fmla="*/ 390156 w 1239749"/>
                <a:gd name="connsiteY74" fmla="*/ 260019 h 634172"/>
                <a:gd name="connsiteX75" fmla="*/ 356818 w 1239749"/>
                <a:gd name="connsiteY75" fmla="*/ 345744 h 634172"/>
                <a:gd name="connsiteX76" fmla="*/ 204418 w 1239749"/>
                <a:gd name="connsiteY76" fmla="*/ 317169 h 634172"/>
                <a:gd name="connsiteX77" fmla="*/ 137743 w 1239749"/>
                <a:gd name="connsiteY77" fmla="*/ 269544 h 634172"/>
                <a:gd name="connsiteX78" fmla="*/ 190131 w 1239749"/>
                <a:gd name="connsiteY78" fmla="*/ 164769 h 634172"/>
                <a:gd name="connsiteX79" fmla="*/ 123456 w 1239749"/>
                <a:gd name="connsiteY79" fmla="*/ 136194 h 634172"/>
                <a:gd name="connsiteX80" fmla="*/ 94881 w 1239749"/>
                <a:gd name="connsiteY80" fmla="*/ 217156 h 634172"/>
                <a:gd name="connsiteX81" fmla="*/ 4393 w 1239749"/>
                <a:gd name="connsiteY81" fmla="*/ 164769 h 634172"/>
                <a:gd name="connsiteX0" fmla="*/ 4393 w 1239749"/>
                <a:gd name="connsiteY0" fmla="*/ 164769 h 634172"/>
                <a:gd name="connsiteX1" fmla="*/ 23443 w 1239749"/>
                <a:gd name="connsiteY1" fmla="*/ 69519 h 634172"/>
                <a:gd name="connsiteX2" fmla="*/ 104406 w 1239749"/>
                <a:gd name="connsiteY2" fmla="*/ 12369 h 634172"/>
                <a:gd name="connsiteX3" fmla="*/ 232993 w 1239749"/>
                <a:gd name="connsiteY3" fmla="*/ 2844 h 634172"/>
                <a:gd name="connsiteX4" fmla="*/ 190131 w 1239749"/>
                <a:gd name="connsiteY4" fmla="*/ 50469 h 634172"/>
                <a:gd name="connsiteX5" fmla="*/ 175843 w 1239749"/>
                <a:gd name="connsiteY5" fmla="*/ 98094 h 634172"/>
                <a:gd name="connsiteX6" fmla="*/ 247281 w 1239749"/>
                <a:gd name="connsiteY6" fmla="*/ 69519 h 634172"/>
                <a:gd name="connsiteX7" fmla="*/ 318718 w 1239749"/>
                <a:gd name="connsiteY7" fmla="*/ 12369 h 634172"/>
                <a:gd name="connsiteX8" fmla="*/ 390156 w 1239749"/>
                <a:gd name="connsiteY8" fmla="*/ 2844 h 634172"/>
                <a:gd name="connsiteX9" fmla="*/ 423493 w 1239749"/>
                <a:gd name="connsiteY9" fmla="*/ 31419 h 634172"/>
                <a:gd name="connsiteX10" fmla="*/ 375868 w 1239749"/>
                <a:gd name="connsiteY10" fmla="*/ 69519 h 634172"/>
                <a:gd name="connsiteX11" fmla="*/ 328243 w 1239749"/>
                <a:gd name="connsiteY11" fmla="*/ 102856 h 634172"/>
                <a:gd name="connsiteX12" fmla="*/ 247281 w 1239749"/>
                <a:gd name="connsiteY12" fmla="*/ 202869 h 634172"/>
                <a:gd name="connsiteX13" fmla="*/ 309193 w 1239749"/>
                <a:gd name="connsiteY13" fmla="*/ 212394 h 634172"/>
                <a:gd name="connsiteX14" fmla="*/ 380631 w 1239749"/>
                <a:gd name="connsiteY14" fmla="*/ 140956 h 634172"/>
                <a:gd name="connsiteX15" fmla="*/ 490168 w 1239749"/>
                <a:gd name="connsiteY15" fmla="*/ 55231 h 634172"/>
                <a:gd name="connsiteX16" fmla="*/ 533031 w 1239749"/>
                <a:gd name="connsiteY16" fmla="*/ 45706 h 634172"/>
                <a:gd name="connsiteX17" fmla="*/ 628281 w 1239749"/>
                <a:gd name="connsiteY17" fmla="*/ 83806 h 634172"/>
                <a:gd name="connsiteX18" fmla="*/ 499693 w 1239749"/>
                <a:gd name="connsiteY18" fmla="*/ 131431 h 634172"/>
                <a:gd name="connsiteX19" fmla="*/ 509218 w 1239749"/>
                <a:gd name="connsiteY19" fmla="*/ 164769 h 634172"/>
                <a:gd name="connsiteX20" fmla="*/ 580656 w 1239749"/>
                <a:gd name="connsiteY20" fmla="*/ 150481 h 634172"/>
                <a:gd name="connsiteX21" fmla="*/ 585418 w 1239749"/>
                <a:gd name="connsiteY21" fmla="*/ 207631 h 634172"/>
                <a:gd name="connsiteX22" fmla="*/ 623518 w 1239749"/>
                <a:gd name="connsiteY22" fmla="*/ 264781 h 634172"/>
                <a:gd name="connsiteX23" fmla="*/ 637806 w 1239749"/>
                <a:gd name="connsiteY23" fmla="*/ 202869 h 634172"/>
                <a:gd name="connsiteX24" fmla="*/ 637806 w 1239749"/>
                <a:gd name="connsiteY24" fmla="*/ 140956 h 634172"/>
                <a:gd name="connsiteX25" fmla="*/ 709243 w 1239749"/>
                <a:gd name="connsiteY25" fmla="*/ 107619 h 634172"/>
                <a:gd name="connsiteX26" fmla="*/ 833068 w 1239749"/>
                <a:gd name="connsiteY26" fmla="*/ 150481 h 634172"/>
                <a:gd name="connsiteX27" fmla="*/ 766393 w 1239749"/>
                <a:gd name="connsiteY27" fmla="*/ 236206 h 634172"/>
                <a:gd name="connsiteX28" fmla="*/ 737818 w 1239749"/>
                <a:gd name="connsiteY28" fmla="*/ 302881 h 634172"/>
                <a:gd name="connsiteX29" fmla="*/ 790206 w 1239749"/>
                <a:gd name="connsiteY29" fmla="*/ 364794 h 634172"/>
                <a:gd name="connsiteX30" fmla="*/ 823543 w 1239749"/>
                <a:gd name="connsiteY30" fmla="*/ 317169 h 634172"/>
                <a:gd name="connsiteX31" fmla="*/ 833068 w 1239749"/>
                <a:gd name="connsiteY31" fmla="*/ 250494 h 634172"/>
                <a:gd name="connsiteX32" fmla="*/ 909268 w 1239749"/>
                <a:gd name="connsiteY32" fmla="*/ 179056 h 634172"/>
                <a:gd name="connsiteX33" fmla="*/ 1028331 w 1239749"/>
                <a:gd name="connsiteY33" fmla="*/ 231444 h 634172"/>
                <a:gd name="connsiteX34" fmla="*/ 952131 w 1239749"/>
                <a:gd name="connsiteY34" fmla="*/ 340981 h 634172"/>
                <a:gd name="connsiteX35" fmla="*/ 856881 w 1239749"/>
                <a:gd name="connsiteY35" fmla="*/ 464806 h 634172"/>
                <a:gd name="connsiteX36" fmla="*/ 890218 w 1239749"/>
                <a:gd name="connsiteY36" fmla="*/ 517194 h 634172"/>
                <a:gd name="connsiteX37" fmla="*/ 947368 w 1239749"/>
                <a:gd name="connsiteY37" fmla="*/ 445756 h 634172"/>
                <a:gd name="connsiteX38" fmla="*/ 1009281 w 1239749"/>
                <a:gd name="connsiteY38" fmla="*/ 360031 h 634172"/>
                <a:gd name="connsiteX39" fmla="*/ 1071193 w 1239749"/>
                <a:gd name="connsiteY39" fmla="*/ 288594 h 634172"/>
                <a:gd name="connsiteX40" fmla="*/ 1133106 w 1239749"/>
                <a:gd name="connsiteY40" fmla="*/ 298119 h 634172"/>
                <a:gd name="connsiteX41" fmla="*/ 1199781 w 1239749"/>
                <a:gd name="connsiteY41" fmla="*/ 369556 h 634172"/>
                <a:gd name="connsiteX42" fmla="*/ 1152156 w 1239749"/>
                <a:gd name="connsiteY42" fmla="*/ 431469 h 634172"/>
                <a:gd name="connsiteX43" fmla="*/ 1052143 w 1239749"/>
                <a:gd name="connsiteY43" fmla="*/ 488619 h 634172"/>
                <a:gd name="connsiteX44" fmla="*/ 1075956 w 1239749"/>
                <a:gd name="connsiteY44" fmla="*/ 521956 h 634172"/>
                <a:gd name="connsiteX45" fmla="*/ 1180731 w 1239749"/>
                <a:gd name="connsiteY45" fmla="*/ 488619 h 634172"/>
                <a:gd name="connsiteX46" fmla="*/ 1228356 w 1239749"/>
                <a:gd name="connsiteY46" fmla="*/ 440994 h 634172"/>
                <a:gd name="connsiteX47" fmla="*/ 1237881 w 1239749"/>
                <a:gd name="connsiteY47" fmla="*/ 517194 h 634172"/>
                <a:gd name="connsiteX48" fmla="*/ 1199781 w 1239749"/>
                <a:gd name="connsiteY48" fmla="*/ 583869 h 634172"/>
                <a:gd name="connsiteX49" fmla="*/ 1085481 w 1239749"/>
                <a:gd name="connsiteY49" fmla="*/ 626731 h 634172"/>
                <a:gd name="connsiteX50" fmla="*/ 985468 w 1239749"/>
                <a:gd name="connsiteY50" fmla="*/ 631494 h 634172"/>
                <a:gd name="connsiteX51" fmla="*/ 956893 w 1239749"/>
                <a:gd name="connsiteY51" fmla="*/ 598156 h 634172"/>
                <a:gd name="connsiteX52" fmla="*/ 994993 w 1239749"/>
                <a:gd name="connsiteY52" fmla="*/ 545769 h 634172"/>
                <a:gd name="connsiteX53" fmla="*/ 1014043 w 1239749"/>
                <a:gd name="connsiteY53" fmla="*/ 474331 h 634172"/>
                <a:gd name="connsiteX54" fmla="*/ 990231 w 1239749"/>
                <a:gd name="connsiteY54" fmla="*/ 445756 h 634172"/>
                <a:gd name="connsiteX55" fmla="*/ 899743 w 1239749"/>
                <a:gd name="connsiteY55" fmla="*/ 569581 h 634172"/>
                <a:gd name="connsiteX56" fmla="*/ 856880 w 1239749"/>
                <a:gd name="connsiteY56" fmla="*/ 598156 h 634172"/>
                <a:gd name="connsiteX57" fmla="*/ 785443 w 1239749"/>
                <a:gd name="connsiteY57" fmla="*/ 574344 h 634172"/>
                <a:gd name="connsiteX58" fmla="*/ 794968 w 1239749"/>
                <a:gd name="connsiteY58" fmla="*/ 507669 h 634172"/>
                <a:gd name="connsiteX59" fmla="*/ 833068 w 1239749"/>
                <a:gd name="connsiteY59" fmla="*/ 417181 h 634172"/>
                <a:gd name="connsiteX60" fmla="*/ 785443 w 1239749"/>
                <a:gd name="connsiteY60" fmla="*/ 388606 h 634172"/>
                <a:gd name="connsiteX61" fmla="*/ 733056 w 1239749"/>
                <a:gd name="connsiteY61" fmla="*/ 460044 h 634172"/>
                <a:gd name="connsiteX62" fmla="*/ 704481 w 1239749"/>
                <a:gd name="connsiteY62" fmla="*/ 507669 h 634172"/>
                <a:gd name="connsiteX63" fmla="*/ 637806 w 1239749"/>
                <a:gd name="connsiteY63" fmla="*/ 498144 h 634172"/>
                <a:gd name="connsiteX64" fmla="*/ 685430 w 1239749"/>
                <a:gd name="connsiteY64" fmla="*/ 364794 h 634172"/>
                <a:gd name="connsiteX65" fmla="*/ 628281 w 1239749"/>
                <a:gd name="connsiteY65" fmla="*/ 336218 h 634172"/>
                <a:gd name="connsiteX66" fmla="*/ 585418 w 1239749"/>
                <a:gd name="connsiteY66" fmla="*/ 421944 h 634172"/>
                <a:gd name="connsiteX67" fmla="*/ 518743 w 1239749"/>
                <a:gd name="connsiteY67" fmla="*/ 450519 h 634172"/>
                <a:gd name="connsiteX68" fmla="*/ 428256 w 1239749"/>
                <a:gd name="connsiteY68" fmla="*/ 412419 h 634172"/>
                <a:gd name="connsiteX69" fmla="*/ 499693 w 1239749"/>
                <a:gd name="connsiteY69" fmla="*/ 312406 h 634172"/>
                <a:gd name="connsiteX70" fmla="*/ 533031 w 1239749"/>
                <a:gd name="connsiteY70" fmla="*/ 240969 h 634172"/>
                <a:gd name="connsiteX71" fmla="*/ 475881 w 1239749"/>
                <a:gd name="connsiteY71" fmla="*/ 250494 h 634172"/>
                <a:gd name="connsiteX72" fmla="*/ 442543 w 1239749"/>
                <a:gd name="connsiteY72" fmla="*/ 269543 h 634172"/>
                <a:gd name="connsiteX73" fmla="*/ 437781 w 1239749"/>
                <a:gd name="connsiteY73" fmla="*/ 207631 h 634172"/>
                <a:gd name="connsiteX74" fmla="*/ 390156 w 1239749"/>
                <a:gd name="connsiteY74" fmla="*/ 260019 h 634172"/>
                <a:gd name="connsiteX75" fmla="*/ 356818 w 1239749"/>
                <a:gd name="connsiteY75" fmla="*/ 345744 h 634172"/>
                <a:gd name="connsiteX76" fmla="*/ 204418 w 1239749"/>
                <a:gd name="connsiteY76" fmla="*/ 317169 h 634172"/>
                <a:gd name="connsiteX77" fmla="*/ 137743 w 1239749"/>
                <a:gd name="connsiteY77" fmla="*/ 269544 h 634172"/>
                <a:gd name="connsiteX78" fmla="*/ 190131 w 1239749"/>
                <a:gd name="connsiteY78" fmla="*/ 164769 h 634172"/>
                <a:gd name="connsiteX79" fmla="*/ 123456 w 1239749"/>
                <a:gd name="connsiteY79" fmla="*/ 136194 h 634172"/>
                <a:gd name="connsiteX80" fmla="*/ 94881 w 1239749"/>
                <a:gd name="connsiteY80" fmla="*/ 217156 h 634172"/>
                <a:gd name="connsiteX81" fmla="*/ 4393 w 1239749"/>
                <a:gd name="connsiteY81" fmla="*/ 164769 h 634172"/>
                <a:gd name="connsiteX0" fmla="*/ 4393 w 1239749"/>
                <a:gd name="connsiteY0" fmla="*/ 164769 h 634172"/>
                <a:gd name="connsiteX1" fmla="*/ 23443 w 1239749"/>
                <a:gd name="connsiteY1" fmla="*/ 69519 h 634172"/>
                <a:gd name="connsiteX2" fmla="*/ 104406 w 1239749"/>
                <a:gd name="connsiteY2" fmla="*/ 12369 h 634172"/>
                <a:gd name="connsiteX3" fmla="*/ 232993 w 1239749"/>
                <a:gd name="connsiteY3" fmla="*/ 2844 h 634172"/>
                <a:gd name="connsiteX4" fmla="*/ 190131 w 1239749"/>
                <a:gd name="connsiteY4" fmla="*/ 50469 h 634172"/>
                <a:gd name="connsiteX5" fmla="*/ 175843 w 1239749"/>
                <a:gd name="connsiteY5" fmla="*/ 98094 h 634172"/>
                <a:gd name="connsiteX6" fmla="*/ 247281 w 1239749"/>
                <a:gd name="connsiteY6" fmla="*/ 69519 h 634172"/>
                <a:gd name="connsiteX7" fmla="*/ 318718 w 1239749"/>
                <a:gd name="connsiteY7" fmla="*/ 12369 h 634172"/>
                <a:gd name="connsiteX8" fmla="*/ 390156 w 1239749"/>
                <a:gd name="connsiteY8" fmla="*/ 2844 h 634172"/>
                <a:gd name="connsiteX9" fmla="*/ 423493 w 1239749"/>
                <a:gd name="connsiteY9" fmla="*/ 31419 h 634172"/>
                <a:gd name="connsiteX10" fmla="*/ 375868 w 1239749"/>
                <a:gd name="connsiteY10" fmla="*/ 69519 h 634172"/>
                <a:gd name="connsiteX11" fmla="*/ 328243 w 1239749"/>
                <a:gd name="connsiteY11" fmla="*/ 102856 h 634172"/>
                <a:gd name="connsiteX12" fmla="*/ 247281 w 1239749"/>
                <a:gd name="connsiteY12" fmla="*/ 202869 h 634172"/>
                <a:gd name="connsiteX13" fmla="*/ 309193 w 1239749"/>
                <a:gd name="connsiteY13" fmla="*/ 212394 h 634172"/>
                <a:gd name="connsiteX14" fmla="*/ 380631 w 1239749"/>
                <a:gd name="connsiteY14" fmla="*/ 140956 h 634172"/>
                <a:gd name="connsiteX15" fmla="*/ 490168 w 1239749"/>
                <a:gd name="connsiteY15" fmla="*/ 55231 h 634172"/>
                <a:gd name="connsiteX16" fmla="*/ 533031 w 1239749"/>
                <a:gd name="connsiteY16" fmla="*/ 45706 h 634172"/>
                <a:gd name="connsiteX17" fmla="*/ 628281 w 1239749"/>
                <a:gd name="connsiteY17" fmla="*/ 83806 h 634172"/>
                <a:gd name="connsiteX18" fmla="*/ 499693 w 1239749"/>
                <a:gd name="connsiteY18" fmla="*/ 131431 h 634172"/>
                <a:gd name="connsiteX19" fmla="*/ 509218 w 1239749"/>
                <a:gd name="connsiteY19" fmla="*/ 164769 h 634172"/>
                <a:gd name="connsiteX20" fmla="*/ 580656 w 1239749"/>
                <a:gd name="connsiteY20" fmla="*/ 150481 h 634172"/>
                <a:gd name="connsiteX21" fmla="*/ 585418 w 1239749"/>
                <a:gd name="connsiteY21" fmla="*/ 207631 h 634172"/>
                <a:gd name="connsiteX22" fmla="*/ 623518 w 1239749"/>
                <a:gd name="connsiteY22" fmla="*/ 264781 h 634172"/>
                <a:gd name="connsiteX23" fmla="*/ 637806 w 1239749"/>
                <a:gd name="connsiteY23" fmla="*/ 202869 h 634172"/>
                <a:gd name="connsiteX24" fmla="*/ 637806 w 1239749"/>
                <a:gd name="connsiteY24" fmla="*/ 140956 h 634172"/>
                <a:gd name="connsiteX25" fmla="*/ 709243 w 1239749"/>
                <a:gd name="connsiteY25" fmla="*/ 107619 h 634172"/>
                <a:gd name="connsiteX26" fmla="*/ 833068 w 1239749"/>
                <a:gd name="connsiteY26" fmla="*/ 150481 h 634172"/>
                <a:gd name="connsiteX27" fmla="*/ 766393 w 1239749"/>
                <a:gd name="connsiteY27" fmla="*/ 236206 h 634172"/>
                <a:gd name="connsiteX28" fmla="*/ 737818 w 1239749"/>
                <a:gd name="connsiteY28" fmla="*/ 302881 h 634172"/>
                <a:gd name="connsiteX29" fmla="*/ 790206 w 1239749"/>
                <a:gd name="connsiteY29" fmla="*/ 364794 h 634172"/>
                <a:gd name="connsiteX30" fmla="*/ 823543 w 1239749"/>
                <a:gd name="connsiteY30" fmla="*/ 317169 h 634172"/>
                <a:gd name="connsiteX31" fmla="*/ 833068 w 1239749"/>
                <a:gd name="connsiteY31" fmla="*/ 250494 h 634172"/>
                <a:gd name="connsiteX32" fmla="*/ 909268 w 1239749"/>
                <a:gd name="connsiteY32" fmla="*/ 179056 h 634172"/>
                <a:gd name="connsiteX33" fmla="*/ 1028331 w 1239749"/>
                <a:gd name="connsiteY33" fmla="*/ 231444 h 634172"/>
                <a:gd name="connsiteX34" fmla="*/ 952131 w 1239749"/>
                <a:gd name="connsiteY34" fmla="*/ 340981 h 634172"/>
                <a:gd name="connsiteX35" fmla="*/ 899744 w 1239749"/>
                <a:gd name="connsiteY35" fmla="*/ 388606 h 634172"/>
                <a:gd name="connsiteX36" fmla="*/ 890218 w 1239749"/>
                <a:gd name="connsiteY36" fmla="*/ 517194 h 634172"/>
                <a:gd name="connsiteX37" fmla="*/ 947368 w 1239749"/>
                <a:gd name="connsiteY37" fmla="*/ 445756 h 634172"/>
                <a:gd name="connsiteX38" fmla="*/ 1009281 w 1239749"/>
                <a:gd name="connsiteY38" fmla="*/ 360031 h 634172"/>
                <a:gd name="connsiteX39" fmla="*/ 1071193 w 1239749"/>
                <a:gd name="connsiteY39" fmla="*/ 288594 h 634172"/>
                <a:gd name="connsiteX40" fmla="*/ 1133106 w 1239749"/>
                <a:gd name="connsiteY40" fmla="*/ 298119 h 634172"/>
                <a:gd name="connsiteX41" fmla="*/ 1199781 w 1239749"/>
                <a:gd name="connsiteY41" fmla="*/ 369556 h 634172"/>
                <a:gd name="connsiteX42" fmla="*/ 1152156 w 1239749"/>
                <a:gd name="connsiteY42" fmla="*/ 431469 h 634172"/>
                <a:gd name="connsiteX43" fmla="*/ 1052143 w 1239749"/>
                <a:gd name="connsiteY43" fmla="*/ 488619 h 634172"/>
                <a:gd name="connsiteX44" fmla="*/ 1075956 w 1239749"/>
                <a:gd name="connsiteY44" fmla="*/ 521956 h 634172"/>
                <a:gd name="connsiteX45" fmla="*/ 1180731 w 1239749"/>
                <a:gd name="connsiteY45" fmla="*/ 488619 h 634172"/>
                <a:gd name="connsiteX46" fmla="*/ 1228356 w 1239749"/>
                <a:gd name="connsiteY46" fmla="*/ 440994 h 634172"/>
                <a:gd name="connsiteX47" fmla="*/ 1237881 w 1239749"/>
                <a:gd name="connsiteY47" fmla="*/ 517194 h 634172"/>
                <a:gd name="connsiteX48" fmla="*/ 1199781 w 1239749"/>
                <a:gd name="connsiteY48" fmla="*/ 583869 h 634172"/>
                <a:gd name="connsiteX49" fmla="*/ 1085481 w 1239749"/>
                <a:gd name="connsiteY49" fmla="*/ 626731 h 634172"/>
                <a:gd name="connsiteX50" fmla="*/ 985468 w 1239749"/>
                <a:gd name="connsiteY50" fmla="*/ 631494 h 634172"/>
                <a:gd name="connsiteX51" fmla="*/ 956893 w 1239749"/>
                <a:gd name="connsiteY51" fmla="*/ 598156 h 634172"/>
                <a:gd name="connsiteX52" fmla="*/ 994993 w 1239749"/>
                <a:gd name="connsiteY52" fmla="*/ 545769 h 634172"/>
                <a:gd name="connsiteX53" fmla="*/ 1014043 w 1239749"/>
                <a:gd name="connsiteY53" fmla="*/ 474331 h 634172"/>
                <a:gd name="connsiteX54" fmla="*/ 990231 w 1239749"/>
                <a:gd name="connsiteY54" fmla="*/ 445756 h 634172"/>
                <a:gd name="connsiteX55" fmla="*/ 899743 w 1239749"/>
                <a:gd name="connsiteY55" fmla="*/ 569581 h 634172"/>
                <a:gd name="connsiteX56" fmla="*/ 856880 w 1239749"/>
                <a:gd name="connsiteY56" fmla="*/ 598156 h 634172"/>
                <a:gd name="connsiteX57" fmla="*/ 785443 w 1239749"/>
                <a:gd name="connsiteY57" fmla="*/ 574344 h 634172"/>
                <a:gd name="connsiteX58" fmla="*/ 794968 w 1239749"/>
                <a:gd name="connsiteY58" fmla="*/ 507669 h 634172"/>
                <a:gd name="connsiteX59" fmla="*/ 833068 w 1239749"/>
                <a:gd name="connsiteY59" fmla="*/ 417181 h 634172"/>
                <a:gd name="connsiteX60" fmla="*/ 785443 w 1239749"/>
                <a:gd name="connsiteY60" fmla="*/ 388606 h 634172"/>
                <a:gd name="connsiteX61" fmla="*/ 733056 w 1239749"/>
                <a:gd name="connsiteY61" fmla="*/ 460044 h 634172"/>
                <a:gd name="connsiteX62" fmla="*/ 704481 w 1239749"/>
                <a:gd name="connsiteY62" fmla="*/ 507669 h 634172"/>
                <a:gd name="connsiteX63" fmla="*/ 637806 w 1239749"/>
                <a:gd name="connsiteY63" fmla="*/ 498144 h 634172"/>
                <a:gd name="connsiteX64" fmla="*/ 685430 w 1239749"/>
                <a:gd name="connsiteY64" fmla="*/ 364794 h 634172"/>
                <a:gd name="connsiteX65" fmla="*/ 628281 w 1239749"/>
                <a:gd name="connsiteY65" fmla="*/ 336218 h 634172"/>
                <a:gd name="connsiteX66" fmla="*/ 585418 w 1239749"/>
                <a:gd name="connsiteY66" fmla="*/ 421944 h 634172"/>
                <a:gd name="connsiteX67" fmla="*/ 518743 w 1239749"/>
                <a:gd name="connsiteY67" fmla="*/ 450519 h 634172"/>
                <a:gd name="connsiteX68" fmla="*/ 428256 w 1239749"/>
                <a:gd name="connsiteY68" fmla="*/ 412419 h 634172"/>
                <a:gd name="connsiteX69" fmla="*/ 499693 w 1239749"/>
                <a:gd name="connsiteY69" fmla="*/ 312406 h 634172"/>
                <a:gd name="connsiteX70" fmla="*/ 533031 w 1239749"/>
                <a:gd name="connsiteY70" fmla="*/ 240969 h 634172"/>
                <a:gd name="connsiteX71" fmla="*/ 475881 w 1239749"/>
                <a:gd name="connsiteY71" fmla="*/ 250494 h 634172"/>
                <a:gd name="connsiteX72" fmla="*/ 442543 w 1239749"/>
                <a:gd name="connsiteY72" fmla="*/ 269543 h 634172"/>
                <a:gd name="connsiteX73" fmla="*/ 437781 w 1239749"/>
                <a:gd name="connsiteY73" fmla="*/ 207631 h 634172"/>
                <a:gd name="connsiteX74" fmla="*/ 390156 w 1239749"/>
                <a:gd name="connsiteY74" fmla="*/ 260019 h 634172"/>
                <a:gd name="connsiteX75" fmla="*/ 356818 w 1239749"/>
                <a:gd name="connsiteY75" fmla="*/ 345744 h 634172"/>
                <a:gd name="connsiteX76" fmla="*/ 204418 w 1239749"/>
                <a:gd name="connsiteY76" fmla="*/ 317169 h 634172"/>
                <a:gd name="connsiteX77" fmla="*/ 137743 w 1239749"/>
                <a:gd name="connsiteY77" fmla="*/ 269544 h 634172"/>
                <a:gd name="connsiteX78" fmla="*/ 190131 w 1239749"/>
                <a:gd name="connsiteY78" fmla="*/ 164769 h 634172"/>
                <a:gd name="connsiteX79" fmla="*/ 123456 w 1239749"/>
                <a:gd name="connsiteY79" fmla="*/ 136194 h 634172"/>
                <a:gd name="connsiteX80" fmla="*/ 94881 w 1239749"/>
                <a:gd name="connsiteY80" fmla="*/ 217156 h 634172"/>
                <a:gd name="connsiteX81" fmla="*/ 4393 w 1239749"/>
                <a:gd name="connsiteY81" fmla="*/ 164769 h 634172"/>
                <a:gd name="connsiteX0" fmla="*/ 4393 w 1239749"/>
                <a:gd name="connsiteY0" fmla="*/ 164769 h 634172"/>
                <a:gd name="connsiteX1" fmla="*/ 23443 w 1239749"/>
                <a:gd name="connsiteY1" fmla="*/ 69519 h 634172"/>
                <a:gd name="connsiteX2" fmla="*/ 104406 w 1239749"/>
                <a:gd name="connsiteY2" fmla="*/ 12369 h 634172"/>
                <a:gd name="connsiteX3" fmla="*/ 232993 w 1239749"/>
                <a:gd name="connsiteY3" fmla="*/ 2844 h 634172"/>
                <a:gd name="connsiteX4" fmla="*/ 190131 w 1239749"/>
                <a:gd name="connsiteY4" fmla="*/ 50469 h 634172"/>
                <a:gd name="connsiteX5" fmla="*/ 175843 w 1239749"/>
                <a:gd name="connsiteY5" fmla="*/ 98094 h 634172"/>
                <a:gd name="connsiteX6" fmla="*/ 247281 w 1239749"/>
                <a:gd name="connsiteY6" fmla="*/ 69519 h 634172"/>
                <a:gd name="connsiteX7" fmla="*/ 318718 w 1239749"/>
                <a:gd name="connsiteY7" fmla="*/ 12369 h 634172"/>
                <a:gd name="connsiteX8" fmla="*/ 390156 w 1239749"/>
                <a:gd name="connsiteY8" fmla="*/ 2844 h 634172"/>
                <a:gd name="connsiteX9" fmla="*/ 423493 w 1239749"/>
                <a:gd name="connsiteY9" fmla="*/ 31419 h 634172"/>
                <a:gd name="connsiteX10" fmla="*/ 375868 w 1239749"/>
                <a:gd name="connsiteY10" fmla="*/ 69519 h 634172"/>
                <a:gd name="connsiteX11" fmla="*/ 328243 w 1239749"/>
                <a:gd name="connsiteY11" fmla="*/ 102856 h 634172"/>
                <a:gd name="connsiteX12" fmla="*/ 247281 w 1239749"/>
                <a:gd name="connsiteY12" fmla="*/ 202869 h 634172"/>
                <a:gd name="connsiteX13" fmla="*/ 309193 w 1239749"/>
                <a:gd name="connsiteY13" fmla="*/ 212394 h 634172"/>
                <a:gd name="connsiteX14" fmla="*/ 380631 w 1239749"/>
                <a:gd name="connsiteY14" fmla="*/ 140956 h 634172"/>
                <a:gd name="connsiteX15" fmla="*/ 490168 w 1239749"/>
                <a:gd name="connsiteY15" fmla="*/ 55231 h 634172"/>
                <a:gd name="connsiteX16" fmla="*/ 533031 w 1239749"/>
                <a:gd name="connsiteY16" fmla="*/ 45706 h 634172"/>
                <a:gd name="connsiteX17" fmla="*/ 628281 w 1239749"/>
                <a:gd name="connsiteY17" fmla="*/ 83806 h 634172"/>
                <a:gd name="connsiteX18" fmla="*/ 499693 w 1239749"/>
                <a:gd name="connsiteY18" fmla="*/ 131431 h 634172"/>
                <a:gd name="connsiteX19" fmla="*/ 509218 w 1239749"/>
                <a:gd name="connsiteY19" fmla="*/ 164769 h 634172"/>
                <a:gd name="connsiteX20" fmla="*/ 580656 w 1239749"/>
                <a:gd name="connsiteY20" fmla="*/ 150481 h 634172"/>
                <a:gd name="connsiteX21" fmla="*/ 585418 w 1239749"/>
                <a:gd name="connsiteY21" fmla="*/ 207631 h 634172"/>
                <a:gd name="connsiteX22" fmla="*/ 623518 w 1239749"/>
                <a:gd name="connsiteY22" fmla="*/ 264781 h 634172"/>
                <a:gd name="connsiteX23" fmla="*/ 637806 w 1239749"/>
                <a:gd name="connsiteY23" fmla="*/ 202869 h 634172"/>
                <a:gd name="connsiteX24" fmla="*/ 637806 w 1239749"/>
                <a:gd name="connsiteY24" fmla="*/ 140956 h 634172"/>
                <a:gd name="connsiteX25" fmla="*/ 709243 w 1239749"/>
                <a:gd name="connsiteY25" fmla="*/ 107619 h 634172"/>
                <a:gd name="connsiteX26" fmla="*/ 833068 w 1239749"/>
                <a:gd name="connsiteY26" fmla="*/ 150481 h 634172"/>
                <a:gd name="connsiteX27" fmla="*/ 766393 w 1239749"/>
                <a:gd name="connsiteY27" fmla="*/ 236206 h 634172"/>
                <a:gd name="connsiteX28" fmla="*/ 737818 w 1239749"/>
                <a:gd name="connsiteY28" fmla="*/ 302881 h 634172"/>
                <a:gd name="connsiteX29" fmla="*/ 790206 w 1239749"/>
                <a:gd name="connsiteY29" fmla="*/ 364794 h 634172"/>
                <a:gd name="connsiteX30" fmla="*/ 823543 w 1239749"/>
                <a:gd name="connsiteY30" fmla="*/ 317169 h 634172"/>
                <a:gd name="connsiteX31" fmla="*/ 833068 w 1239749"/>
                <a:gd name="connsiteY31" fmla="*/ 250494 h 634172"/>
                <a:gd name="connsiteX32" fmla="*/ 909268 w 1239749"/>
                <a:gd name="connsiteY32" fmla="*/ 179056 h 634172"/>
                <a:gd name="connsiteX33" fmla="*/ 1028331 w 1239749"/>
                <a:gd name="connsiteY33" fmla="*/ 231444 h 634172"/>
                <a:gd name="connsiteX34" fmla="*/ 952131 w 1239749"/>
                <a:gd name="connsiteY34" fmla="*/ 340981 h 634172"/>
                <a:gd name="connsiteX35" fmla="*/ 899744 w 1239749"/>
                <a:gd name="connsiteY35" fmla="*/ 388606 h 634172"/>
                <a:gd name="connsiteX36" fmla="*/ 914031 w 1239749"/>
                <a:gd name="connsiteY36" fmla="*/ 450519 h 634172"/>
                <a:gd name="connsiteX37" fmla="*/ 947368 w 1239749"/>
                <a:gd name="connsiteY37" fmla="*/ 445756 h 634172"/>
                <a:gd name="connsiteX38" fmla="*/ 1009281 w 1239749"/>
                <a:gd name="connsiteY38" fmla="*/ 360031 h 634172"/>
                <a:gd name="connsiteX39" fmla="*/ 1071193 w 1239749"/>
                <a:gd name="connsiteY39" fmla="*/ 288594 h 634172"/>
                <a:gd name="connsiteX40" fmla="*/ 1133106 w 1239749"/>
                <a:gd name="connsiteY40" fmla="*/ 298119 h 634172"/>
                <a:gd name="connsiteX41" fmla="*/ 1199781 w 1239749"/>
                <a:gd name="connsiteY41" fmla="*/ 369556 h 634172"/>
                <a:gd name="connsiteX42" fmla="*/ 1152156 w 1239749"/>
                <a:gd name="connsiteY42" fmla="*/ 431469 h 634172"/>
                <a:gd name="connsiteX43" fmla="*/ 1052143 w 1239749"/>
                <a:gd name="connsiteY43" fmla="*/ 488619 h 634172"/>
                <a:gd name="connsiteX44" fmla="*/ 1075956 w 1239749"/>
                <a:gd name="connsiteY44" fmla="*/ 521956 h 634172"/>
                <a:gd name="connsiteX45" fmla="*/ 1180731 w 1239749"/>
                <a:gd name="connsiteY45" fmla="*/ 488619 h 634172"/>
                <a:gd name="connsiteX46" fmla="*/ 1228356 w 1239749"/>
                <a:gd name="connsiteY46" fmla="*/ 440994 h 634172"/>
                <a:gd name="connsiteX47" fmla="*/ 1237881 w 1239749"/>
                <a:gd name="connsiteY47" fmla="*/ 517194 h 634172"/>
                <a:gd name="connsiteX48" fmla="*/ 1199781 w 1239749"/>
                <a:gd name="connsiteY48" fmla="*/ 583869 h 634172"/>
                <a:gd name="connsiteX49" fmla="*/ 1085481 w 1239749"/>
                <a:gd name="connsiteY49" fmla="*/ 626731 h 634172"/>
                <a:gd name="connsiteX50" fmla="*/ 985468 w 1239749"/>
                <a:gd name="connsiteY50" fmla="*/ 631494 h 634172"/>
                <a:gd name="connsiteX51" fmla="*/ 956893 w 1239749"/>
                <a:gd name="connsiteY51" fmla="*/ 598156 h 634172"/>
                <a:gd name="connsiteX52" fmla="*/ 994993 w 1239749"/>
                <a:gd name="connsiteY52" fmla="*/ 545769 h 634172"/>
                <a:gd name="connsiteX53" fmla="*/ 1014043 w 1239749"/>
                <a:gd name="connsiteY53" fmla="*/ 474331 h 634172"/>
                <a:gd name="connsiteX54" fmla="*/ 990231 w 1239749"/>
                <a:gd name="connsiteY54" fmla="*/ 445756 h 634172"/>
                <a:gd name="connsiteX55" fmla="*/ 899743 w 1239749"/>
                <a:gd name="connsiteY55" fmla="*/ 569581 h 634172"/>
                <a:gd name="connsiteX56" fmla="*/ 856880 w 1239749"/>
                <a:gd name="connsiteY56" fmla="*/ 598156 h 634172"/>
                <a:gd name="connsiteX57" fmla="*/ 785443 w 1239749"/>
                <a:gd name="connsiteY57" fmla="*/ 574344 h 634172"/>
                <a:gd name="connsiteX58" fmla="*/ 794968 w 1239749"/>
                <a:gd name="connsiteY58" fmla="*/ 507669 h 634172"/>
                <a:gd name="connsiteX59" fmla="*/ 833068 w 1239749"/>
                <a:gd name="connsiteY59" fmla="*/ 417181 h 634172"/>
                <a:gd name="connsiteX60" fmla="*/ 785443 w 1239749"/>
                <a:gd name="connsiteY60" fmla="*/ 388606 h 634172"/>
                <a:gd name="connsiteX61" fmla="*/ 733056 w 1239749"/>
                <a:gd name="connsiteY61" fmla="*/ 460044 h 634172"/>
                <a:gd name="connsiteX62" fmla="*/ 704481 w 1239749"/>
                <a:gd name="connsiteY62" fmla="*/ 507669 h 634172"/>
                <a:gd name="connsiteX63" fmla="*/ 637806 w 1239749"/>
                <a:gd name="connsiteY63" fmla="*/ 498144 h 634172"/>
                <a:gd name="connsiteX64" fmla="*/ 685430 w 1239749"/>
                <a:gd name="connsiteY64" fmla="*/ 364794 h 634172"/>
                <a:gd name="connsiteX65" fmla="*/ 628281 w 1239749"/>
                <a:gd name="connsiteY65" fmla="*/ 336218 h 634172"/>
                <a:gd name="connsiteX66" fmla="*/ 585418 w 1239749"/>
                <a:gd name="connsiteY66" fmla="*/ 421944 h 634172"/>
                <a:gd name="connsiteX67" fmla="*/ 518743 w 1239749"/>
                <a:gd name="connsiteY67" fmla="*/ 450519 h 634172"/>
                <a:gd name="connsiteX68" fmla="*/ 428256 w 1239749"/>
                <a:gd name="connsiteY68" fmla="*/ 412419 h 634172"/>
                <a:gd name="connsiteX69" fmla="*/ 499693 w 1239749"/>
                <a:gd name="connsiteY69" fmla="*/ 312406 h 634172"/>
                <a:gd name="connsiteX70" fmla="*/ 533031 w 1239749"/>
                <a:gd name="connsiteY70" fmla="*/ 240969 h 634172"/>
                <a:gd name="connsiteX71" fmla="*/ 475881 w 1239749"/>
                <a:gd name="connsiteY71" fmla="*/ 250494 h 634172"/>
                <a:gd name="connsiteX72" fmla="*/ 442543 w 1239749"/>
                <a:gd name="connsiteY72" fmla="*/ 269543 h 634172"/>
                <a:gd name="connsiteX73" fmla="*/ 437781 w 1239749"/>
                <a:gd name="connsiteY73" fmla="*/ 207631 h 634172"/>
                <a:gd name="connsiteX74" fmla="*/ 390156 w 1239749"/>
                <a:gd name="connsiteY74" fmla="*/ 260019 h 634172"/>
                <a:gd name="connsiteX75" fmla="*/ 356818 w 1239749"/>
                <a:gd name="connsiteY75" fmla="*/ 345744 h 634172"/>
                <a:gd name="connsiteX76" fmla="*/ 204418 w 1239749"/>
                <a:gd name="connsiteY76" fmla="*/ 317169 h 634172"/>
                <a:gd name="connsiteX77" fmla="*/ 137743 w 1239749"/>
                <a:gd name="connsiteY77" fmla="*/ 269544 h 634172"/>
                <a:gd name="connsiteX78" fmla="*/ 190131 w 1239749"/>
                <a:gd name="connsiteY78" fmla="*/ 164769 h 634172"/>
                <a:gd name="connsiteX79" fmla="*/ 123456 w 1239749"/>
                <a:gd name="connsiteY79" fmla="*/ 136194 h 634172"/>
                <a:gd name="connsiteX80" fmla="*/ 94881 w 1239749"/>
                <a:gd name="connsiteY80" fmla="*/ 217156 h 634172"/>
                <a:gd name="connsiteX81" fmla="*/ 4393 w 1239749"/>
                <a:gd name="connsiteY81" fmla="*/ 164769 h 634172"/>
                <a:gd name="connsiteX0" fmla="*/ 4393 w 1239749"/>
                <a:gd name="connsiteY0" fmla="*/ 164769 h 634172"/>
                <a:gd name="connsiteX1" fmla="*/ 23443 w 1239749"/>
                <a:gd name="connsiteY1" fmla="*/ 69519 h 634172"/>
                <a:gd name="connsiteX2" fmla="*/ 104406 w 1239749"/>
                <a:gd name="connsiteY2" fmla="*/ 12369 h 634172"/>
                <a:gd name="connsiteX3" fmla="*/ 232993 w 1239749"/>
                <a:gd name="connsiteY3" fmla="*/ 2844 h 634172"/>
                <a:gd name="connsiteX4" fmla="*/ 190131 w 1239749"/>
                <a:gd name="connsiteY4" fmla="*/ 50469 h 634172"/>
                <a:gd name="connsiteX5" fmla="*/ 175843 w 1239749"/>
                <a:gd name="connsiteY5" fmla="*/ 98094 h 634172"/>
                <a:gd name="connsiteX6" fmla="*/ 247281 w 1239749"/>
                <a:gd name="connsiteY6" fmla="*/ 69519 h 634172"/>
                <a:gd name="connsiteX7" fmla="*/ 318718 w 1239749"/>
                <a:gd name="connsiteY7" fmla="*/ 12369 h 634172"/>
                <a:gd name="connsiteX8" fmla="*/ 390156 w 1239749"/>
                <a:gd name="connsiteY8" fmla="*/ 2844 h 634172"/>
                <a:gd name="connsiteX9" fmla="*/ 423493 w 1239749"/>
                <a:gd name="connsiteY9" fmla="*/ 31419 h 634172"/>
                <a:gd name="connsiteX10" fmla="*/ 375868 w 1239749"/>
                <a:gd name="connsiteY10" fmla="*/ 69519 h 634172"/>
                <a:gd name="connsiteX11" fmla="*/ 328243 w 1239749"/>
                <a:gd name="connsiteY11" fmla="*/ 102856 h 634172"/>
                <a:gd name="connsiteX12" fmla="*/ 247281 w 1239749"/>
                <a:gd name="connsiteY12" fmla="*/ 202869 h 634172"/>
                <a:gd name="connsiteX13" fmla="*/ 309193 w 1239749"/>
                <a:gd name="connsiteY13" fmla="*/ 212394 h 634172"/>
                <a:gd name="connsiteX14" fmla="*/ 380631 w 1239749"/>
                <a:gd name="connsiteY14" fmla="*/ 140956 h 634172"/>
                <a:gd name="connsiteX15" fmla="*/ 490168 w 1239749"/>
                <a:gd name="connsiteY15" fmla="*/ 55231 h 634172"/>
                <a:gd name="connsiteX16" fmla="*/ 533031 w 1239749"/>
                <a:gd name="connsiteY16" fmla="*/ 45706 h 634172"/>
                <a:gd name="connsiteX17" fmla="*/ 628281 w 1239749"/>
                <a:gd name="connsiteY17" fmla="*/ 83806 h 634172"/>
                <a:gd name="connsiteX18" fmla="*/ 499693 w 1239749"/>
                <a:gd name="connsiteY18" fmla="*/ 131431 h 634172"/>
                <a:gd name="connsiteX19" fmla="*/ 509218 w 1239749"/>
                <a:gd name="connsiteY19" fmla="*/ 164769 h 634172"/>
                <a:gd name="connsiteX20" fmla="*/ 580656 w 1239749"/>
                <a:gd name="connsiteY20" fmla="*/ 150481 h 634172"/>
                <a:gd name="connsiteX21" fmla="*/ 585418 w 1239749"/>
                <a:gd name="connsiteY21" fmla="*/ 207631 h 634172"/>
                <a:gd name="connsiteX22" fmla="*/ 623518 w 1239749"/>
                <a:gd name="connsiteY22" fmla="*/ 264781 h 634172"/>
                <a:gd name="connsiteX23" fmla="*/ 637806 w 1239749"/>
                <a:gd name="connsiteY23" fmla="*/ 202869 h 634172"/>
                <a:gd name="connsiteX24" fmla="*/ 637806 w 1239749"/>
                <a:gd name="connsiteY24" fmla="*/ 140956 h 634172"/>
                <a:gd name="connsiteX25" fmla="*/ 709243 w 1239749"/>
                <a:gd name="connsiteY25" fmla="*/ 107619 h 634172"/>
                <a:gd name="connsiteX26" fmla="*/ 833068 w 1239749"/>
                <a:gd name="connsiteY26" fmla="*/ 150481 h 634172"/>
                <a:gd name="connsiteX27" fmla="*/ 766393 w 1239749"/>
                <a:gd name="connsiteY27" fmla="*/ 236206 h 634172"/>
                <a:gd name="connsiteX28" fmla="*/ 737818 w 1239749"/>
                <a:gd name="connsiteY28" fmla="*/ 302881 h 634172"/>
                <a:gd name="connsiteX29" fmla="*/ 790206 w 1239749"/>
                <a:gd name="connsiteY29" fmla="*/ 364794 h 634172"/>
                <a:gd name="connsiteX30" fmla="*/ 823543 w 1239749"/>
                <a:gd name="connsiteY30" fmla="*/ 317169 h 634172"/>
                <a:gd name="connsiteX31" fmla="*/ 833068 w 1239749"/>
                <a:gd name="connsiteY31" fmla="*/ 250494 h 634172"/>
                <a:gd name="connsiteX32" fmla="*/ 909268 w 1239749"/>
                <a:gd name="connsiteY32" fmla="*/ 179056 h 634172"/>
                <a:gd name="connsiteX33" fmla="*/ 1028331 w 1239749"/>
                <a:gd name="connsiteY33" fmla="*/ 231444 h 634172"/>
                <a:gd name="connsiteX34" fmla="*/ 952131 w 1239749"/>
                <a:gd name="connsiteY34" fmla="*/ 340981 h 634172"/>
                <a:gd name="connsiteX35" fmla="*/ 899744 w 1239749"/>
                <a:gd name="connsiteY35" fmla="*/ 388606 h 634172"/>
                <a:gd name="connsiteX36" fmla="*/ 947368 w 1239749"/>
                <a:gd name="connsiteY36" fmla="*/ 445756 h 634172"/>
                <a:gd name="connsiteX37" fmla="*/ 1009281 w 1239749"/>
                <a:gd name="connsiteY37" fmla="*/ 360031 h 634172"/>
                <a:gd name="connsiteX38" fmla="*/ 1071193 w 1239749"/>
                <a:gd name="connsiteY38" fmla="*/ 288594 h 634172"/>
                <a:gd name="connsiteX39" fmla="*/ 1133106 w 1239749"/>
                <a:gd name="connsiteY39" fmla="*/ 298119 h 634172"/>
                <a:gd name="connsiteX40" fmla="*/ 1199781 w 1239749"/>
                <a:gd name="connsiteY40" fmla="*/ 369556 h 634172"/>
                <a:gd name="connsiteX41" fmla="*/ 1152156 w 1239749"/>
                <a:gd name="connsiteY41" fmla="*/ 431469 h 634172"/>
                <a:gd name="connsiteX42" fmla="*/ 1052143 w 1239749"/>
                <a:gd name="connsiteY42" fmla="*/ 488619 h 634172"/>
                <a:gd name="connsiteX43" fmla="*/ 1075956 w 1239749"/>
                <a:gd name="connsiteY43" fmla="*/ 521956 h 634172"/>
                <a:gd name="connsiteX44" fmla="*/ 1180731 w 1239749"/>
                <a:gd name="connsiteY44" fmla="*/ 488619 h 634172"/>
                <a:gd name="connsiteX45" fmla="*/ 1228356 w 1239749"/>
                <a:gd name="connsiteY45" fmla="*/ 440994 h 634172"/>
                <a:gd name="connsiteX46" fmla="*/ 1237881 w 1239749"/>
                <a:gd name="connsiteY46" fmla="*/ 517194 h 634172"/>
                <a:gd name="connsiteX47" fmla="*/ 1199781 w 1239749"/>
                <a:gd name="connsiteY47" fmla="*/ 583869 h 634172"/>
                <a:gd name="connsiteX48" fmla="*/ 1085481 w 1239749"/>
                <a:gd name="connsiteY48" fmla="*/ 626731 h 634172"/>
                <a:gd name="connsiteX49" fmla="*/ 985468 w 1239749"/>
                <a:gd name="connsiteY49" fmla="*/ 631494 h 634172"/>
                <a:gd name="connsiteX50" fmla="*/ 956893 w 1239749"/>
                <a:gd name="connsiteY50" fmla="*/ 598156 h 634172"/>
                <a:gd name="connsiteX51" fmla="*/ 994993 w 1239749"/>
                <a:gd name="connsiteY51" fmla="*/ 545769 h 634172"/>
                <a:gd name="connsiteX52" fmla="*/ 1014043 w 1239749"/>
                <a:gd name="connsiteY52" fmla="*/ 474331 h 634172"/>
                <a:gd name="connsiteX53" fmla="*/ 990231 w 1239749"/>
                <a:gd name="connsiteY53" fmla="*/ 445756 h 634172"/>
                <a:gd name="connsiteX54" fmla="*/ 899743 w 1239749"/>
                <a:gd name="connsiteY54" fmla="*/ 569581 h 634172"/>
                <a:gd name="connsiteX55" fmla="*/ 856880 w 1239749"/>
                <a:gd name="connsiteY55" fmla="*/ 598156 h 634172"/>
                <a:gd name="connsiteX56" fmla="*/ 785443 w 1239749"/>
                <a:gd name="connsiteY56" fmla="*/ 574344 h 634172"/>
                <a:gd name="connsiteX57" fmla="*/ 794968 w 1239749"/>
                <a:gd name="connsiteY57" fmla="*/ 507669 h 634172"/>
                <a:gd name="connsiteX58" fmla="*/ 833068 w 1239749"/>
                <a:gd name="connsiteY58" fmla="*/ 417181 h 634172"/>
                <a:gd name="connsiteX59" fmla="*/ 785443 w 1239749"/>
                <a:gd name="connsiteY59" fmla="*/ 388606 h 634172"/>
                <a:gd name="connsiteX60" fmla="*/ 733056 w 1239749"/>
                <a:gd name="connsiteY60" fmla="*/ 460044 h 634172"/>
                <a:gd name="connsiteX61" fmla="*/ 704481 w 1239749"/>
                <a:gd name="connsiteY61" fmla="*/ 507669 h 634172"/>
                <a:gd name="connsiteX62" fmla="*/ 637806 w 1239749"/>
                <a:gd name="connsiteY62" fmla="*/ 498144 h 634172"/>
                <a:gd name="connsiteX63" fmla="*/ 685430 w 1239749"/>
                <a:gd name="connsiteY63" fmla="*/ 364794 h 634172"/>
                <a:gd name="connsiteX64" fmla="*/ 628281 w 1239749"/>
                <a:gd name="connsiteY64" fmla="*/ 336218 h 634172"/>
                <a:gd name="connsiteX65" fmla="*/ 585418 w 1239749"/>
                <a:gd name="connsiteY65" fmla="*/ 421944 h 634172"/>
                <a:gd name="connsiteX66" fmla="*/ 518743 w 1239749"/>
                <a:gd name="connsiteY66" fmla="*/ 450519 h 634172"/>
                <a:gd name="connsiteX67" fmla="*/ 428256 w 1239749"/>
                <a:gd name="connsiteY67" fmla="*/ 412419 h 634172"/>
                <a:gd name="connsiteX68" fmla="*/ 499693 w 1239749"/>
                <a:gd name="connsiteY68" fmla="*/ 312406 h 634172"/>
                <a:gd name="connsiteX69" fmla="*/ 533031 w 1239749"/>
                <a:gd name="connsiteY69" fmla="*/ 240969 h 634172"/>
                <a:gd name="connsiteX70" fmla="*/ 475881 w 1239749"/>
                <a:gd name="connsiteY70" fmla="*/ 250494 h 634172"/>
                <a:gd name="connsiteX71" fmla="*/ 442543 w 1239749"/>
                <a:gd name="connsiteY71" fmla="*/ 269543 h 634172"/>
                <a:gd name="connsiteX72" fmla="*/ 437781 w 1239749"/>
                <a:gd name="connsiteY72" fmla="*/ 207631 h 634172"/>
                <a:gd name="connsiteX73" fmla="*/ 390156 w 1239749"/>
                <a:gd name="connsiteY73" fmla="*/ 260019 h 634172"/>
                <a:gd name="connsiteX74" fmla="*/ 356818 w 1239749"/>
                <a:gd name="connsiteY74" fmla="*/ 345744 h 634172"/>
                <a:gd name="connsiteX75" fmla="*/ 204418 w 1239749"/>
                <a:gd name="connsiteY75" fmla="*/ 317169 h 634172"/>
                <a:gd name="connsiteX76" fmla="*/ 137743 w 1239749"/>
                <a:gd name="connsiteY76" fmla="*/ 269544 h 634172"/>
                <a:gd name="connsiteX77" fmla="*/ 190131 w 1239749"/>
                <a:gd name="connsiteY77" fmla="*/ 164769 h 634172"/>
                <a:gd name="connsiteX78" fmla="*/ 123456 w 1239749"/>
                <a:gd name="connsiteY78" fmla="*/ 136194 h 634172"/>
                <a:gd name="connsiteX79" fmla="*/ 94881 w 1239749"/>
                <a:gd name="connsiteY79" fmla="*/ 217156 h 634172"/>
                <a:gd name="connsiteX80" fmla="*/ 4393 w 1239749"/>
                <a:gd name="connsiteY80" fmla="*/ 164769 h 634172"/>
                <a:gd name="connsiteX0" fmla="*/ 4393 w 1239749"/>
                <a:gd name="connsiteY0" fmla="*/ 164769 h 634172"/>
                <a:gd name="connsiteX1" fmla="*/ 23443 w 1239749"/>
                <a:gd name="connsiteY1" fmla="*/ 69519 h 634172"/>
                <a:gd name="connsiteX2" fmla="*/ 104406 w 1239749"/>
                <a:gd name="connsiteY2" fmla="*/ 12369 h 634172"/>
                <a:gd name="connsiteX3" fmla="*/ 232993 w 1239749"/>
                <a:gd name="connsiteY3" fmla="*/ 2844 h 634172"/>
                <a:gd name="connsiteX4" fmla="*/ 190131 w 1239749"/>
                <a:gd name="connsiteY4" fmla="*/ 50469 h 634172"/>
                <a:gd name="connsiteX5" fmla="*/ 175843 w 1239749"/>
                <a:gd name="connsiteY5" fmla="*/ 98094 h 634172"/>
                <a:gd name="connsiteX6" fmla="*/ 247281 w 1239749"/>
                <a:gd name="connsiteY6" fmla="*/ 69519 h 634172"/>
                <a:gd name="connsiteX7" fmla="*/ 318718 w 1239749"/>
                <a:gd name="connsiteY7" fmla="*/ 12369 h 634172"/>
                <a:gd name="connsiteX8" fmla="*/ 390156 w 1239749"/>
                <a:gd name="connsiteY8" fmla="*/ 2844 h 634172"/>
                <a:gd name="connsiteX9" fmla="*/ 423493 w 1239749"/>
                <a:gd name="connsiteY9" fmla="*/ 31419 h 634172"/>
                <a:gd name="connsiteX10" fmla="*/ 375868 w 1239749"/>
                <a:gd name="connsiteY10" fmla="*/ 69519 h 634172"/>
                <a:gd name="connsiteX11" fmla="*/ 328243 w 1239749"/>
                <a:gd name="connsiteY11" fmla="*/ 102856 h 634172"/>
                <a:gd name="connsiteX12" fmla="*/ 247281 w 1239749"/>
                <a:gd name="connsiteY12" fmla="*/ 202869 h 634172"/>
                <a:gd name="connsiteX13" fmla="*/ 309193 w 1239749"/>
                <a:gd name="connsiteY13" fmla="*/ 212394 h 634172"/>
                <a:gd name="connsiteX14" fmla="*/ 380631 w 1239749"/>
                <a:gd name="connsiteY14" fmla="*/ 140956 h 634172"/>
                <a:gd name="connsiteX15" fmla="*/ 490168 w 1239749"/>
                <a:gd name="connsiteY15" fmla="*/ 55231 h 634172"/>
                <a:gd name="connsiteX16" fmla="*/ 533031 w 1239749"/>
                <a:gd name="connsiteY16" fmla="*/ 45706 h 634172"/>
                <a:gd name="connsiteX17" fmla="*/ 628281 w 1239749"/>
                <a:gd name="connsiteY17" fmla="*/ 83806 h 634172"/>
                <a:gd name="connsiteX18" fmla="*/ 499693 w 1239749"/>
                <a:gd name="connsiteY18" fmla="*/ 131431 h 634172"/>
                <a:gd name="connsiteX19" fmla="*/ 509218 w 1239749"/>
                <a:gd name="connsiteY19" fmla="*/ 164769 h 634172"/>
                <a:gd name="connsiteX20" fmla="*/ 580656 w 1239749"/>
                <a:gd name="connsiteY20" fmla="*/ 150481 h 634172"/>
                <a:gd name="connsiteX21" fmla="*/ 585418 w 1239749"/>
                <a:gd name="connsiteY21" fmla="*/ 207631 h 634172"/>
                <a:gd name="connsiteX22" fmla="*/ 623518 w 1239749"/>
                <a:gd name="connsiteY22" fmla="*/ 264781 h 634172"/>
                <a:gd name="connsiteX23" fmla="*/ 637806 w 1239749"/>
                <a:gd name="connsiteY23" fmla="*/ 202869 h 634172"/>
                <a:gd name="connsiteX24" fmla="*/ 637806 w 1239749"/>
                <a:gd name="connsiteY24" fmla="*/ 140956 h 634172"/>
                <a:gd name="connsiteX25" fmla="*/ 709243 w 1239749"/>
                <a:gd name="connsiteY25" fmla="*/ 107619 h 634172"/>
                <a:gd name="connsiteX26" fmla="*/ 833068 w 1239749"/>
                <a:gd name="connsiteY26" fmla="*/ 150481 h 634172"/>
                <a:gd name="connsiteX27" fmla="*/ 766393 w 1239749"/>
                <a:gd name="connsiteY27" fmla="*/ 236206 h 634172"/>
                <a:gd name="connsiteX28" fmla="*/ 737818 w 1239749"/>
                <a:gd name="connsiteY28" fmla="*/ 302881 h 634172"/>
                <a:gd name="connsiteX29" fmla="*/ 790206 w 1239749"/>
                <a:gd name="connsiteY29" fmla="*/ 364794 h 634172"/>
                <a:gd name="connsiteX30" fmla="*/ 823543 w 1239749"/>
                <a:gd name="connsiteY30" fmla="*/ 317169 h 634172"/>
                <a:gd name="connsiteX31" fmla="*/ 833068 w 1239749"/>
                <a:gd name="connsiteY31" fmla="*/ 250494 h 634172"/>
                <a:gd name="connsiteX32" fmla="*/ 909268 w 1239749"/>
                <a:gd name="connsiteY32" fmla="*/ 179056 h 634172"/>
                <a:gd name="connsiteX33" fmla="*/ 994993 w 1239749"/>
                <a:gd name="connsiteY33" fmla="*/ 240969 h 634172"/>
                <a:gd name="connsiteX34" fmla="*/ 952131 w 1239749"/>
                <a:gd name="connsiteY34" fmla="*/ 340981 h 634172"/>
                <a:gd name="connsiteX35" fmla="*/ 899744 w 1239749"/>
                <a:gd name="connsiteY35" fmla="*/ 388606 h 634172"/>
                <a:gd name="connsiteX36" fmla="*/ 947368 w 1239749"/>
                <a:gd name="connsiteY36" fmla="*/ 445756 h 634172"/>
                <a:gd name="connsiteX37" fmla="*/ 1009281 w 1239749"/>
                <a:gd name="connsiteY37" fmla="*/ 360031 h 634172"/>
                <a:gd name="connsiteX38" fmla="*/ 1071193 w 1239749"/>
                <a:gd name="connsiteY38" fmla="*/ 288594 h 634172"/>
                <a:gd name="connsiteX39" fmla="*/ 1133106 w 1239749"/>
                <a:gd name="connsiteY39" fmla="*/ 298119 h 634172"/>
                <a:gd name="connsiteX40" fmla="*/ 1199781 w 1239749"/>
                <a:gd name="connsiteY40" fmla="*/ 369556 h 634172"/>
                <a:gd name="connsiteX41" fmla="*/ 1152156 w 1239749"/>
                <a:gd name="connsiteY41" fmla="*/ 431469 h 634172"/>
                <a:gd name="connsiteX42" fmla="*/ 1052143 w 1239749"/>
                <a:gd name="connsiteY42" fmla="*/ 488619 h 634172"/>
                <a:gd name="connsiteX43" fmla="*/ 1075956 w 1239749"/>
                <a:gd name="connsiteY43" fmla="*/ 521956 h 634172"/>
                <a:gd name="connsiteX44" fmla="*/ 1180731 w 1239749"/>
                <a:gd name="connsiteY44" fmla="*/ 488619 h 634172"/>
                <a:gd name="connsiteX45" fmla="*/ 1228356 w 1239749"/>
                <a:gd name="connsiteY45" fmla="*/ 440994 h 634172"/>
                <a:gd name="connsiteX46" fmla="*/ 1237881 w 1239749"/>
                <a:gd name="connsiteY46" fmla="*/ 517194 h 634172"/>
                <a:gd name="connsiteX47" fmla="*/ 1199781 w 1239749"/>
                <a:gd name="connsiteY47" fmla="*/ 583869 h 634172"/>
                <a:gd name="connsiteX48" fmla="*/ 1085481 w 1239749"/>
                <a:gd name="connsiteY48" fmla="*/ 626731 h 634172"/>
                <a:gd name="connsiteX49" fmla="*/ 985468 w 1239749"/>
                <a:gd name="connsiteY49" fmla="*/ 631494 h 634172"/>
                <a:gd name="connsiteX50" fmla="*/ 956893 w 1239749"/>
                <a:gd name="connsiteY50" fmla="*/ 598156 h 634172"/>
                <a:gd name="connsiteX51" fmla="*/ 994993 w 1239749"/>
                <a:gd name="connsiteY51" fmla="*/ 545769 h 634172"/>
                <a:gd name="connsiteX52" fmla="*/ 1014043 w 1239749"/>
                <a:gd name="connsiteY52" fmla="*/ 474331 h 634172"/>
                <a:gd name="connsiteX53" fmla="*/ 990231 w 1239749"/>
                <a:gd name="connsiteY53" fmla="*/ 445756 h 634172"/>
                <a:gd name="connsiteX54" fmla="*/ 899743 w 1239749"/>
                <a:gd name="connsiteY54" fmla="*/ 569581 h 634172"/>
                <a:gd name="connsiteX55" fmla="*/ 856880 w 1239749"/>
                <a:gd name="connsiteY55" fmla="*/ 598156 h 634172"/>
                <a:gd name="connsiteX56" fmla="*/ 785443 w 1239749"/>
                <a:gd name="connsiteY56" fmla="*/ 574344 h 634172"/>
                <a:gd name="connsiteX57" fmla="*/ 794968 w 1239749"/>
                <a:gd name="connsiteY57" fmla="*/ 507669 h 634172"/>
                <a:gd name="connsiteX58" fmla="*/ 833068 w 1239749"/>
                <a:gd name="connsiteY58" fmla="*/ 417181 h 634172"/>
                <a:gd name="connsiteX59" fmla="*/ 785443 w 1239749"/>
                <a:gd name="connsiteY59" fmla="*/ 388606 h 634172"/>
                <a:gd name="connsiteX60" fmla="*/ 733056 w 1239749"/>
                <a:gd name="connsiteY60" fmla="*/ 460044 h 634172"/>
                <a:gd name="connsiteX61" fmla="*/ 704481 w 1239749"/>
                <a:gd name="connsiteY61" fmla="*/ 507669 h 634172"/>
                <a:gd name="connsiteX62" fmla="*/ 637806 w 1239749"/>
                <a:gd name="connsiteY62" fmla="*/ 498144 h 634172"/>
                <a:gd name="connsiteX63" fmla="*/ 685430 w 1239749"/>
                <a:gd name="connsiteY63" fmla="*/ 364794 h 634172"/>
                <a:gd name="connsiteX64" fmla="*/ 628281 w 1239749"/>
                <a:gd name="connsiteY64" fmla="*/ 336218 h 634172"/>
                <a:gd name="connsiteX65" fmla="*/ 585418 w 1239749"/>
                <a:gd name="connsiteY65" fmla="*/ 421944 h 634172"/>
                <a:gd name="connsiteX66" fmla="*/ 518743 w 1239749"/>
                <a:gd name="connsiteY66" fmla="*/ 450519 h 634172"/>
                <a:gd name="connsiteX67" fmla="*/ 428256 w 1239749"/>
                <a:gd name="connsiteY67" fmla="*/ 412419 h 634172"/>
                <a:gd name="connsiteX68" fmla="*/ 499693 w 1239749"/>
                <a:gd name="connsiteY68" fmla="*/ 312406 h 634172"/>
                <a:gd name="connsiteX69" fmla="*/ 533031 w 1239749"/>
                <a:gd name="connsiteY69" fmla="*/ 240969 h 634172"/>
                <a:gd name="connsiteX70" fmla="*/ 475881 w 1239749"/>
                <a:gd name="connsiteY70" fmla="*/ 250494 h 634172"/>
                <a:gd name="connsiteX71" fmla="*/ 442543 w 1239749"/>
                <a:gd name="connsiteY71" fmla="*/ 269543 h 634172"/>
                <a:gd name="connsiteX72" fmla="*/ 437781 w 1239749"/>
                <a:gd name="connsiteY72" fmla="*/ 207631 h 634172"/>
                <a:gd name="connsiteX73" fmla="*/ 390156 w 1239749"/>
                <a:gd name="connsiteY73" fmla="*/ 260019 h 634172"/>
                <a:gd name="connsiteX74" fmla="*/ 356818 w 1239749"/>
                <a:gd name="connsiteY74" fmla="*/ 345744 h 634172"/>
                <a:gd name="connsiteX75" fmla="*/ 204418 w 1239749"/>
                <a:gd name="connsiteY75" fmla="*/ 317169 h 634172"/>
                <a:gd name="connsiteX76" fmla="*/ 137743 w 1239749"/>
                <a:gd name="connsiteY76" fmla="*/ 269544 h 634172"/>
                <a:gd name="connsiteX77" fmla="*/ 190131 w 1239749"/>
                <a:gd name="connsiteY77" fmla="*/ 164769 h 634172"/>
                <a:gd name="connsiteX78" fmla="*/ 123456 w 1239749"/>
                <a:gd name="connsiteY78" fmla="*/ 136194 h 634172"/>
                <a:gd name="connsiteX79" fmla="*/ 94881 w 1239749"/>
                <a:gd name="connsiteY79" fmla="*/ 217156 h 634172"/>
                <a:gd name="connsiteX80" fmla="*/ 4393 w 1239749"/>
                <a:gd name="connsiteY80" fmla="*/ 164769 h 634172"/>
                <a:gd name="connsiteX0" fmla="*/ 4393 w 1239749"/>
                <a:gd name="connsiteY0" fmla="*/ 164769 h 634172"/>
                <a:gd name="connsiteX1" fmla="*/ 23443 w 1239749"/>
                <a:gd name="connsiteY1" fmla="*/ 69519 h 634172"/>
                <a:gd name="connsiteX2" fmla="*/ 104406 w 1239749"/>
                <a:gd name="connsiteY2" fmla="*/ 12369 h 634172"/>
                <a:gd name="connsiteX3" fmla="*/ 232993 w 1239749"/>
                <a:gd name="connsiteY3" fmla="*/ 2844 h 634172"/>
                <a:gd name="connsiteX4" fmla="*/ 190131 w 1239749"/>
                <a:gd name="connsiteY4" fmla="*/ 50469 h 634172"/>
                <a:gd name="connsiteX5" fmla="*/ 175843 w 1239749"/>
                <a:gd name="connsiteY5" fmla="*/ 98094 h 634172"/>
                <a:gd name="connsiteX6" fmla="*/ 247281 w 1239749"/>
                <a:gd name="connsiteY6" fmla="*/ 69519 h 634172"/>
                <a:gd name="connsiteX7" fmla="*/ 318718 w 1239749"/>
                <a:gd name="connsiteY7" fmla="*/ 12369 h 634172"/>
                <a:gd name="connsiteX8" fmla="*/ 390156 w 1239749"/>
                <a:gd name="connsiteY8" fmla="*/ 2844 h 634172"/>
                <a:gd name="connsiteX9" fmla="*/ 423493 w 1239749"/>
                <a:gd name="connsiteY9" fmla="*/ 31419 h 634172"/>
                <a:gd name="connsiteX10" fmla="*/ 375868 w 1239749"/>
                <a:gd name="connsiteY10" fmla="*/ 69519 h 634172"/>
                <a:gd name="connsiteX11" fmla="*/ 328243 w 1239749"/>
                <a:gd name="connsiteY11" fmla="*/ 102856 h 634172"/>
                <a:gd name="connsiteX12" fmla="*/ 247281 w 1239749"/>
                <a:gd name="connsiteY12" fmla="*/ 202869 h 634172"/>
                <a:gd name="connsiteX13" fmla="*/ 309193 w 1239749"/>
                <a:gd name="connsiteY13" fmla="*/ 212394 h 634172"/>
                <a:gd name="connsiteX14" fmla="*/ 380631 w 1239749"/>
                <a:gd name="connsiteY14" fmla="*/ 140956 h 634172"/>
                <a:gd name="connsiteX15" fmla="*/ 490168 w 1239749"/>
                <a:gd name="connsiteY15" fmla="*/ 55231 h 634172"/>
                <a:gd name="connsiteX16" fmla="*/ 533031 w 1239749"/>
                <a:gd name="connsiteY16" fmla="*/ 45706 h 634172"/>
                <a:gd name="connsiteX17" fmla="*/ 628281 w 1239749"/>
                <a:gd name="connsiteY17" fmla="*/ 83806 h 634172"/>
                <a:gd name="connsiteX18" fmla="*/ 499693 w 1239749"/>
                <a:gd name="connsiteY18" fmla="*/ 131431 h 634172"/>
                <a:gd name="connsiteX19" fmla="*/ 509218 w 1239749"/>
                <a:gd name="connsiteY19" fmla="*/ 164769 h 634172"/>
                <a:gd name="connsiteX20" fmla="*/ 580656 w 1239749"/>
                <a:gd name="connsiteY20" fmla="*/ 150481 h 634172"/>
                <a:gd name="connsiteX21" fmla="*/ 585418 w 1239749"/>
                <a:gd name="connsiteY21" fmla="*/ 207631 h 634172"/>
                <a:gd name="connsiteX22" fmla="*/ 623518 w 1239749"/>
                <a:gd name="connsiteY22" fmla="*/ 264781 h 634172"/>
                <a:gd name="connsiteX23" fmla="*/ 637806 w 1239749"/>
                <a:gd name="connsiteY23" fmla="*/ 202869 h 634172"/>
                <a:gd name="connsiteX24" fmla="*/ 637806 w 1239749"/>
                <a:gd name="connsiteY24" fmla="*/ 140956 h 634172"/>
                <a:gd name="connsiteX25" fmla="*/ 709243 w 1239749"/>
                <a:gd name="connsiteY25" fmla="*/ 107619 h 634172"/>
                <a:gd name="connsiteX26" fmla="*/ 833068 w 1239749"/>
                <a:gd name="connsiteY26" fmla="*/ 150481 h 634172"/>
                <a:gd name="connsiteX27" fmla="*/ 766393 w 1239749"/>
                <a:gd name="connsiteY27" fmla="*/ 236206 h 634172"/>
                <a:gd name="connsiteX28" fmla="*/ 737818 w 1239749"/>
                <a:gd name="connsiteY28" fmla="*/ 302881 h 634172"/>
                <a:gd name="connsiteX29" fmla="*/ 790206 w 1239749"/>
                <a:gd name="connsiteY29" fmla="*/ 364794 h 634172"/>
                <a:gd name="connsiteX30" fmla="*/ 823543 w 1239749"/>
                <a:gd name="connsiteY30" fmla="*/ 317169 h 634172"/>
                <a:gd name="connsiteX31" fmla="*/ 833068 w 1239749"/>
                <a:gd name="connsiteY31" fmla="*/ 250494 h 634172"/>
                <a:gd name="connsiteX32" fmla="*/ 909268 w 1239749"/>
                <a:gd name="connsiteY32" fmla="*/ 179056 h 634172"/>
                <a:gd name="connsiteX33" fmla="*/ 994993 w 1239749"/>
                <a:gd name="connsiteY33" fmla="*/ 240969 h 634172"/>
                <a:gd name="connsiteX34" fmla="*/ 952131 w 1239749"/>
                <a:gd name="connsiteY34" fmla="*/ 321931 h 634172"/>
                <a:gd name="connsiteX35" fmla="*/ 899744 w 1239749"/>
                <a:gd name="connsiteY35" fmla="*/ 388606 h 634172"/>
                <a:gd name="connsiteX36" fmla="*/ 947368 w 1239749"/>
                <a:gd name="connsiteY36" fmla="*/ 445756 h 634172"/>
                <a:gd name="connsiteX37" fmla="*/ 1009281 w 1239749"/>
                <a:gd name="connsiteY37" fmla="*/ 360031 h 634172"/>
                <a:gd name="connsiteX38" fmla="*/ 1071193 w 1239749"/>
                <a:gd name="connsiteY38" fmla="*/ 288594 h 634172"/>
                <a:gd name="connsiteX39" fmla="*/ 1133106 w 1239749"/>
                <a:gd name="connsiteY39" fmla="*/ 298119 h 634172"/>
                <a:gd name="connsiteX40" fmla="*/ 1199781 w 1239749"/>
                <a:gd name="connsiteY40" fmla="*/ 369556 h 634172"/>
                <a:gd name="connsiteX41" fmla="*/ 1152156 w 1239749"/>
                <a:gd name="connsiteY41" fmla="*/ 431469 h 634172"/>
                <a:gd name="connsiteX42" fmla="*/ 1052143 w 1239749"/>
                <a:gd name="connsiteY42" fmla="*/ 488619 h 634172"/>
                <a:gd name="connsiteX43" fmla="*/ 1075956 w 1239749"/>
                <a:gd name="connsiteY43" fmla="*/ 521956 h 634172"/>
                <a:gd name="connsiteX44" fmla="*/ 1180731 w 1239749"/>
                <a:gd name="connsiteY44" fmla="*/ 488619 h 634172"/>
                <a:gd name="connsiteX45" fmla="*/ 1228356 w 1239749"/>
                <a:gd name="connsiteY45" fmla="*/ 440994 h 634172"/>
                <a:gd name="connsiteX46" fmla="*/ 1237881 w 1239749"/>
                <a:gd name="connsiteY46" fmla="*/ 517194 h 634172"/>
                <a:gd name="connsiteX47" fmla="*/ 1199781 w 1239749"/>
                <a:gd name="connsiteY47" fmla="*/ 583869 h 634172"/>
                <a:gd name="connsiteX48" fmla="*/ 1085481 w 1239749"/>
                <a:gd name="connsiteY48" fmla="*/ 626731 h 634172"/>
                <a:gd name="connsiteX49" fmla="*/ 985468 w 1239749"/>
                <a:gd name="connsiteY49" fmla="*/ 631494 h 634172"/>
                <a:gd name="connsiteX50" fmla="*/ 956893 w 1239749"/>
                <a:gd name="connsiteY50" fmla="*/ 598156 h 634172"/>
                <a:gd name="connsiteX51" fmla="*/ 994993 w 1239749"/>
                <a:gd name="connsiteY51" fmla="*/ 545769 h 634172"/>
                <a:gd name="connsiteX52" fmla="*/ 1014043 w 1239749"/>
                <a:gd name="connsiteY52" fmla="*/ 474331 h 634172"/>
                <a:gd name="connsiteX53" fmla="*/ 990231 w 1239749"/>
                <a:gd name="connsiteY53" fmla="*/ 445756 h 634172"/>
                <a:gd name="connsiteX54" fmla="*/ 899743 w 1239749"/>
                <a:gd name="connsiteY54" fmla="*/ 569581 h 634172"/>
                <a:gd name="connsiteX55" fmla="*/ 856880 w 1239749"/>
                <a:gd name="connsiteY55" fmla="*/ 598156 h 634172"/>
                <a:gd name="connsiteX56" fmla="*/ 785443 w 1239749"/>
                <a:gd name="connsiteY56" fmla="*/ 574344 h 634172"/>
                <a:gd name="connsiteX57" fmla="*/ 794968 w 1239749"/>
                <a:gd name="connsiteY57" fmla="*/ 507669 h 634172"/>
                <a:gd name="connsiteX58" fmla="*/ 833068 w 1239749"/>
                <a:gd name="connsiteY58" fmla="*/ 417181 h 634172"/>
                <a:gd name="connsiteX59" fmla="*/ 785443 w 1239749"/>
                <a:gd name="connsiteY59" fmla="*/ 388606 h 634172"/>
                <a:gd name="connsiteX60" fmla="*/ 733056 w 1239749"/>
                <a:gd name="connsiteY60" fmla="*/ 460044 h 634172"/>
                <a:gd name="connsiteX61" fmla="*/ 704481 w 1239749"/>
                <a:gd name="connsiteY61" fmla="*/ 507669 h 634172"/>
                <a:gd name="connsiteX62" fmla="*/ 637806 w 1239749"/>
                <a:gd name="connsiteY62" fmla="*/ 498144 h 634172"/>
                <a:gd name="connsiteX63" fmla="*/ 685430 w 1239749"/>
                <a:gd name="connsiteY63" fmla="*/ 364794 h 634172"/>
                <a:gd name="connsiteX64" fmla="*/ 628281 w 1239749"/>
                <a:gd name="connsiteY64" fmla="*/ 336218 h 634172"/>
                <a:gd name="connsiteX65" fmla="*/ 585418 w 1239749"/>
                <a:gd name="connsiteY65" fmla="*/ 421944 h 634172"/>
                <a:gd name="connsiteX66" fmla="*/ 518743 w 1239749"/>
                <a:gd name="connsiteY66" fmla="*/ 450519 h 634172"/>
                <a:gd name="connsiteX67" fmla="*/ 428256 w 1239749"/>
                <a:gd name="connsiteY67" fmla="*/ 412419 h 634172"/>
                <a:gd name="connsiteX68" fmla="*/ 499693 w 1239749"/>
                <a:gd name="connsiteY68" fmla="*/ 312406 h 634172"/>
                <a:gd name="connsiteX69" fmla="*/ 533031 w 1239749"/>
                <a:gd name="connsiteY69" fmla="*/ 240969 h 634172"/>
                <a:gd name="connsiteX70" fmla="*/ 475881 w 1239749"/>
                <a:gd name="connsiteY70" fmla="*/ 250494 h 634172"/>
                <a:gd name="connsiteX71" fmla="*/ 442543 w 1239749"/>
                <a:gd name="connsiteY71" fmla="*/ 269543 h 634172"/>
                <a:gd name="connsiteX72" fmla="*/ 437781 w 1239749"/>
                <a:gd name="connsiteY72" fmla="*/ 207631 h 634172"/>
                <a:gd name="connsiteX73" fmla="*/ 390156 w 1239749"/>
                <a:gd name="connsiteY73" fmla="*/ 260019 h 634172"/>
                <a:gd name="connsiteX74" fmla="*/ 356818 w 1239749"/>
                <a:gd name="connsiteY74" fmla="*/ 345744 h 634172"/>
                <a:gd name="connsiteX75" fmla="*/ 204418 w 1239749"/>
                <a:gd name="connsiteY75" fmla="*/ 317169 h 634172"/>
                <a:gd name="connsiteX76" fmla="*/ 137743 w 1239749"/>
                <a:gd name="connsiteY76" fmla="*/ 269544 h 634172"/>
                <a:gd name="connsiteX77" fmla="*/ 190131 w 1239749"/>
                <a:gd name="connsiteY77" fmla="*/ 164769 h 634172"/>
                <a:gd name="connsiteX78" fmla="*/ 123456 w 1239749"/>
                <a:gd name="connsiteY78" fmla="*/ 136194 h 634172"/>
                <a:gd name="connsiteX79" fmla="*/ 94881 w 1239749"/>
                <a:gd name="connsiteY79" fmla="*/ 217156 h 634172"/>
                <a:gd name="connsiteX80" fmla="*/ 4393 w 1239749"/>
                <a:gd name="connsiteY80" fmla="*/ 164769 h 634172"/>
                <a:gd name="connsiteX0" fmla="*/ 4393 w 1239749"/>
                <a:gd name="connsiteY0" fmla="*/ 164769 h 634172"/>
                <a:gd name="connsiteX1" fmla="*/ 23443 w 1239749"/>
                <a:gd name="connsiteY1" fmla="*/ 69519 h 634172"/>
                <a:gd name="connsiteX2" fmla="*/ 104406 w 1239749"/>
                <a:gd name="connsiteY2" fmla="*/ 12369 h 634172"/>
                <a:gd name="connsiteX3" fmla="*/ 232993 w 1239749"/>
                <a:gd name="connsiteY3" fmla="*/ 2844 h 634172"/>
                <a:gd name="connsiteX4" fmla="*/ 190131 w 1239749"/>
                <a:gd name="connsiteY4" fmla="*/ 50469 h 634172"/>
                <a:gd name="connsiteX5" fmla="*/ 175843 w 1239749"/>
                <a:gd name="connsiteY5" fmla="*/ 98094 h 634172"/>
                <a:gd name="connsiteX6" fmla="*/ 247281 w 1239749"/>
                <a:gd name="connsiteY6" fmla="*/ 69519 h 634172"/>
                <a:gd name="connsiteX7" fmla="*/ 318718 w 1239749"/>
                <a:gd name="connsiteY7" fmla="*/ 12369 h 634172"/>
                <a:gd name="connsiteX8" fmla="*/ 390156 w 1239749"/>
                <a:gd name="connsiteY8" fmla="*/ 2844 h 634172"/>
                <a:gd name="connsiteX9" fmla="*/ 423493 w 1239749"/>
                <a:gd name="connsiteY9" fmla="*/ 31419 h 634172"/>
                <a:gd name="connsiteX10" fmla="*/ 375868 w 1239749"/>
                <a:gd name="connsiteY10" fmla="*/ 69519 h 634172"/>
                <a:gd name="connsiteX11" fmla="*/ 328243 w 1239749"/>
                <a:gd name="connsiteY11" fmla="*/ 102856 h 634172"/>
                <a:gd name="connsiteX12" fmla="*/ 247281 w 1239749"/>
                <a:gd name="connsiteY12" fmla="*/ 202869 h 634172"/>
                <a:gd name="connsiteX13" fmla="*/ 309193 w 1239749"/>
                <a:gd name="connsiteY13" fmla="*/ 212394 h 634172"/>
                <a:gd name="connsiteX14" fmla="*/ 380631 w 1239749"/>
                <a:gd name="connsiteY14" fmla="*/ 140956 h 634172"/>
                <a:gd name="connsiteX15" fmla="*/ 490168 w 1239749"/>
                <a:gd name="connsiteY15" fmla="*/ 55231 h 634172"/>
                <a:gd name="connsiteX16" fmla="*/ 533031 w 1239749"/>
                <a:gd name="connsiteY16" fmla="*/ 45706 h 634172"/>
                <a:gd name="connsiteX17" fmla="*/ 628281 w 1239749"/>
                <a:gd name="connsiteY17" fmla="*/ 83806 h 634172"/>
                <a:gd name="connsiteX18" fmla="*/ 499693 w 1239749"/>
                <a:gd name="connsiteY18" fmla="*/ 131431 h 634172"/>
                <a:gd name="connsiteX19" fmla="*/ 509218 w 1239749"/>
                <a:gd name="connsiteY19" fmla="*/ 164769 h 634172"/>
                <a:gd name="connsiteX20" fmla="*/ 580656 w 1239749"/>
                <a:gd name="connsiteY20" fmla="*/ 150481 h 634172"/>
                <a:gd name="connsiteX21" fmla="*/ 585418 w 1239749"/>
                <a:gd name="connsiteY21" fmla="*/ 207631 h 634172"/>
                <a:gd name="connsiteX22" fmla="*/ 623518 w 1239749"/>
                <a:gd name="connsiteY22" fmla="*/ 264781 h 634172"/>
                <a:gd name="connsiteX23" fmla="*/ 637806 w 1239749"/>
                <a:gd name="connsiteY23" fmla="*/ 202869 h 634172"/>
                <a:gd name="connsiteX24" fmla="*/ 637806 w 1239749"/>
                <a:gd name="connsiteY24" fmla="*/ 140956 h 634172"/>
                <a:gd name="connsiteX25" fmla="*/ 709243 w 1239749"/>
                <a:gd name="connsiteY25" fmla="*/ 107619 h 634172"/>
                <a:gd name="connsiteX26" fmla="*/ 833068 w 1239749"/>
                <a:gd name="connsiteY26" fmla="*/ 150481 h 634172"/>
                <a:gd name="connsiteX27" fmla="*/ 766393 w 1239749"/>
                <a:gd name="connsiteY27" fmla="*/ 236206 h 634172"/>
                <a:gd name="connsiteX28" fmla="*/ 737818 w 1239749"/>
                <a:gd name="connsiteY28" fmla="*/ 302881 h 634172"/>
                <a:gd name="connsiteX29" fmla="*/ 790206 w 1239749"/>
                <a:gd name="connsiteY29" fmla="*/ 364794 h 634172"/>
                <a:gd name="connsiteX30" fmla="*/ 823543 w 1239749"/>
                <a:gd name="connsiteY30" fmla="*/ 317169 h 634172"/>
                <a:gd name="connsiteX31" fmla="*/ 833068 w 1239749"/>
                <a:gd name="connsiteY31" fmla="*/ 250494 h 634172"/>
                <a:gd name="connsiteX32" fmla="*/ 909268 w 1239749"/>
                <a:gd name="connsiteY32" fmla="*/ 179056 h 634172"/>
                <a:gd name="connsiteX33" fmla="*/ 994993 w 1239749"/>
                <a:gd name="connsiteY33" fmla="*/ 240969 h 634172"/>
                <a:gd name="connsiteX34" fmla="*/ 952131 w 1239749"/>
                <a:gd name="connsiteY34" fmla="*/ 321931 h 634172"/>
                <a:gd name="connsiteX35" fmla="*/ 899744 w 1239749"/>
                <a:gd name="connsiteY35" fmla="*/ 388606 h 634172"/>
                <a:gd name="connsiteX36" fmla="*/ 952131 w 1239749"/>
                <a:gd name="connsiteY36" fmla="*/ 421944 h 634172"/>
                <a:gd name="connsiteX37" fmla="*/ 1009281 w 1239749"/>
                <a:gd name="connsiteY37" fmla="*/ 360031 h 634172"/>
                <a:gd name="connsiteX38" fmla="*/ 1071193 w 1239749"/>
                <a:gd name="connsiteY38" fmla="*/ 288594 h 634172"/>
                <a:gd name="connsiteX39" fmla="*/ 1133106 w 1239749"/>
                <a:gd name="connsiteY39" fmla="*/ 298119 h 634172"/>
                <a:gd name="connsiteX40" fmla="*/ 1199781 w 1239749"/>
                <a:gd name="connsiteY40" fmla="*/ 369556 h 634172"/>
                <a:gd name="connsiteX41" fmla="*/ 1152156 w 1239749"/>
                <a:gd name="connsiteY41" fmla="*/ 431469 h 634172"/>
                <a:gd name="connsiteX42" fmla="*/ 1052143 w 1239749"/>
                <a:gd name="connsiteY42" fmla="*/ 488619 h 634172"/>
                <a:gd name="connsiteX43" fmla="*/ 1075956 w 1239749"/>
                <a:gd name="connsiteY43" fmla="*/ 521956 h 634172"/>
                <a:gd name="connsiteX44" fmla="*/ 1180731 w 1239749"/>
                <a:gd name="connsiteY44" fmla="*/ 488619 h 634172"/>
                <a:gd name="connsiteX45" fmla="*/ 1228356 w 1239749"/>
                <a:gd name="connsiteY45" fmla="*/ 440994 h 634172"/>
                <a:gd name="connsiteX46" fmla="*/ 1237881 w 1239749"/>
                <a:gd name="connsiteY46" fmla="*/ 517194 h 634172"/>
                <a:gd name="connsiteX47" fmla="*/ 1199781 w 1239749"/>
                <a:gd name="connsiteY47" fmla="*/ 583869 h 634172"/>
                <a:gd name="connsiteX48" fmla="*/ 1085481 w 1239749"/>
                <a:gd name="connsiteY48" fmla="*/ 626731 h 634172"/>
                <a:gd name="connsiteX49" fmla="*/ 985468 w 1239749"/>
                <a:gd name="connsiteY49" fmla="*/ 631494 h 634172"/>
                <a:gd name="connsiteX50" fmla="*/ 956893 w 1239749"/>
                <a:gd name="connsiteY50" fmla="*/ 598156 h 634172"/>
                <a:gd name="connsiteX51" fmla="*/ 994993 w 1239749"/>
                <a:gd name="connsiteY51" fmla="*/ 545769 h 634172"/>
                <a:gd name="connsiteX52" fmla="*/ 1014043 w 1239749"/>
                <a:gd name="connsiteY52" fmla="*/ 474331 h 634172"/>
                <a:gd name="connsiteX53" fmla="*/ 990231 w 1239749"/>
                <a:gd name="connsiteY53" fmla="*/ 445756 h 634172"/>
                <a:gd name="connsiteX54" fmla="*/ 899743 w 1239749"/>
                <a:gd name="connsiteY54" fmla="*/ 569581 h 634172"/>
                <a:gd name="connsiteX55" fmla="*/ 856880 w 1239749"/>
                <a:gd name="connsiteY55" fmla="*/ 598156 h 634172"/>
                <a:gd name="connsiteX56" fmla="*/ 785443 w 1239749"/>
                <a:gd name="connsiteY56" fmla="*/ 574344 h 634172"/>
                <a:gd name="connsiteX57" fmla="*/ 794968 w 1239749"/>
                <a:gd name="connsiteY57" fmla="*/ 507669 h 634172"/>
                <a:gd name="connsiteX58" fmla="*/ 833068 w 1239749"/>
                <a:gd name="connsiteY58" fmla="*/ 417181 h 634172"/>
                <a:gd name="connsiteX59" fmla="*/ 785443 w 1239749"/>
                <a:gd name="connsiteY59" fmla="*/ 388606 h 634172"/>
                <a:gd name="connsiteX60" fmla="*/ 733056 w 1239749"/>
                <a:gd name="connsiteY60" fmla="*/ 460044 h 634172"/>
                <a:gd name="connsiteX61" fmla="*/ 704481 w 1239749"/>
                <a:gd name="connsiteY61" fmla="*/ 507669 h 634172"/>
                <a:gd name="connsiteX62" fmla="*/ 637806 w 1239749"/>
                <a:gd name="connsiteY62" fmla="*/ 498144 h 634172"/>
                <a:gd name="connsiteX63" fmla="*/ 685430 w 1239749"/>
                <a:gd name="connsiteY63" fmla="*/ 364794 h 634172"/>
                <a:gd name="connsiteX64" fmla="*/ 628281 w 1239749"/>
                <a:gd name="connsiteY64" fmla="*/ 336218 h 634172"/>
                <a:gd name="connsiteX65" fmla="*/ 585418 w 1239749"/>
                <a:gd name="connsiteY65" fmla="*/ 421944 h 634172"/>
                <a:gd name="connsiteX66" fmla="*/ 518743 w 1239749"/>
                <a:gd name="connsiteY66" fmla="*/ 450519 h 634172"/>
                <a:gd name="connsiteX67" fmla="*/ 428256 w 1239749"/>
                <a:gd name="connsiteY67" fmla="*/ 412419 h 634172"/>
                <a:gd name="connsiteX68" fmla="*/ 499693 w 1239749"/>
                <a:gd name="connsiteY68" fmla="*/ 312406 h 634172"/>
                <a:gd name="connsiteX69" fmla="*/ 533031 w 1239749"/>
                <a:gd name="connsiteY69" fmla="*/ 240969 h 634172"/>
                <a:gd name="connsiteX70" fmla="*/ 475881 w 1239749"/>
                <a:gd name="connsiteY70" fmla="*/ 250494 h 634172"/>
                <a:gd name="connsiteX71" fmla="*/ 442543 w 1239749"/>
                <a:gd name="connsiteY71" fmla="*/ 269543 h 634172"/>
                <a:gd name="connsiteX72" fmla="*/ 437781 w 1239749"/>
                <a:gd name="connsiteY72" fmla="*/ 207631 h 634172"/>
                <a:gd name="connsiteX73" fmla="*/ 390156 w 1239749"/>
                <a:gd name="connsiteY73" fmla="*/ 260019 h 634172"/>
                <a:gd name="connsiteX74" fmla="*/ 356818 w 1239749"/>
                <a:gd name="connsiteY74" fmla="*/ 345744 h 634172"/>
                <a:gd name="connsiteX75" fmla="*/ 204418 w 1239749"/>
                <a:gd name="connsiteY75" fmla="*/ 317169 h 634172"/>
                <a:gd name="connsiteX76" fmla="*/ 137743 w 1239749"/>
                <a:gd name="connsiteY76" fmla="*/ 269544 h 634172"/>
                <a:gd name="connsiteX77" fmla="*/ 190131 w 1239749"/>
                <a:gd name="connsiteY77" fmla="*/ 164769 h 634172"/>
                <a:gd name="connsiteX78" fmla="*/ 123456 w 1239749"/>
                <a:gd name="connsiteY78" fmla="*/ 136194 h 634172"/>
                <a:gd name="connsiteX79" fmla="*/ 94881 w 1239749"/>
                <a:gd name="connsiteY79" fmla="*/ 217156 h 634172"/>
                <a:gd name="connsiteX80" fmla="*/ 4393 w 1239749"/>
                <a:gd name="connsiteY80" fmla="*/ 164769 h 634172"/>
                <a:gd name="connsiteX0" fmla="*/ 4393 w 1239749"/>
                <a:gd name="connsiteY0" fmla="*/ 164769 h 634172"/>
                <a:gd name="connsiteX1" fmla="*/ 23443 w 1239749"/>
                <a:gd name="connsiteY1" fmla="*/ 69519 h 634172"/>
                <a:gd name="connsiteX2" fmla="*/ 104406 w 1239749"/>
                <a:gd name="connsiteY2" fmla="*/ 12369 h 634172"/>
                <a:gd name="connsiteX3" fmla="*/ 232993 w 1239749"/>
                <a:gd name="connsiteY3" fmla="*/ 2844 h 634172"/>
                <a:gd name="connsiteX4" fmla="*/ 190131 w 1239749"/>
                <a:gd name="connsiteY4" fmla="*/ 50469 h 634172"/>
                <a:gd name="connsiteX5" fmla="*/ 175843 w 1239749"/>
                <a:gd name="connsiteY5" fmla="*/ 98094 h 634172"/>
                <a:gd name="connsiteX6" fmla="*/ 247281 w 1239749"/>
                <a:gd name="connsiteY6" fmla="*/ 69519 h 634172"/>
                <a:gd name="connsiteX7" fmla="*/ 318718 w 1239749"/>
                <a:gd name="connsiteY7" fmla="*/ 12369 h 634172"/>
                <a:gd name="connsiteX8" fmla="*/ 390156 w 1239749"/>
                <a:gd name="connsiteY8" fmla="*/ 2844 h 634172"/>
                <a:gd name="connsiteX9" fmla="*/ 423493 w 1239749"/>
                <a:gd name="connsiteY9" fmla="*/ 31419 h 634172"/>
                <a:gd name="connsiteX10" fmla="*/ 375868 w 1239749"/>
                <a:gd name="connsiteY10" fmla="*/ 69519 h 634172"/>
                <a:gd name="connsiteX11" fmla="*/ 328243 w 1239749"/>
                <a:gd name="connsiteY11" fmla="*/ 102856 h 634172"/>
                <a:gd name="connsiteX12" fmla="*/ 247281 w 1239749"/>
                <a:gd name="connsiteY12" fmla="*/ 202869 h 634172"/>
                <a:gd name="connsiteX13" fmla="*/ 309193 w 1239749"/>
                <a:gd name="connsiteY13" fmla="*/ 212394 h 634172"/>
                <a:gd name="connsiteX14" fmla="*/ 380631 w 1239749"/>
                <a:gd name="connsiteY14" fmla="*/ 140956 h 634172"/>
                <a:gd name="connsiteX15" fmla="*/ 490168 w 1239749"/>
                <a:gd name="connsiteY15" fmla="*/ 55231 h 634172"/>
                <a:gd name="connsiteX16" fmla="*/ 533031 w 1239749"/>
                <a:gd name="connsiteY16" fmla="*/ 45706 h 634172"/>
                <a:gd name="connsiteX17" fmla="*/ 628281 w 1239749"/>
                <a:gd name="connsiteY17" fmla="*/ 83806 h 634172"/>
                <a:gd name="connsiteX18" fmla="*/ 499693 w 1239749"/>
                <a:gd name="connsiteY18" fmla="*/ 131431 h 634172"/>
                <a:gd name="connsiteX19" fmla="*/ 509218 w 1239749"/>
                <a:gd name="connsiteY19" fmla="*/ 164769 h 634172"/>
                <a:gd name="connsiteX20" fmla="*/ 580656 w 1239749"/>
                <a:gd name="connsiteY20" fmla="*/ 150481 h 634172"/>
                <a:gd name="connsiteX21" fmla="*/ 585418 w 1239749"/>
                <a:gd name="connsiteY21" fmla="*/ 207631 h 634172"/>
                <a:gd name="connsiteX22" fmla="*/ 623518 w 1239749"/>
                <a:gd name="connsiteY22" fmla="*/ 264781 h 634172"/>
                <a:gd name="connsiteX23" fmla="*/ 637806 w 1239749"/>
                <a:gd name="connsiteY23" fmla="*/ 202869 h 634172"/>
                <a:gd name="connsiteX24" fmla="*/ 637806 w 1239749"/>
                <a:gd name="connsiteY24" fmla="*/ 140956 h 634172"/>
                <a:gd name="connsiteX25" fmla="*/ 709243 w 1239749"/>
                <a:gd name="connsiteY25" fmla="*/ 107619 h 634172"/>
                <a:gd name="connsiteX26" fmla="*/ 833068 w 1239749"/>
                <a:gd name="connsiteY26" fmla="*/ 150481 h 634172"/>
                <a:gd name="connsiteX27" fmla="*/ 766393 w 1239749"/>
                <a:gd name="connsiteY27" fmla="*/ 236206 h 634172"/>
                <a:gd name="connsiteX28" fmla="*/ 737818 w 1239749"/>
                <a:gd name="connsiteY28" fmla="*/ 302881 h 634172"/>
                <a:gd name="connsiteX29" fmla="*/ 790206 w 1239749"/>
                <a:gd name="connsiteY29" fmla="*/ 364794 h 634172"/>
                <a:gd name="connsiteX30" fmla="*/ 823543 w 1239749"/>
                <a:gd name="connsiteY30" fmla="*/ 317169 h 634172"/>
                <a:gd name="connsiteX31" fmla="*/ 833068 w 1239749"/>
                <a:gd name="connsiteY31" fmla="*/ 250494 h 634172"/>
                <a:gd name="connsiteX32" fmla="*/ 909268 w 1239749"/>
                <a:gd name="connsiteY32" fmla="*/ 179056 h 634172"/>
                <a:gd name="connsiteX33" fmla="*/ 994993 w 1239749"/>
                <a:gd name="connsiteY33" fmla="*/ 240969 h 634172"/>
                <a:gd name="connsiteX34" fmla="*/ 952131 w 1239749"/>
                <a:gd name="connsiteY34" fmla="*/ 321931 h 634172"/>
                <a:gd name="connsiteX35" fmla="*/ 899744 w 1239749"/>
                <a:gd name="connsiteY35" fmla="*/ 388606 h 634172"/>
                <a:gd name="connsiteX36" fmla="*/ 952131 w 1239749"/>
                <a:gd name="connsiteY36" fmla="*/ 421944 h 634172"/>
                <a:gd name="connsiteX37" fmla="*/ 1014044 w 1239749"/>
                <a:gd name="connsiteY37" fmla="*/ 336218 h 634172"/>
                <a:gd name="connsiteX38" fmla="*/ 1071193 w 1239749"/>
                <a:gd name="connsiteY38" fmla="*/ 288594 h 634172"/>
                <a:gd name="connsiteX39" fmla="*/ 1133106 w 1239749"/>
                <a:gd name="connsiteY39" fmla="*/ 298119 h 634172"/>
                <a:gd name="connsiteX40" fmla="*/ 1199781 w 1239749"/>
                <a:gd name="connsiteY40" fmla="*/ 369556 h 634172"/>
                <a:gd name="connsiteX41" fmla="*/ 1152156 w 1239749"/>
                <a:gd name="connsiteY41" fmla="*/ 431469 h 634172"/>
                <a:gd name="connsiteX42" fmla="*/ 1052143 w 1239749"/>
                <a:gd name="connsiteY42" fmla="*/ 488619 h 634172"/>
                <a:gd name="connsiteX43" fmla="*/ 1075956 w 1239749"/>
                <a:gd name="connsiteY43" fmla="*/ 521956 h 634172"/>
                <a:gd name="connsiteX44" fmla="*/ 1180731 w 1239749"/>
                <a:gd name="connsiteY44" fmla="*/ 488619 h 634172"/>
                <a:gd name="connsiteX45" fmla="*/ 1228356 w 1239749"/>
                <a:gd name="connsiteY45" fmla="*/ 440994 h 634172"/>
                <a:gd name="connsiteX46" fmla="*/ 1237881 w 1239749"/>
                <a:gd name="connsiteY46" fmla="*/ 517194 h 634172"/>
                <a:gd name="connsiteX47" fmla="*/ 1199781 w 1239749"/>
                <a:gd name="connsiteY47" fmla="*/ 583869 h 634172"/>
                <a:gd name="connsiteX48" fmla="*/ 1085481 w 1239749"/>
                <a:gd name="connsiteY48" fmla="*/ 626731 h 634172"/>
                <a:gd name="connsiteX49" fmla="*/ 985468 w 1239749"/>
                <a:gd name="connsiteY49" fmla="*/ 631494 h 634172"/>
                <a:gd name="connsiteX50" fmla="*/ 956893 w 1239749"/>
                <a:gd name="connsiteY50" fmla="*/ 598156 h 634172"/>
                <a:gd name="connsiteX51" fmla="*/ 994993 w 1239749"/>
                <a:gd name="connsiteY51" fmla="*/ 545769 h 634172"/>
                <a:gd name="connsiteX52" fmla="*/ 1014043 w 1239749"/>
                <a:gd name="connsiteY52" fmla="*/ 474331 h 634172"/>
                <a:gd name="connsiteX53" fmla="*/ 990231 w 1239749"/>
                <a:gd name="connsiteY53" fmla="*/ 445756 h 634172"/>
                <a:gd name="connsiteX54" fmla="*/ 899743 w 1239749"/>
                <a:gd name="connsiteY54" fmla="*/ 569581 h 634172"/>
                <a:gd name="connsiteX55" fmla="*/ 856880 w 1239749"/>
                <a:gd name="connsiteY55" fmla="*/ 598156 h 634172"/>
                <a:gd name="connsiteX56" fmla="*/ 785443 w 1239749"/>
                <a:gd name="connsiteY56" fmla="*/ 574344 h 634172"/>
                <a:gd name="connsiteX57" fmla="*/ 794968 w 1239749"/>
                <a:gd name="connsiteY57" fmla="*/ 507669 h 634172"/>
                <a:gd name="connsiteX58" fmla="*/ 833068 w 1239749"/>
                <a:gd name="connsiteY58" fmla="*/ 417181 h 634172"/>
                <a:gd name="connsiteX59" fmla="*/ 785443 w 1239749"/>
                <a:gd name="connsiteY59" fmla="*/ 388606 h 634172"/>
                <a:gd name="connsiteX60" fmla="*/ 733056 w 1239749"/>
                <a:gd name="connsiteY60" fmla="*/ 460044 h 634172"/>
                <a:gd name="connsiteX61" fmla="*/ 704481 w 1239749"/>
                <a:gd name="connsiteY61" fmla="*/ 507669 h 634172"/>
                <a:gd name="connsiteX62" fmla="*/ 637806 w 1239749"/>
                <a:gd name="connsiteY62" fmla="*/ 498144 h 634172"/>
                <a:gd name="connsiteX63" fmla="*/ 685430 w 1239749"/>
                <a:gd name="connsiteY63" fmla="*/ 364794 h 634172"/>
                <a:gd name="connsiteX64" fmla="*/ 628281 w 1239749"/>
                <a:gd name="connsiteY64" fmla="*/ 336218 h 634172"/>
                <a:gd name="connsiteX65" fmla="*/ 585418 w 1239749"/>
                <a:gd name="connsiteY65" fmla="*/ 421944 h 634172"/>
                <a:gd name="connsiteX66" fmla="*/ 518743 w 1239749"/>
                <a:gd name="connsiteY66" fmla="*/ 450519 h 634172"/>
                <a:gd name="connsiteX67" fmla="*/ 428256 w 1239749"/>
                <a:gd name="connsiteY67" fmla="*/ 412419 h 634172"/>
                <a:gd name="connsiteX68" fmla="*/ 499693 w 1239749"/>
                <a:gd name="connsiteY68" fmla="*/ 312406 h 634172"/>
                <a:gd name="connsiteX69" fmla="*/ 533031 w 1239749"/>
                <a:gd name="connsiteY69" fmla="*/ 240969 h 634172"/>
                <a:gd name="connsiteX70" fmla="*/ 475881 w 1239749"/>
                <a:gd name="connsiteY70" fmla="*/ 250494 h 634172"/>
                <a:gd name="connsiteX71" fmla="*/ 442543 w 1239749"/>
                <a:gd name="connsiteY71" fmla="*/ 269543 h 634172"/>
                <a:gd name="connsiteX72" fmla="*/ 437781 w 1239749"/>
                <a:gd name="connsiteY72" fmla="*/ 207631 h 634172"/>
                <a:gd name="connsiteX73" fmla="*/ 390156 w 1239749"/>
                <a:gd name="connsiteY73" fmla="*/ 260019 h 634172"/>
                <a:gd name="connsiteX74" fmla="*/ 356818 w 1239749"/>
                <a:gd name="connsiteY74" fmla="*/ 345744 h 634172"/>
                <a:gd name="connsiteX75" fmla="*/ 204418 w 1239749"/>
                <a:gd name="connsiteY75" fmla="*/ 317169 h 634172"/>
                <a:gd name="connsiteX76" fmla="*/ 137743 w 1239749"/>
                <a:gd name="connsiteY76" fmla="*/ 269544 h 634172"/>
                <a:gd name="connsiteX77" fmla="*/ 190131 w 1239749"/>
                <a:gd name="connsiteY77" fmla="*/ 164769 h 634172"/>
                <a:gd name="connsiteX78" fmla="*/ 123456 w 1239749"/>
                <a:gd name="connsiteY78" fmla="*/ 136194 h 634172"/>
                <a:gd name="connsiteX79" fmla="*/ 94881 w 1239749"/>
                <a:gd name="connsiteY79" fmla="*/ 217156 h 634172"/>
                <a:gd name="connsiteX80" fmla="*/ 4393 w 1239749"/>
                <a:gd name="connsiteY80" fmla="*/ 164769 h 634172"/>
                <a:gd name="connsiteX0" fmla="*/ 4393 w 1239749"/>
                <a:gd name="connsiteY0" fmla="*/ 164769 h 634172"/>
                <a:gd name="connsiteX1" fmla="*/ 23443 w 1239749"/>
                <a:gd name="connsiteY1" fmla="*/ 69519 h 634172"/>
                <a:gd name="connsiteX2" fmla="*/ 104406 w 1239749"/>
                <a:gd name="connsiteY2" fmla="*/ 12369 h 634172"/>
                <a:gd name="connsiteX3" fmla="*/ 232993 w 1239749"/>
                <a:gd name="connsiteY3" fmla="*/ 2844 h 634172"/>
                <a:gd name="connsiteX4" fmla="*/ 190131 w 1239749"/>
                <a:gd name="connsiteY4" fmla="*/ 50469 h 634172"/>
                <a:gd name="connsiteX5" fmla="*/ 175843 w 1239749"/>
                <a:gd name="connsiteY5" fmla="*/ 98094 h 634172"/>
                <a:gd name="connsiteX6" fmla="*/ 247281 w 1239749"/>
                <a:gd name="connsiteY6" fmla="*/ 69519 h 634172"/>
                <a:gd name="connsiteX7" fmla="*/ 318718 w 1239749"/>
                <a:gd name="connsiteY7" fmla="*/ 12369 h 634172"/>
                <a:gd name="connsiteX8" fmla="*/ 390156 w 1239749"/>
                <a:gd name="connsiteY8" fmla="*/ 2844 h 634172"/>
                <a:gd name="connsiteX9" fmla="*/ 423493 w 1239749"/>
                <a:gd name="connsiteY9" fmla="*/ 31419 h 634172"/>
                <a:gd name="connsiteX10" fmla="*/ 375868 w 1239749"/>
                <a:gd name="connsiteY10" fmla="*/ 69519 h 634172"/>
                <a:gd name="connsiteX11" fmla="*/ 328243 w 1239749"/>
                <a:gd name="connsiteY11" fmla="*/ 102856 h 634172"/>
                <a:gd name="connsiteX12" fmla="*/ 247281 w 1239749"/>
                <a:gd name="connsiteY12" fmla="*/ 202869 h 634172"/>
                <a:gd name="connsiteX13" fmla="*/ 309193 w 1239749"/>
                <a:gd name="connsiteY13" fmla="*/ 212394 h 634172"/>
                <a:gd name="connsiteX14" fmla="*/ 380631 w 1239749"/>
                <a:gd name="connsiteY14" fmla="*/ 140956 h 634172"/>
                <a:gd name="connsiteX15" fmla="*/ 490168 w 1239749"/>
                <a:gd name="connsiteY15" fmla="*/ 55231 h 634172"/>
                <a:gd name="connsiteX16" fmla="*/ 533031 w 1239749"/>
                <a:gd name="connsiteY16" fmla="*/ 45706 h 634172"/>
                <a:gd name="connsiteX17" fmla="*/ 628281 w 1239749"/>
                <a:gd name="connsiteY17" fmla="*/ 83806 h 634172"/>
                <a:gd name="connsiteX18" fmla="*/ 499693 w 1239749"/>
                <a:gd name="connsiteY18" fmla="*/ 131431 h 634172"/>
                <a:gd name="connsiteX19" fmla="*/ 509218 w 1239749"/>
                <a:gd name="connsiteY19" fmla="*/ 164769 h 634172"/>
                <a:gd name="connsiteX20" fmla="*/ 580656 w 1239749"/>
                <a:gd name="connsiteY20" fmla="*/ 150481 h 634172"/>
                <a:gd name="connsiteX21" fmla="*/ 585418 w 1239749"/>
                <a:gd name="connsiteY21" fmla="*/ 207631 h 634172"/>
                <a:gd name="connsiteX22" fmla="*/ 623518 w 1239749"/>
                <a:gd name="connsiteY22" fmla="*/ 264781 h 634172"/>
                <a:gd name="connsiteX23" fmla="*/ 637806 w 1239749"/>
                <a:gd name="connsiteY23" fmla="*/ 202869 h 634172"/>
                <a:gd name="connsiteX24" fmla="*/ 637806 w 1239749"/>
                <a:gd name="connsiteY24" fmla="*/ 140956 h 634172"/>
                <a:gd name="connsiteX25" fmla="*/ 709243 w 1239749"/>
                <a:gd name="connsiteY25" fmla="*/ 107619 h 634172"/>
                <a:gd name="connsiteX26" fmla="*/ 833068 w 1239749"/>
                <a:gd name="connsiteY26" fmla="*/ 150481 h 634172"/>
                <a:gd name="connsiteX27" fmla="*/ 766393 w 1239749"/>
                <a:gd name="connsiteY27" fmla="*/ 236206 h 634172"/>
                <a:gd name="connsiteX28" fmla="*/ 737818 w 1239749"/>
                <a:gd name="connsiteY28" fmla="*/ 302881 h 634172"/>
                <a:gd name="connsiteX29" fmla="*/ 790206 w 1239749"/>
                <a:gd name="connsiteY29" fmla="*/ 364794 h 634172"/>
                <a:gd name="connsiteX30" fmla="*/ 823543 w 1239749"/>
                <a:gd name="connsiteY30" fmla="*/ 317169 h 634172"/>
                <a:gd name="connsiteX31" fmla="*/ 833068 w 1239749"/>
                <a:gd name="connsiteY31" fmla="*/ 250494 h 634172"/>
                <a:gd name="connsiteX32" fmla="*/ 909268 w 1239749"/>
                <a:gd name="connsiteY32" fmla="*/ 179056 h 634172"/>
                <a:gd name="connsiteX33" fmla="*/ 994993 w 1239749"/>
                <a:gd name="connsiteY33" fmla="*/ 240969 h 634172"/>
                <a:gd name="connsiteX34" fmla="*/ 952131 w 1239749"/>
                <a:gd name="connsiteY34" fmla="*/ 321931 h 634172"/>
                <a:gd name="connsiteX35" fmla="*/ 899744 w 1239749"/>
                <a:gd name="connsiteY35" fmla="*/ 388606 h 634172"/>
                <a:gd name="connsiteX36" fmla="*/ 952131 w 1239749"/>
                <a:gd name="connsiteY36" fmla="*/ 421944 h 634172"/>
                <a:gd name="connsiteX37" fmla="*/ 1014044 w 1239749"/>
                <a:gd name="connsiteY37" fmla="*/ 336218 h 634172"/>
                <a:gd name="connsiteX38" fmla="*/ 1071193 w 1239749"/>
                <a:gd name="connsiteY38" fmla="*/ 288594 h 634172"/>
                <a:gd name="connsiteX39" fmla="*/ 1133106 w 1239749"/>
                <a:gd name="connsiteY39" fmla="*/ 298119 h 634172"/>
                <a:gd name="connsiteX40" fmla="*/ 1199781 w 1239749"/>
                <a:gd name="connsiteY40" fmla="*/ 369556 h 634172"/>
                <a:gd name="connsiteX41" fmla="*/ 1152156 w 1239749"/>
                <a:gd name="connsiteY41" fmla="*/ 431469 h 634172"/>
                <a:gd name="connsiteX42" fmla="*/ 1052143 w 1239749"/>
                <a:gd name="connsiteY42" fmla="*/ 488619 h 634172"/>
                <a:gd name="connsiteX43" fmla="*/ 1075956 w 1239749"/>
                <a:gd name="connsiteY43" fmla="*/ 521956 h 634172"/>
                <a:gd name="connsiteX44" fmla="*/ 1180731 w 1239749"/>
                <a:gd name="connsiteY44" fmla="*/ 488619 h 634172"/>
                <a:gd name="connsiteX45" fmla="*/ 1228356 w 1239749"/>
                <a:gd name="connsiteY45" fmla="*/ 440994 h 634172"/>
                <a:gd name="connsiteX46" fmla="*/ 1237881 w 1239749"/>
                <a:gd name="connsiteY46" fmla="*/ 517194 h 634172"/>
                <a:gd name="connsiteX47" fmla="*/ 1199781 w 1239749"/>
                <a:gd name="connsiteY47" fmla="*/ 583869 h 634172"/>
                <a:gd name="connsiteX48" fmla="*/ 1085481 w 1239749"/>
                <a:gd name="connsiteY48" fmla="*/ 626731 h 634172"/>
                <a:gd name="connsiteX49" fmla="*/ 985468 w 1239749"/>
                <a:gd name="connsiteY49" fmla="*/ 631494 h 634172"/>
                <a:gd name="connsiteX50" fmla="*/ 956893 w 1239749"/>
                <a:gd name="connsiteY50" fmla="*/ 598156 h 634172"/>
                <a:gd name="connsiteX51" fmla="*/ 994993 w 1239749"/>
                <a:gd name="connsiteY51" fmla="*/ 545769 h 634172"/>
                <a:gd name="connsiteX52" fmla="*/ 1014043 w 1239749"/>
                <a:gd name="connsiteY52" fmla="*/ 474331 h 634172"/>
                <a:gd name="connsiteX53" fmla="*/ 956893 w 1239749"/>
                <a:gd name="connsiteY53" fmla="*/ 488618 h 634172"/>
                <a:gd name="connsiteX54" fmla="*/ 899743 w 1239749"/>
                <a:gd name="connsiteY54" fmla="*/ 569581 h 634172"/>
                <a:gd name="connsiteX55" fmla="*/ 856880 w 1239749"/>
                <a:gd name="connsiteY55" fmla="*/ 598156 h 634172"/>
                <a:gd name="connsiteX56" fmla="*/ 785443 w 1239749"/>
                <a:gd name="connsiteY56" fmla="*/ 574344 h 634172"/>
                <a:gd name="connsiteX57" fmla="*/ 794968 w 1239749"/>
                <a:gd name="connsiteY57" fmla="*/ 507669 h 634172"/>
                <a:gd name="connsiteX58" fmla="*/ 833068 w 1239749"/>
                <a:gd name="connsiteY58" fmla="*/ 417181 h 634172"/>
                <a:gd name="connsiteX59" fmla="*/ 785443 w 1239749"/>
                <a:gd name="connsiteY59" fmla="*/ 388606 h 634172"/>
                <a:gd name="connsiteX60" fmla="*/ 733056 w 1239749"/>
                <a:gd name="connsiteY60" fmla="*/ 460044 h 634172"/>
                <a:gd name="connsiteX61" fmla="*/ 704481 w 1239749"/>
                <a:gd name="connsiteY61" fmla="*/ 507669 h 634172"/>
                <a:gd name="connsiteX62" fmla="*/ 637806 w 1239749"/>
                <a:gd name="connsiteY62" fmla="*/ 498144 h 634172"/>
                <a:gd name="connsiteX63" fmla="*/ 685430 w 1239749"/>
                <a:gd name="connsiteY63" fmla="*/ 364794 h 634172"/>
                <a:gd name="connsiteX64" fmla="*/ 628281 w 1239749"/>
                <a:gd name="connsiteY64" fmla="*/ 336218 h 634172"/>
                <a:gd name="connsiteX65" fmla="*/ 585418 w 1239749"/>
                <a:gd name="connsiteY65" fmla="*/ 421944 h 634172"/>
                <a:gd name="connsiteX66" fmla="*/ 518743 w 1239749"/>
                <a:gd name="connsiteY66" fmla="*/ 450519 h 634172"/>
                <a:gd name="connsiteX67" fmla="*/ 428256 w 1239749"/>
                <a:gd name="connsiteY67" fmla="*/ 412419 h 634172"/>
                <a:gd name="connsiteX68" fmla="*/ 499693 w 1239749"/>
                <a:gd name="connsiteY68" fmla="*/ 312406 h 634172"/>
                <a:gd name="connsiteX69" fmla="*/ 533031 w 1239749"/>
                <a:gd name="connsiteY69" fmla="*/ 240969 h 634172"/>
                <a:gd name="connsiteX70" fmla="*/ 475881 w 1239749"/>
                <a:gd name="connsiteY70" fmla="*/ 250494 h 634172"/>
                <a:gd name="connsiteX71" fmla="*/ 442543 w 1239749"/>
                <a:gd name="connsiteY71" fmla="*/ 269543 h 634172"/>
                <a:gd name="connsiteX72" fmla="*/ 437781 w 1239749"/>
                <a:gd name="connsiteY72" fmla="*/ 207631 h 634172"/>
                <a:gd name="connsiteX73" fmla="*/ 390156 w 1239749"/>
                <a:gd name="connsiteY73" fmla="*/ 260019 h 634172"/>
                <a:gd name="connsiteX74" fmla="*/ 356818 w 1239749"/>
                <a:gd name="connsiteY74" fmla="*/ 345744 h 634172"/>
                <a:gd name="connsiteX75" fmla="*/ 204418 w 1239749"/>
                <a:gd name="connsiteY75" fmla="*/ 317169 h 634172"/>
                <a:gd name="connsiteX76" fmla="*/ 137743 w 1239749"/>
                <a:gd name="connsiteY76" fmla="*/ 269544 h 634172"/>
                <a:gd name="connsiteX77" fmla="*/ 190131 w 1239749"/>
                <a:gd name="connsiteY77" fmla="*/ 164769 h 634172"/>
                <a:gd name="connsiteX78" fmla="*/ 123456 w 1239749"/>
                <a:gd name="connsiteY78" fmla="*/ 136194 h 634172"/>
                <a:gd name="connsiteX79" fmla="*/ 94881 w 1239749"/>
                <a:gd name="connsiteY79" fmla="*/ 217156 h 634172"/>
                <a:gd name="connsiteX80" fmla="*/ 4393 w 1239749"/>
                <a:gd name="connsiteY80" fmla="*/ 164769 h 634172"/>
                <a:gd name="connsiteX0" fmla="*/ 4393 w 1239749"/>
                <a:gd name="connsiteY0" fmla="*/ 164769 h 634172"/>
                <a:gd name="connsiteX1" fmla="*/ 23443 w 1239749"/>
                <a:gd name="connsiteY1" fmla="*/ 69519 h 634172"/>
                <a:gd name="connsiteX2" fmla="*/ 104406 w 1239749"/>
                <a:gd name="connsiteY2" fmla="*/ 12369 h 634172"/>
                <a:gd name="connsiteX3" fmla="*/ 232993 w 1239749"/>
                <a:gd name="connsiteY3" fmla="*/ 2844 h 634172"/>
                <a:gd name="connsiteX4" fmla="*/ 190131 w 1239749"/>
                <a:gd name="connsiteY4" fmla="*/ 50469 h 634172"/>
                <a:gd name="connsiteX5" fmla="*/ 175843 w 1239749"/>
                <a:gd name="connsiteY5" fmla="*/ 98094 h 634172"/>
                <a:gd name="connsiteX6" fmla="*/ 247281 w 1239749"/>
                <a:gd name="connsiteY6" fmla="*/ 69519 h 634172"/>
                <a:gd name="connsiteX7" fmla="*/ 318718 w 1239749"/>
                <a:gd name="connsiteY7" fmla="*/ 12369 h 634172"/>
                <a:gd name="connsiteX8" fmla="*/ 390156 w 1239749"/>
                <a:gd name="connsiteY8" fmla="*/ 2844 h 634172"/>
                <a:gd name="connsiteX9" fmla="*/ 423493 w 1239749"/>
                <a:gd name="connsiteY9" fmla="*/ 31419 h 634172"/>
                <a:gd name="connsiteX10" fmla="*/ 375868 w 1239749"/>
                <a:gd name="connsiteY10" fmla="*/ 69519 h 634172"/>
                <a:gd name="connsiteX11" fmla="*/ 328243 w 1239749"/>
                <a:gd name="connsiteY11" fmla="*/ 102856 h 634172"/>
                <a:gd name="connsiteX12" fmla="*/ 247281 w 1239749"/>
                <a:gd name="connsiteY12" fmla="*/ 202869 h 634172"/>
                <a:gd name="connsiteX13" fmla="*/ 309193 w 1239749"/>
                <a:gd name="connsiteY13" fmla="*/ 212394 h 634172"/>
                <a:gd name="connsiteX14" fmla="*/ 380631 w 1239749"/>
                <a:gd name="connsiteY14" fmla="*/ 140956 h 634172"/>
                <a:gd name="connsiteX15" fmla="*/ 490168 w 1239749"/>
                <a:gd name="connsiteY15" fmla="*/ 55231 h 634172"/>
                <a:gd name="connsiteX16" fmla="*/ 533031 w 1239749"/>
                <a:gd name="connsiteY16" fmla="*/ 45706 h 634172"/>
                <a:gd name="connsiteX17" fmla="*/ 628281 w 1239749"/>
                <a:gd name="connsiteY17" fmla="*/ 83806 h 634172"/>
                <a:gd name="connsiteX18" fmla="*/ 499693 w 1239749"/>
                <a:gd name="connsiteY18" fmla="*/ 131431 h 634172"/>
                <a:gd name="connsiteX19" fmla="*/ 509218 w 1239749"/>
                <a:gd name="connsiteY19" fmla="*/ 164769 h 634172"/>
                <a:gd name="connsiteX20" fmla="*/ 580656 w 1239749"/>
                <a:gd name="connsiteY20" fmla="*/ 150481 h 634172"/>
                <a:gd name="connsiteX21" fmla="*/ 585418 w 1239749"/>
                <a:gd name="connsiteY21" fmla="*/ 207631 h 634172"/>
                <a:gd name="connsiteX22" fmla="*/ 623518 w 1239749"/>
                <a:gd name="connsiteY22" fmla="*/ 264781 h 634172"/>
                <a:gd name="connsiteX23" fmla="*/ 637806 w 1239749"/>
                <a:gd name="connsiteY23" fmla="*/ 202869 h 634172"/>
                <a:gd name="connsiteX24" fmla="*/ 637806 w 1239749"/>
                <a:gd name="connsiteY24" fmla="*/ 140956 h 634172"/>
                <a:gd name="connsiteX25" fmla="*/ 709243 w 1239749"/>
                <a:gd name="connsiteY25" fmla="*/ 107619 h 634172"/>
                <a:gd name="connsiteX26" fmla="*/ 833068 w 1239749"/>
                <a:gd name="connsiteY26" fmla="*/ 150481 h 634172"/>
                <a:gd name="connsiteX27" fmla="*/ 766393 w 1239749"/>
                <a:gd name="connsiteY27" fmla="*/ 236206 h 634172"/>
                <a:gd name="connsiteX28" fmla="*/ 737818 w 1239749"/>
                <a:gd name="connsiteY28" fmla="*/ 302881 h 634172"/>
                <a:gd name="connsiteX29" fmla="*/ 790206 w 1239749"/>
                <a:gd name="connsiteY29" fmla="*/ 364794 h 634172"/>
                <a:gd name="connsiteX30" fmla="*/ 823543 w 1239749"/>
                <a:gd name="connsiteY30" fmla="*/ 317169 h 634172"/>
                <a:gd name="connsiteX31" fmla="*/ 833068 w 1239749"/>
                <a:gd name="connsiteY31" fmla="*/ 250494 h 634172"/>
                <a:gd name="connsiteX32" fmla="*/ 909268 w 1239749"/>
                <a:gd name="connsiteY32" fmla="*/ 179056 h 634172"/>
                <a:gd name="connsiteX33" fmla="*/ 994993 w 1239749"/>
                <a:gd name="connsiteY33" fmla="*/ 240969 h 634172"/>
                <a:gd name="connsiteX34" fmla="*/ 952131 w 1239749"/>
                <a:gd name="connsiteY34" fmla="*/ 321931 h 634172"/>
                <a:gd name="connsiteX35" fmla="*/ 899744 w 1239749"/>
                <a:gd name="connsiteY35" fmla="*/ 388606 h 634172"/>
                <a:gd name="connsiteX36" fmla="*/ 952131 w 1239749"/>
                <a:gd name="connsiteY36" fmla="*/ 421944 h 634172"/>
                <a:gd name="connsiteX37" fmla="*/ 1014044 w 1239749"/>
                <a:gd name="connsiteY37" fmla="*/ 336218 h 634172"/>
                <a:gd name="connsiteX38" fmla="*/ 1071193 w 1239749"/>
                <a:gd name="connsiteY38" fmla="*/ 288594 h 634172"/>
                <a:gd name="connsiteX39" fmla="*/ 1133106 w 1239749"/>
                <a:gd name="connsiteY39" fmla="*/ 298119 h 634172"/>
                <a:gd name="connsiteX40" fmla="*/ 1199781 w 1239749"/>
                <a:gd name="connsiteY40" fmla="*/ 369556 h 634172"/>
                <a:gd name="connsiteX41" fmla="*/ 1137868 w 1239749"/>
                <a:gd name="connsiteY41" fmla="*/ 412419 h 634172"/>
                <a:gd name="connsiteX42" fmla="*/ 1052143 w 1239749"/>
                <a:gd name="connsiteY42" fmla="*/ 488619 h 634172"/>
                <a:gd name="connsiteX43" fmla="*/ 1075956 w 1239749"/>
                <a:gd name="connsiteY43" fmla="*/ 521956 h 634172"/>
                <a:gd name="connsiteX44" fmla="*/ 1180731 w 1239749"/>
                <a:gd name="connsiteY44" fmla="*/ 488619 h 634172"/>
                <a:gd name="connsiteX45" fmla="*/ 1228356 w 1239749"/>
                <a:gd name="connsiteY45" fmla="*/ 440994 h 634172"/>
                <a:gd name="connsiteX46" fmla="*/ 1237881 w 1239749"/>
                <a:gd name="connsiteY46" fmla="*/ 517194 h 634172"/>
                <a:gd name="connsiteX47" fmla="*/ 1199781 w 1239749"/>
                <a:gd name="connsiteY47" fmla="*/ 583869 h 634172"/>
                <a:gd name="connsiteX48" fmla="*/ 1085481 w 1239749"/>
                <a:gd name="connsiteY48" fmla="*/ 626731 h 634172"/>
                <a:gd name="connsiteX49" fmla="*/ 985468 w 1239749"/>
                <a:gd name="connsiteY49" fmla="*/ 631494 h 634172"/>
                <a:gd name="connsiteX50" fmla="*/ 956893 w 1239749"/>
                <a:gd name="connsiteY50" fmla="*/ 598156 h 634172"/>
                <a:gd name="connsiteX51" fmla="*/ 994993 w 1239749"/>
                <a:gd name="connsiteY51" fmla="*/ 545769 h 634172"/>
                <a:gd name="connsiteX52" fmla="*/ 1014043 w 1239749"/>
                <a:gd name="connsiteY52" fmla="*/ 474331 h 634172"/>
                <a:gd name="connsiteX53" fmla="*/ 956893 w 1239749"/>
                <a:gd name="connsiteY53" fmla="*/ 488618 h 634172"/>
                <a:gd name="connsiteX54" fmla="*/ 899743 w 1239749"/>
                <a:gd name="connsiteY54" fmla="*/ 569581 h 634172"/>
                <a:gd name="connsiteX55" fmla="*/ 856880 w 1239749"/>
                <a:gd name="connsiteY55" fmla="*/ 598156 h 634172"/>
                <a:gd name="connsiteX56" fmla="*/ 785443 w 1239749"/>
                <a:gd name="connsiteY56" fmla="*/ 574344 h 634172"/>
                <a:gd name="connsiteX57" fmla="*/ 794968 w 1239749"/>
                <a:gd name="connsiteY57" fmla="*/ 507669 h 634172"/>
                <a:gd name="connsiteX58" fmla="*/ 833068 w 1239749"/>
                <a:gd name="connsiteY58" fmla="*/ 417181 h 634172"/>
                <a:gd name="connsiteX59" fmla="*/ 785443 w 1239749"/>
                <a:gd name="connsiteY59" fmla="*/ 388606 h 634172"/>
                <a:gd name="connsiteX60" fmla="*/ 733056 w 1239749"/>
                <a:gd name="connsiteY60" fmla="*/ 460044 h 634172"/>
                <a:gd name="connsiteX61" fmla="*/ 704481 w 1239749"/>
                <a:gd name="connsiteY61" fmla="*/ 507669 h 634172"/>
                <a:gd name="connsiteX62" fmla="*/ 637806 w 1239749"/>
                <a:gd name="connsiteY62" fmla="*/ 498144 h 634172"/>
                <a:gd name="connsiteX63" fmla="*/ 685430 w 1239749"/>
                <a:gd name="connsiteY63" fmla="*/ 364794 h 634172"/>
                <a:gd name="connsiteX64" fmla="*/ 628281 w 1239749"/>
                <a:gd name="connsiteY64" fmla="*/ 336218 h 634172"/>
                <a:gd name="connsiteX65" fmla="*/ 585418 w 1239749"/>
                <a:gd name="connsiteY65" fmla="*/ 421944 h 634172"/>
                <a:gd name="connsiteX66" fmla="*/ 518743 w 1239749"/>
                <a:gd name="connsiteY66" fmla="*/ 450519 h 634172"/>
                <a:gd name="connsiteX67" fmla="*/ 428256 w 1239749"/>
                <a:gd name="connsiteY67" fmla="*/ 412419 h 634172"/>
                <a:gd name="connsiteX68" fmla="*/ 499693 w 1239749"/>
                <a:gd name="connsiteY68" fmla="*/ 312406 h 634172"/>
                <a:gd name="connsiteX69" fmla="*/ 533031 w 1239749"/>
                <a:gd name="connsiteY69" fmla="*/ 240969 h 634172"/>
                <a:gd name="connsiteX70" fmla="*/ 475881 w 1239749"/>
                <a:gd name="connsiteY70" fmla="*/ 250494 h 634172"/>
                <a:gd name="connsiteX71" fmla="*/ 442543 w 1239749"/>
                <a:gd name="connsiteY71" fmla="*/ 269543 h 634172"/>
                <a:gd name="connsiteX72" fmla="*/ 437781 w 1239749"/>
                <a:gd name="connsiteY72" fmla="*/ 207631 h 634172"/>
                <a:gd name="connsiteX73" fmla="*/ 390156 w 1239749"/>
                <a:gd name="connsiteY73" fmla="*/ 260019 h 634172"/>
                <a:gd name="connsiteX74" fmla="*/ 356818 w 1239749"/>
                <a:gd name="connsiteY74" fmla="*/ 345744 h 634172"/>
                <a:gd name="connsiteX75" fmla="*/ 204418 w 1239749"/>
                <a:gd name="connsiteY75" fmla="*/ 317169 h 634172"/>
                <a:gd name="connsiteX76" fmla="*/ 137743 w 1239749"/>
                <a:gd name="connsiteY76" fmla="*/ 269544 h 634172"/>
                <a:gd name="connsiteX77" fmla="*/ 190131 w 1239749"/>
                <a:gd name="connsiteY77" fmla="*/ 164769 h 634172"/>
                <a:gd name="connsiteX78" fmla="*/ 123456 w 1239749"/>
                <a:gd name="connsiteY78" fmla="*/ 136194 h 634172"/>
                <a:gd name="connsiteX79" fmla="*/ 94881 w 1239749"/>
                <a:gd name="connsiteY79" fmla="*/ 217156 h 634172"/>
                <a:gd name="connsiteX80" fmla="*/ 4393 w 1239749"/>
                <a:gd name="connsiteY80" fmla="*/ 164769 h 634172"/>
                <a:gd name="connsiteX0" fmla="*/ 4393 w 1239749"/>
                <a:gd name="connsiteY0" fmla="*/ 164769 h 634172"/>
                <a:gd name="connsiteX1" fmla="*/ 23443 w 1239749"/>
                <a:gd name="connsiteY1" fmla="*/ 69519 h 634172"/>
                <a:gd name="connsiteX2" fmla="*/ 104406 w 1239749"/>
                <a:gd name="connsiteY2" fmla="*/ 12369 h 634172"/>
                <a:gd name="connsiteX3" fmla="*/ 232993 w 1239749"/>
                <a:gd name="connsiteY3" fmla="*/ 2844 h 634172"/>
                <a:gd name="connsiteX4" fmla="*/ 190131 w 1239749"/>
                <a:gd name="connsiteY4" fmla="*/ 50469 h 634172"/>
                <a:gd name="connsiteX5" fmla="*/ 175843 w 1239749"/>
                <a:gd name="connsiteY5" fmla="*/ 98094 h 634172"/>
                <a:gd name="connsiteX6" fmla="*/ 247281 w 1239749"/>
                <a:gd name="connsiteY6" fmla="*/ 69519 h 634172"/>
                <a:gd name="connsiteX7" fmla="*/ 318718 w 1239749"/>
                <a:gd name="connsiteY7" fmla="*/ 12369 h 634172"/>
                <a:gd name="connsiteX8" fmla="*/ 390156 w 1239749"/>
                <a:gd name="connsiteY8" fmla="*/ 2844 h 634172"/>
                <a:gd name="connsiteX9" fmla="*/ 423493 w 1239749"/>
                <a:gd name="connsiteY9" fmla="*/ 31419 h 634172"/>
                <a:gd name="connsiteX10" fmla="*/ 375868 w 1239749"/>
                <a:gd name="connsiteY10" fmla="*/ 69519 h 634172"/>
                <a:gd name="connsiteX11" fmla="*/ 328243 w 1239749"/>
                <a:gd name="connsiteY11" fmla="*/ 102856 h 634172"/>
                <a:gd name="connsiteX12" fmla="*/ 247281 w 1239749"/>
                <a:gd name="connsiteY12" fmla="*/ 202869 h 634172"/>
                <a:gd name="connsiteX13" fmla="*/ 309193 w 1239749"/>
                <a:gd name="connsiteY13" fmla="*/ 212394 h 634172"/>
                <a:gd name="connsiteX14" fmla="*/ 380631 w 1239749"/>
                <a:gd name="connsiteY14" fmla="*/ 140956 h 634172"/>
                <a:gd name="connsiteX15" fmla="*/ 490168 w 1239749"/>
                <a:gd name="connsiteY15" fmla="*/ 55231 h 634172"/>
                <a:gd name="connsiteX16" fmla="*/ 533031 w 1239749"/>
                <a:gd name="connsiteY16" fmla="*/ 45706 h 634172"/>
                <a:gd name="connsiteX17" fmla="*/ 628281 w 1239749"/>
                <a:gd name="connsiteY17" fmla="*/ 83806 h 634172"/>
                <a:gd name="connsiteX18" fmla="*/ 499693 w 1239749"/>
                <a:gd name="connsiteY18" fmla="*/ 131431 h 634172"/>
                <a:gd name="connsiteX19" fmla="*/ 509218 w 1239749"/>
                <a:gd name="connsiteY19" fmla="*/ 164769 h 634172"/>
                <a:gd name="connsiteX20" fmla="*/ 580656 w 1239749"/>
                <a:gd name="connsiteY20" fmla="*/ 150481 h 634172"/>
                <a:gd name="connsiteX21" fmla="*/ 585418 w 1239749"/>
                <a:gd name="connsiteY21" fmla="*/ 207631 h 634172"/>
                <a:gd name="connsiteX22" fmla="*/ 623518 w 1239749"/>
                <a:gd name="connsiteY22" fmla="*/ 264781 h 634172"/>
                <a:gd name="connsiteX23" fmla="*/ 637806 w 1239749"/>
                <a:gd name="connsiteY23" fmla="*/ 202869 h 634172"/>
                <a:gd name="connsiteX24" fmla="*/ 637806 w 1239749"/>
                <a:gd name="connsiteY24" fmla="*/ 140956 h 634172"/>
                <a:gd name="connsiteX25" fmla="*/ 709243 w 1239749"/>
                <a:gd name="connsiteY25" fmla="*/ 107619 h 634172"/>
                <a:gd name="connsiteX26" fmla="*/ 833068 w 1239749"/>
                <a:gd name="connsiteY26" fmla="*/ 150481 h 634172"/>
                <a:gd name="connsiteX27" fmla="*/ 766393 w 1239749"/>
                <a:gd name="connsiteY27" fmla="*/ 236206 h 634172"/>
                <a:gd name="connsiteX28" fmla="*/ 737818 w 1239749"/>
                <a:gd name="connsiteY28" fmla="*/ 302881 h 634172"/>
                <a:gd name="connsiteX29" fmla="*/ 790206 w 1239749"/>
                <a:gd name="connsiteY29" fmla="*/ 364794 h 634172"/>
                <a:gd name="connsiteX30" fmla="*/ 823543 w 1239749"/>
                <a:gd name="connsiteY30" fmla="*/ 317169 h 634172"/>
                <a:gd name="connsiteX31" fmla="*/ 833068 w 1239749"/>
                <a:gd name="connsiteY31" fmla="*/ 250494 h 634172"/>
                <a:gd name="connsiteX32" fmla="*/ 909268 w 1239749"/>
                <a:gd name="connsiteY32" fmla="*/ 179056 h 634172"/>
                <a:gd name="connsiteX33" fmla="*/ 994993 w 1239749"/>
                <a:gd name="connsiteY33" fmla="*/ 240969 h 634172"/>
                <a:gd name="connsiteX34" fmla="*/ 952131 w 1239749"/>
                <a:gd name="connsiteY34" fmla="*/ 321931 h 634172"/>
                <a:gd name="connsiteX35" fmla="*/ 899744 w 1239749"/>
                <a:gd name="connsiteY35" fmla="*/ 388606 h 634172"/>
                <a:gd name="connsiteX36" fmla="*/ 952131 w 1239749"/>
                <a:gd name="connsiteY36" fmla="*/ 421944 h 634172"/>
                <a:gd name="connsiteX37" fmla="*/ 1014044 w 1239749"/>
                <a:gd name="connsiteY37" fmla="*/ 336218 h 634172"/>
                <a:gd name="connsiteX38" fmla="*/ 1071193 w 1239749"/>
                <a:gd name="connsiteY38" fmla="*/ 288594 h 634172"/>
                <a:gd name="connsiteX39" fmla="*/ 1133106 w 1239749"/>
                <a:gd name="connsiteY39" fmla="*/ 298119 h 634172"/>
                <a:gd name="connsiteX40" fmla="*/ 1199781 w 1239749"/>
                <a:gd name="connsiteY40" fmla="*/ 369556 h 634172"/>
                <a:gd name="connsiteX41" fmla="*/ 1137868 w 1239749"/>
                <a:gd name="connsiteY41" fmla="*/ 412419 h 634172"/>
                <a:gd name="connsiteX42" fmla="*/ 1052143 w 1239749"/>
                <a:gd name="connsiteY42" fmla="*/ 488619 h 634172"/>
                <a:gd name="connsiteX43" fmla="*/ 1104531 w 1239749"/>
                <a:gd name="connsiteY43" fmla="*/ 507668 h 634172"/>
                <a:gd name="connsiteX44" fmla="*/ 1180731 w 1239749"/>
                <a:gd name="connsiteY44" fmla="*/ 488619 h 634172"/>
                <a:gd name="connsiteX45" fmla="*/ 1228356 w 1239749"/>
                <a:gd name="connsiteY45" fmla="*/ 440994 h 634172"/>
                <a:gd name="connsiteX46" fmla="*/ 1237881 w 1239749"/>
                <a:gd name="connsiteY46" fmla="*/ 517194 h 634172"/>
                <a:gd name="connsiteX47" fmla="*/ 1199781 w 1239749"/>
                <a:gd name="connsiteY47" fmla="*/ 583869 h 634172"/>
                <a:gd name="connsiteX48" fmla="*/ 1085481 w 1239749"/>
                <a:gd name="connsiteY48" fmla="*/ 626731 h 634172"/>
                <a:gd name="connsiteX49" fmla="*/ 985468 w 1239749"/>
                <a:gd name="connsiteY49" fmla="*/ 631494 h 634172"/>
                <a:gd name="connsiteX50" fmla="*/ 956893 w 1239749"/>
                <a:gd name="connsiteY50" fmla="*/ 598156 h 634172"/>
                <a:gd name="connsiteX51" fmla="*/ 994993 w 1239749"/>
                <a:gd name="connsiteY51" fmla="*/ 545769 h 634172"/>
                <a:gd name="connsiteX52" fmla="*/ 1014043 w 1239749"/>
                <a:gd name="connsiteY52" fmla="*/ 474331 h 634172"/>
                <a:gd name="connsiteX53" fmla="*/ 956893 w 1239749"/>
                <a:gd name="connsiteY53" fmla="*/ 488618 h 634172"/>
                <a:gd name="connsiteX54" fmla="*/ 899743 w 1239749"/>
                <a:gd name="connsiteY54" fmla="*/ 569581 h 634172"/>
                <a:gd name="connsiteX55" fmla="*/ 856880 w 1239749"/>
                <a:gd name="connsiteY55" fmla="*/ 598156 h 634172"/>
                <a:gd name="connsiteX56" fmla="*/ 785443 w 1239749"/>
                <a:gd name="connsiteY56" fmla="*/ 574344 h 634172"/>
                <a:gd name="connsiteX57" fmla="*/ 794968 w 1239749"/>
                <a:gd name="connsiteY57" fmla="*/ 507669 h 634172"/>
                <a:gd name="connsiteX58" fmla="*/ 833068 w 1239749"/>
                <a:gd name="connsiteY58" fmla="*/ 417181 h 634172"/>
                <a:gd name="connsiteX59" fmla="*/ 785443 w 1239749"/>
                <a:gd name="connsiteY59" fmla="*/ 388606 h 634172"/>
                <a:gd name="connsiteX60" fmla="*/ 733056 w 1239749"/>
                <a:gd name="connsiteY60" fmla="*/ 460044 h 634172"/>
                <a:gd name="connsiteX61" fmla="*/ 704481 w 1239749"/>
                <a:gd name="connsiteY61" fmla="*/ 507669 h 634172"/>
                <a:gd name="connsiteX62" fmla="*/ 637806 w 1239749"/>
                <a:gd name="connsiteY62" fmla="*/ 498144 h 634172"/>
                <a:gd name="connsiteX63" fmla="*/ 685430 w 1239749"/>
                <a:gd name="connsiteY63" fmla="*/ 364794 h 634172"/>
                <a:gd name="connsiteX64" fmla="*/ 628281 w 1239749"/>
                <a:gd name="connsiteY64" fmla="*/ 336218 h 634172"/>
                <a:gd name="connsiteX65" fmla="*/ 585418 w 1239749"/>
                <a:gd name="connsiteY65" fmla="*/ 421944 h 634172"/>
                <a:gd name="connsiteX66" fmla="*/ 518743 w 1239749"/>
                <a:gd name="connsiteY66" fmla="*/ 450519 h 634172"/>
                <a:gd name="connsiteX67" fmla="*/ 428256 w 1239749"/>
                <a:gd name="connsiteY67" fmla="*/ 412419 h 634172"/>
                <a:gd name="connsiteX68" fmla="*/ 499693 w 1239749"/>
                <a:gd name="connsiteY68" fmla="*/ 312406 h 634172"/>
                <a:gd name="connsiteX69" fmla="*/ 533031 w 1239749"/>
                <a:gd name="connsiteY69" fmla="*/ 240969 h 634172"/>
                <a:gd name="connsiteX70" fmla="*/ 475881 w 1239749"/>
                <a:gd name="connsiteY70" fmla="*/ 250494 h 634172"/>
                <a:gd name="connsiteX71" fmla="*/ 442543 w 1239749"/>
                <a:gd name="connsiteY71" fmla="*/ 269543 h 634172"/>
                <a:gd name="connsiteX72" fmla="*/ 437781 w 1239749"/>
                <a:gd name="connsiteY72" fmla="*/ 207631 h 634172"/>
                <a:gd name="connsiteX73" fmla="*/ 390156 w 1239749"/>
                <a:gd name="connsiteY73" fmla="*/ 260019 h 634172"/>
                <a:gd name="connsiteX74" fmla="*/ 356818 w 1239749"/>
                <a:gd name="connsiteY74" fmla="*/ 345744 h 634172"/>
                <a:gd name="connsiteX75" fmla="*/ 204418 w 1239749"/>
                <a:gd name="connsiteY75" fmla="*/ 317169 h 634172"/>
                <a:gd name="connsiteX76" fmla="*/ 137743 w 1239749"/>
                <a:gd name="connsiteY76" fmla="*/ 269544 h 634172"/>
                <a:gd name="connsiteX77" fmla="*/ 190131 w 1239749"/>
                <a:gd name="connsiteY77" fmla="*/ 164769 h 634172"/>
                <a:gd name="connsiteX78" fmla="*/ 123456 w 1239749"/>
                <a:gd name="connsiteY78" fmla="*/ 136194 h 634172"/>
                <a:gd name="connsiteX79" fmla="*/ 94881 w 1239749"/>
                <a:gd name="connsiteY79" fmla="*/ 217156 h 634172"/>
                <a:gd name="connsiteX80" fmla="*/ 4393 w 1239749"/>
                <a:gd name="connsiteY80" fmla="*/ 164769 h 634172"/>
                <a:gd name="connsiteX0" fmla="*/ 4393 w 1239749"/>
                <a:gd name="connsiteY0" fmla="*/ 164769 h 634172"/>
                <a:gd name="connsiteX1" fmla="*/ 23443 w 1239749"/>
                <a:gd name="connsiteY1" fmla="*/ 69519 h 634172"/>
                <a:gd name="connsiteX2" fmla="*/ 104406 w 1239749"/>
                <a:gd name="connsiteY2" fmla="*/ 12369 h 634172"/>
                <a:gd name="connsiteX3" fmla="*/ 232993 w 1239749"/>
                <a:gd name="connsiteY3" fmla="*/ 2844 h 634172"/>
                <a:gd name="connsiteX4" fmla="*/ 190131 w 1239749"/>
                <a:gd name="connsiteY4" fmla="*/ 50469 h 634172"/>
                <a:gd name="connsiteX5" fmla="*/ 175843 w 1239749"/>
                <a:gd name="connsiteY5" fmla="*/ 98094 h 634172"/>
                <a:gd name="connsiteX6" fmla="*/ 247281 w 1239749"/>
                <a:gd name="connsiteY6" fmla="*/ 69519 h 634172"/>
                <a:gd name="connsiteX7" fmla="*/ 318718 w 1239749"/>
                <a:gd name="connsiteY7" fmla="*/ 12369 h 634172"/>
                <a:gd name="connsiteX8" fmla="*/ 390156 w 1239749"/>
                <a:gd name="connsiteY8" fmla="*/ 2844 h 634172"/>
                <a:gd name="connsiteX9" fmla="*/ 423493 w 1239749"/>
                <a:gd name="connsiteY9" fmla="*/ 31419 h 634172"/>
                <a:gd name="connsiteX10" fmla="*/ 375868 w 1239749"/>
                <a:gd name="connsiteY10" fmla="*/ 69519 h 634172"/>
                <a:gd name="connsiteX11" fmla="*/ 328243 w 1239749"/>
                <a:gd name="connsiteY11" fmla="*/ 102856 h 634172"/>
                <a:gd name="connsiteX12" fmla="*/ 247281 w 1239749"/>
                <a:gd name="connsiteY12" fmla="*/ 202869 h 634172"/>
                <a:gd name="connsiteX13" fmla="*/ 309193 w 1239749"/>
                <a:gd name="connsiteY13" fmla="*/ 212394 h 634172"/>
                <a:gd name="connsiteX14" fmla="*/ 380631 w 1239749"/>
                <a:gd name="connsiteY14" fmla="*/ 140956 h 634172"/>
                <a:gd name="connsiteX15" fmla="*/ 490168 w 1239749"/>
                <a:gd name="connsiteY15" fmla="*/ 55231 h 634172"/>
                <a:gd name="connsiteX16" fmla="*/ 533031 w 1239749"/>
                <a:gd name="connsiteY16" fmla="*/ 45706 h 634172"/>
                <a:gd name="connsiteX17" fmla="*/ 628281 w 1239749"/>
                <a:gd name="connsiteY17" fmla="*/ 83806 h 634172"/>
                <a:gd name="connsiteX18" fmla="*/ 499693 w 1239749"/>
                <a:gd name="connsiteY18" fmla="*/ 131431 h 634172"/>
                <a:gd name="connsiteX19" fmla="*/ 509218 w 1239749"/>
                <a:gd name="connsiteY19" fmla="*/ 164769 h 634172"/>
                <a:gd name="connsiteX20" fmla="*/ 580656 w 1239749"/>
                <a:gd name="connsiteY20" fmla="*/ 150481 h 634172"/>
                <a:gd name="connsiteX21" fmla="*/ 585418 w 1239749"/>
                <a:gd name="connsiteY21" fmla="*/ 207631 h 634172"/>
                <a:gd name="connsiteX22" fmla="*/ 623518 w 1239749"/>
                <a:gd name="connsiteY22" fmla="*/ 264781 h 634172"/>
                <a:gd name="connsiteX23" fmla="*/ 637806 w 1239749"/>
                <a:gd name="connsiteY23" fmla="*/ 202869 h 634172"/>
                <a:gd name="connsiteX24" fmla="*/ 637806 w 1239749"/>
                <a:gd name="connsiteY24" fmla="*/ 140956 h 634172"/>
                <a:gd name="connsiteX25" fmla="*/ 709243 w 1239749"/>
                <a:gd name="connsiteY25" fmla="*/ 107619 h 634172"/>
                <a:gd name="connsiteX26" fmla="*/ 833068 w 1239749"/>
                <a:gd name="connsiteY26" fmla="*/ 150481 h 634172"/>
                <a:gd name="connsiteX27" fmla="*/ 766393 w 1239749"/>
                <a:gd name="connsiteY27" fmla="*/ 236206 h 634172"/>
                <a:gd name="connsiteX28" fmla="*/ 737818 w 1239749"/>
                <a:gd name="connsiteY28" fmla="*/ 302881 h 634172"/>
                <a:gd name="connsiteX29" fmla="*/ 790206 w 1239749"/>
                <a:gd name="connsiteY29" fmla="*/ 364794 h 634172"/>
                <a:gd name="connsiteX30" fmla="*/ 823543 w 1239749"/>
                <a:gd name="connsiteY30" fmla="*/ 317169 h 634172"/>
                <a:gd name="connsiteX31" fmla="*/ 833068 w 1239749"/>
                <a:gd name="connsiteY31" fmla="*/ 250494 h 634172"/>
                <a:gd name="connsiteX32" fmla="*/ 909268 w 1239749"/>
                <a:gd name="connsiteY32" fmla="*/ 179056 h 634172"/>
                <a:gd name="connsiteX33" fmla="*/ 994993 w 1239749"/>
                <a:gd name="connsiteY33" fmla="*/ 240969 h 634172"/>
                <a:gd name="connsiteX34" fmla="*/ 952131 w 1239749"/>
                <a:gd name="connsiteY34" fmla="*/ 321931 h 634172"/>
                <a:gd name="connsiteX35" fmla="*/ 899744 w 1239749"/>
                <a:gd name="connsiteY35" fmla="*/ 388606 h 634172"/>
                <a:gd name="connsiteX36" fmla="*/ 952131 w 1239749"/>
                <a:gd name="connsiteY36" fmla="*/ 421944 h 634172"/>
                <a:gd name="connsiteX37" fmla="*/ 1014044 w 1239749"/>
                <a:gd name="connsiteY37" fmla="*/ 336218 h 634172"/>
                <a:gd name="connsiteX38" fmla="*/ 1071193 w 1239749"/>
                <a:gd name="connsiteY38" fmla="*/ 288594 h 634172"/>
                <a:gd name="connsiteX39" fmla="*/ 1133106 w 1239749"/>
                <a:gd name="connsiteY39" fmla="*/ 298119 h 634172"/>
                <a:gd name="connsiteX40" fmla="*/ 1199781 w 1239749"/>
                <a:gd name="connsiteY40" fmla="*/ 369556 h 634172"/>
                <a:gd name="connsiteX41" fmla="*/ 1137868 w 1239749"/>
                <a:gd name="connsiteY41" fmla="*/ 412419 h 634172"/>
                <a:gd name="connsiteX42" fmla="*/ 1085480 w 1239749"/>
                <a:gd name="connsiteY42" fmla="*/ 460044 h 634172"/>
                <a:gd name="connsiteX43" fmla="*/ 1104531 w 1239749"/>
                <a:gd name="connsiteY43" fmla="*/ 507668 h 634172"/>
                <a:gd name="connsiteX44" fmla="*/ 1180731 w 1239749"/>
                <a:gd name="connsiteY44" fmla="*/ 488619 h 634172"/>
                <a:gd name="connsiteX45" fmla="*/ 1228356 w 1239749"/>
                <a:gd name="connsiteY45" fmla="*/ 440994 h 634172"/>
                <a:gd name="connsiteX46" fmla="*/ 1237881 w 1239749"/>
                <a:gd name="connsiteY46" fmla="*/ 517194 h 634172"/>
                <a:gd name="connsiteX47" fmla="*/ 1199781 w 1239749"/>
                <a:gd name="connsiteY47" fmla="*/ 583869 h 634172"/>
                <a:gd name="connsiteX48" fmla="*/ 1085481 w 1239749"/>
                <a:gd name="connsiteY48" fmla="*/ 626731 h 634172"/>
                <a:gd name="connsiteX49" fmla="*/ 985468 w 1239749"/>
                <a:gd name="connsiteY49" fmla="*/ 631494 h 634172"/>
                <a:gd name="connsiteX50" fmla="*/ 956893 w 1239749"/>
                <a:gd name="connsiteY50" fmla="*/ 598156 h 634172"/>
                <a:gd name="connsiteX51" fmla="*/ 994993 w 1239749"/>
                <a:gd name="connsiteY51" fmla="*/ 545769 h 634172"/>
                <a:gd name="connsiteX52" fmla="*/ 1014043 w 1239749"/>
                <a:gd name="connsiteY52" fmla="*/ 474331 h 634172"/>
                <a:gd name="connsiteX53" fmla="*/ 956893 w 1239749"/>
                <a:gd name="connsiteY53" fmla="*/ 488618 h 634172"/>
                <a:gd name="connsiteX54" fmla="*/ 899743 w 1239749"/>
                <a:gd name="connsiteY54" fmla="*/ 569581 h 634172"/>
                <a:gd name="connsiteX55" fmla="*/ 856880 w 1239749"/>
                <a:gd name="connsiteY55" fmla="*/ 598156 h 634172"/>
                <a:gd name="connsiteX56" fmla="*/ 785443 w 1239749"/>
                <a:gd name="connsiteY56" fmla="*/ 574344 h 634172"/>
                <a:gd name="connsiteX57" fmla="*/ 794968 w 1239749"/>
                <a:gd name="connsiteY57" fmla="*/ 507669 h 634172"/>
                <a:gd name="connsiteX58" fmla="*/ 833068 w 1239749"/>
                <a:gd name="connsiteY58" fmla="*/ 417181 h 634172"/>
                <a:gd name="connsiteX59" fmla="*/ 785443 w 1239749"/>
                <a:gd name="connsiteY59" fmla="*/ 388606 h 634172"/>
                <a:gd name="connsiteX60" fmla="*/ 733056 w 1239749"/>
                <a:gd name="connsiteY60" fmla="*/ 460044 h 634172"/>
                <a:gd name="connsiteX61" fmla="*/ 704481 w 1239749"/>
                <a:gd name="connsiteY61" fmla="*/ 507669 h 634172"/>
                <a:gd name="connsiteX62" fmla="*/ 637806 w 1239749"/>
                <a:gd name="connsiteY62" fmla="*/ 498144 h 634172"/>
                <a:gd name="connsiteX63" fmla="*/ 685430 w 1239749"/>
                <a:gd name="connsiteY63" fmla="*/ 364794 h 634172"/>
                <a:gd name="connsiteX64" fmla="*/ 628281 w 1239749"/>
                <a:gd name="connsiteY64" fmla="*/ 336218 h 634172"/>
                <a:gd name="connsiteX65" fmla="*/ 585418 w 1239749"/>
                <a:gd name="connsiteY65" fmla="*/ 421944 h 634172"/>
                <a:gd name="connsiteX66" fmla="*/ 518743 w 1239749"/>
                <a:gd name="connsiteY66" fmla="*/ 450519 h 634172"/>
                <a:gd name="connsiteX67" fmla="*/ 428256 w 1239749"/>
                <a:gd name="connsiteY67" fmla="*/ 412419 h 634172"/>
                <a:gd name="connsiteX68" fmla="*/ 499693 w 1239749"/>
                <a:gd name="connsiteY68" fmla="*/ 312406 h 634172"/>
                <a:gd name="connsiteX69" fmla="*/ 533031 w 1239749"/>
                <a:gd name="connsiteY69" fmla="*/ 240969 h 634172"/>
                <a:gd name="connsiteX70" fmla="*/ 475881 w 1239749"/>
                <a:gd name="connsiteY70" fmla="*/ 250494 h 634172"/>
                <a:gd name="connsiteX71" fmla="*/ 442543 w 1239749"/>
                <a:gd name="connsiteY71" fmla="*/ 269543 h 634172"/>
                <a:gd name="connsiteX72" fmla="*/ 437781 w 1239749"/>
                <a:gd name="connsiteY72" fmla="*/ 207631 h 634172"/>
                <a:gd name="connsiteX73" fmla="*/ 390156 w 1239749"/>
                <a:gd name="connsiteY73" fmla="*/ 260019 h 634172"/>
                <a:gd name="connsiteX74" fmla="*/ 356818 w 1239749"/>
                <a:gd name="connsiteY74" fmla="*/ 345744 h 634172"/>
                <a:gd name="connsiteX75" fmla="*/ 204418 w 1239749"/>
                <a:gd name="connsiteY75" fmla="*/ 317169 h 634172"/>
                <a:gd name="connsiteX76" fmla="*/ 137743 w 1239749"/>
                <a:gd name="connsiteY76" fmla="*/ 269544 h 634172"/>
                <a:gd name="connsiteX77" fmla="*/ 190131 w 1239749"/>
                <a:gd name="connsiteY77" fmla="*/ 164769 h 634172"/>
                <a:gd name="connsiteX78" fmla="*/ 123456 w 1239749"/>
                <a:gd name="connsiteY78" fmla="*/ 136194 h 634172"/>
                <a:gd name="connsiteX79" fmla="*/ 94881 w 1239749"/>
                <a:gd name="connsiteY79" fmla="*/ 217156 h 634172"/>
                <a:gd name="connsiteX80" fmla="*/ 4393 w 1239749"/>
                <a:gd name="connsiteY80" fmla="*/ 164769 h 634172"/>
                <a:gd name="connsiteX0" fmla="*/ 4393 w 1239749"/>
                <a:gd name="connsiteY0" fmla="*/ 164769 h 634172"/>
                <a:gd name="connsiteX1" fmla="*/ 23443 w 1239749"/>
                <a:gd name="connsiteY1" fmla="*/ 69519 h 634172"/>
                <a:gd name="connsiteX2" fmla="*/ 104406 w 1239749"/>
                <a:gd name="connsiteY2" fmla="*/ 12369 h 634172"/>
                <a:gd name="connsiteX3" fmla="*/ 232993 w 1239749"/>
                <a:gd name="connsiteY3" fmla="*/ 2844 h 634172"/>
                <a:gd name="connsiteX4" fmla="*/ 190131 w 1239749"/>
                <a:gd name="connsiteY4" fmla="*/ 50469 h 634172"/>
                <a:gd name="connsiteX5" fmla="*/ 175843 w 1239749"/>
                <a:gd name="connsiteY5" fmla="*/ 98094 h 634172"/>
                <a:gd name="connsiteX6" fmla="*/ 247281 w 1239749"/>
                <a:gd name="connsiteY6" fmla="*/ 69519 h 634172"/>
                <a:gd name="connsiteX7" fmla="*/ 318718 w 1239749"/>
                <a:gd name="connsiteY7" fmla="*/ 12369 h 634172"/>
                <a:gd name="connsiteX8" fmla="*/ 390156 w 1239749"/>
                <a:gd name="connsiteY8" fmla="*/ 2844 h 634172"/>
                <a:gd name="connsiteX9" fmla="*/ 423493 w 1239749"/>
                <a:gd name="connsiteY9" fmla="*/ 31419 h 634172"/>
                <a:gd name="connsiteX10" fmla="*/ 375868 w 1239749"/>
                <a:gd name="connsiteY10" fmla="*/ 69519 h 634172"/>
                <a:gd name="connsiteX11" fmla="*/ 328243 w 1239749"/>
                <a:gd name="connsiteY11" fmla="*/ 102856 h 634172"/>
                <a:gd name="connsiteX12" fmla="*/ 247281 w 1239749"/>
                <a:gd name="connsiteY12" fmla="*/ 202869 h 634172"/>
                <a:gd name="connsiteX13" fmla="*/ 309193 w 1239749"/>
                <a:gd name="connsiteY13" fmla="*/ 212394 h 634172"/>
                <a:gd name="connsiteX14" fmla="*/ 380631 w 1239749"/>
                <a:gd name="connsiteY14" fmla="*/ 140956 h 634172"/>
                <a:gd name="connsiteX15" fmla="*/ 490168 w 1239749"/>
                <a:gd name="connsiteY15" fmla="*/ 55231 h 634172"/>
                <a:gd name="connsiteX16" fmla="*/ 533031 w 1239749"/>
                <a:gd name="connsiteY16" fmla="*/ 45706 h 634172"/>
                <a:gd name="connsiteX17" fmla="*/ 628281 w 1239749"/>
                <a:gd name="connsiteY17" fmla="*/ 83806 h 634172"/>
                <a:gd name="connsiteX18" fmla="*/ 499693 w 1239749"/>
                <a:gd name="connsiteY18" fmla="*/ 131431 h 634172"/>
                <a:gd name="connsiteX19" fmla="*/ 509218 w 1239749"/>
                <a:gd name="connsiteY19" fmla="*/ 164769 h 634172"/>
                <a:gd name="connsiteX20" fmla="*/ 580656 w 1239749"/>
                <a:gd name="connsiteY20" fmla="*/ 150481 h 634172"/>
                <a:gd name="connsiteX21" fmla="*/ 585418 w 1239749"/>
                <a:gd name="connsiteY21" fmla="*/ 207631 h 634172"/>
                <a:gd name="connsiteX22" fmla="*/ 623518 w 1239749"/>
                <a:gd name="connsiteY22" fmla="*/ 264781 h 634172"/>
                <a:gd name="connsiteX23" fmla="*/ 637806 w 1239749"/>
                <a:gd name="connsiteY23" fmla="*/ 202869 h 634172"/>
                <a:gd name="connsiteX24" fmla="*/ 637806 w 1239749"/>
                <a:gd name="connsiteY24" fmla="*/ 140956 h 634172"/>
                <a:gd name="connsiteX25" fmla="*/ 709243 w 1239749"/>
                <a:gd name="connsiteY25" fmla="*/ 107619 h 634172"/>
                <a:gd name="connsiteX26" fmla="*/ 833068 w 1239749"/>
                <a:gd name="connsiteY26" fmla="*/ 150481 h 634172"/>
                <a:gd name="connsiteX27" fmla="*/ 766393 w 1239749"/>
                <a:gd name="connsiteY27" fmla="*/ 236206 h 634172"/>
                <a:gd name="connsiteX28" fmla="*/ 737818 w 1239749"/>
                <a:gd name="connsiteY28" fmla="*/ 302881 h 634172"/>
                <a:gd name="connsiteX29" fmla="*/ 790206 w 1239749"/>
                <a:gd name="connsiteY29" fmla="*/ 364794 h 634172"/>
                <a:gd name="connsiteX30" fmla="*/ 823543 w 1239749"/>
                <a:gd name="connsiteY30" fmla="*/ 317169 h 634172"/>
                <a:gd name="connsiteX31" fmla="*/ 833068 w 1239749"/>
                <a:gd name="connsiteY31" fmla="*/ 250494 h 634172"/>
                <a:gd name="connsiteX32" fmla="*/ 909268 w 1239749"/>
                <a:gd name="connsiteY32" fmla="*/ 179056 h 634172"/>
                <a:gd name="connsiteX33" fmla="*/ 994993 w 1239749"/>
                <a:gd name="connsiteY33" fmla="*/ 240969 h 634172"/>
                <a:gd name="connsiteX34" fmla="*/ 952131 w 1239749"/>
                <a:gd name="connsiteY34" fmla="*/ 321931 h 634172"/>
                <a:gd name="connsiteX35" fmla="*/ 899744 w 1239749"/>
                <a:gd name="connsiteY35" fmla="*/ 388606 h 634172"/>
                <a:gd name="connsiteX36" fmla="*/ 952131 w 1239749"/>
                <a:gd name="connsiteY36" fmla="*/ 421944 h 634172"/>
                <a:gd name="connsiteX37" fmla="*/ 1014044 w 1239749"/>
                <a:gd name="connsiteY37" fmla="*/ 336218 h 634172"/>
                <a:gd name="connsiteX38" fmla="*/ 1071193 w 1239749"/>
                <a:gd name="connsiteY38" fmla="*/ 288594 h 634172"/>
                <a:gd name="connsiteX39" fmla="*/ 1133106 w 1239749"/>
                <a:gd name="connsiteY39" fmla="*/ 298119 h 634172"/>
                <a:gd name="connsiteX40" fmla="*/ 1199781 w 1239749"/>
                <a:gd name="connsiteY40" fmla="*/ 369556 h 634172"/>
                <a:gd name="connsiteX41" fmla="*/ 1137868 w 1239749"/>
                <a:gd name="connsiteY41" fmla="*/ 412419 h 634172"/>
                <a:gd name="connsiteX42" fmla="*/ 1085480 w 1239749"/>
                <a:gd name="connsiteY42" fmla="*/ 460044 h 634172"/>
                <a:gd name="connsiteX43" fmla="*/ 1104531 w 1239749"/>
                <a:gd name="connsiteY43" fmla="*/ 507668 h 634172"/>
                <a:gd name="connsiteX44" fmla="*/ 1180731 w 1239749"/>
                <a:gd name="connsiteY44" fmla="*/ 488619 h 634172"/>
                <a:gd name="connsiteX45" fmla="*/ 1228356 w 1239749"/>
                <a:gd name="connsiteY45" fmla="*/ 440994 h 634172"/>
                <a:gd name="connsiteX46" fmla="*/ 1237881 w 1239749"/>
                <a:gd name="connsiteY46" fmla="*/ 517194 h 634172"/>
                <a:gd name="connsiteX47" fmla="*/ 1199781 w 1239749"/>
                <a:gd name="connsiteY47" fmla="*/ 583869 h 634172"/>
                <a:gd name="connsiteX48" fmla="*/ 1085481 w 1239749"/>
                <a:gd name="connsiteY48" fmla="*/ 626731 h 634172"/>
                <a:gd name="connsiteX49" fmla="*/ 985468 w 1239749"/>
                <a:gd name="connsiteY49" fmla="*/ 631494 h 634172"/>
                <a:gd name="connsiteX50" fmla="*/ 956893 w 1239749"/>
                <a:gd name="connsiteY50" fmla="*/ 598156 h 634172"/>
                <a:gd name="connsiteX51" fmla="*/ 994993 w 1239749"/>
                <a:gd name="connsiteY51" fmla="*/ 545769 h 634172"/>
                <a:gd name="connsiteX52" fmla="*/ 1014043 w 1239749"/>
                <a:gd name="connsiteY52" fmla="*/ 474331 h 634172"/>
                <a:gd name="connsiteX53" fmla="*/ 956893 w 1239749"/>
                <a:gd name="connsiteY53" fmla="*/ 488618 h 634172"/>
                <a:gd name="connsiteX54" fmla="*/ 899743 w 1239749"/>
                <a:gd name="connsiteY54" fmla="*/ 569581 h 634172"/>
                <a:gd name="connsiteX55" fmla="*/ 856880 w 1239749"/>
                <a:gd name="connsiteY55" fmla="*/ 598156 h 634172"/>
                <a:gd name="connsiteX56" fmla="*/ 785443 w 1239749"/>
                <a:gd name="connsiteY56" fmla="*/ 574344 h 634172"/>
                <a:gd name="connsiteX57" fmla="*/ 794968 w 1239749"/>
                <a:gd name="connsiteY57" fmla="*/ 507669 h 634172"/>
                <a:gd name="connsiteX58" fmla="*/ 833068 w 1239749"/>
                <a:gd name="connsiteY58" fmla="*/ 417181 h 634172"/>
                <a:gd name="connsiteX59" fmla="*/ 785443 w 1239749"/>
                <a:gd name="connsiteY59" fmla="*/ 388606 h 634172"/>
                <a:gd name="connsiteX60" fmla="*/ 733056 w 1239749"/>
                <a:gd name="connsiteY60" fmla="*/ 460044 h 634172"/>
                <a:gd name="connsiteX61" fmla="*/ 704481 w 1239749"/>
                <a:gd name="connsiteY61" fmla="*/ 507669 h 634172"/>
                <a:gd name="connsiteX62" fmla="*/ 637806 w 1239749"/>
                <a:gd name="connsiteY62" fmla="*/ 498144 h 634172"/>
                <a:gd name="connsiteX63" fmla="*/ 685430 w 1239749"/>
                <a:gd name="connsiteY63" fmla="*/ 364794 h 634172"/>
                <a:gd name="connsiteX64" fmla="*/ 628281 w 1239749"/>
                <a:gd name="connsiteY64" fmla="*/ 336218 h 634172"/>
                <a:gd name="connsiteX65" fmla="*/ 585418 w 1239749"/>
                <a:gd name="connsiteY65" fmla="*/ 421944 h 634172"/>
                <a:gd name="connsiteX66" fmla="*/ 518743 w 1239749"/>
                <a:gd name="connsiteY66" fmla="*/ 450519 h 634172"/>
                <a:gd name="connsiteX67" fmla="*/ 428256 w 1239749"/>
                <a:gd name="connsiteY67" fmla="*/ 412419 h 634172"/>
                <a:gd name="connsiteX68" fmla="*/ 499693 w 1239749"/>
                <a:gd name="connsiteY68" fmla="*/ 312406 h 634172"/>
                <a:gd name="connsiteX69" fmla="*/ 533031 w 1239749"/>
                <a:gd name="connsiteY69" fmla="*/ 240969 h 634172"/>
                <a:gd name="connsiteX70" fmla="*/ 475881 w 1239749"/>
                <a:gd name="connsiteY70" fmla="*/ 250494 h 634172"/>
                <a:gd name="connsiteX71" fmla="*/ 442543 w 1239749"/>
                <a:gd name="connsiteY71" fmla="*/ 269543 h 634172"/>
                <a:gd name="connsiteX72" fmla="*/ 390156 w 1239749"/>
                <a:gd name="connsiteY72" fmla="*/ 260019 h 634172"/>
                <a:gd name="connsiteX73" fmla="*/ 356818 w 1239749"/>
                <a:gd name="connsiteY73" fmla="*/ 345744 h 634172"/>
                <a:gd name="connsiteX74" fmla="*/ 204418 w 1239749"/>
                <a:gd name="connsiteY74" fmla="*/ 317169 h 634172"/>
                <a:gd name="connsiteX75" fmla="*/ 137743 w 1239749"/>
                <a:gd name="connsiteY75" fmla="*/ 269544 h 634172"/>
                <a:gd name="connsiteX76" fmla="*/ 190131 w 1239749"/>
                <a:gd name="connsiteY76" fmla="*/ 164769 h 634172"/>
                <a:gd name="connsiteX77" fmla="*/ 123456 w 1239749"/>
                <a:gd name="connsiteY77" fmla="*/ 136194 h 634172"/>
                <a:gd name="connsiteX78" fmla="*/ 94881 w 1239749"/>
                <a:gd name="connsiteY78" fmla="*/ 217156 h 634172"/>
                <a:gd name="connsiteX79" fmla="*/ 4393 w 1239749"/>
                <a:gd name="connsiteY79" fmla="*/ 164769 h 634172"/>
                <a:gd name="connsiteX0" fmla="*/ 4393 w 1239749"/>
                <a:gd name="connsiteY0" fmla="*/ 164769 h 634172"/>
                <a:gd name="connsiteX1" fmla="*/ 23443 w 1239749"/>
                <a:gd name="connsiteY1" fmla="*/ 69519 h 634172"/>
                <a:gd name="connsiteX2" fmla="*/ 104406 w 1239749"/>
                <a:gd name="connsiteY2" fmla="*/ 12369 h 634172"/>
                <a:gd name="connsiteX3" fmla="*/ 232993 w 1239749"/>
                <a:gd name="connsiteY3" fmla="*/ 2844 h 634172"/>
                <a:gd name="connsiteX4" fmla="*/ 190131 w 1239749"/>
                <a:gd name="connsiteY4" fmla="*/ 50469 h 634172"/>
                <a:gd name="connsiteX5" fmla="*/ 175843 w 1239749"/>
                <a:gd name="connsiteY5" fmla="*/ 98094 h 634172"/>
                <a:gd name="connsiteX6" fmla="*/ 247281 w 1239749"/>
                <a:gd name="connsiteY6" fmla="*/ 69519 h 634172"/>
                <a:gd name="connsiteX7" fmla="*/ 318718 w 1239749"/>
                <a:gd name="connsiteY7" fmla="*/ 12369 h 634172"/>
                <a:gd name="connsiteX8" fmla="*/ 390156 w 1239749"/>
                <a:gd name="connsiteY8" fmla="*/ 2844 h 634172"/>
                <a:gd name="connsiteX9" fmla="*/ 423493 w 1239749"/>
                <a:gd name="connsiteY9" fmla="*/ 31419 h 634172"/>
                <a:gd name="connsiteX10" fmla="*/ 375868 w 1239749"/>
                <a:gd name="connsiteY10" fmla="*/ 69519 h 634172"/>
                <a:gd name="connsiteX11" fmla="*/ 328243 w 1239749"/>
                <a:gd name="connsiteY11" fmla="*/ 102856 h 634172"/>
                <a:gd name="connsiteX12" fmla="*/ 247281 w 1239749"/>
                <a:gd name="connsiteY12" fmla="*/ 202869 h 634172"/>
                <a:gd name="connsiteX13" fmla="*/ 309193 w 1239749"/>
                <a:gd name="connsiteY13" fmla="*/ 212394 h 634172"/>
                <a:gd name="connsiteX14" fmla="*/ 380631 w 1239749"/>
                <a:gd name="connsiteY14" fmla="*/ 140956 h 634172"/>
                <a:gd name="connsiteX15" fmla="*/ 490168 w 1239749"/>
                <a:gd name="connsiteY15" fmla="*/ 55231 h 634172"/>
                <a:gd name="connsiteX16" fmla="*/ 533031 w 1239749"/>
                <a:gd name="connsiteY16" fmla="*/ 45706 h 634172"/>
                <a:gd name="connsiteX17" fmla="*/ 628281 w 1239749"/>
                <a:gd name="connsiteY17" fmla="*/ 83806 h 634172"/>
                <a:gd name="connsiteX18" fmla="*/ 499693 w 1239749"/>
                <a:gd name="connsiteY18" fmla="*/ 131431 h 634172"/>
                <a:gd name="connsiteX19" fmla="*/ 509218 w 1239749"/>
                <a:gd name="connsiteY19" fmla="*/ 164769 h 634172"/>
                <a:gd name="connsiteX20" fmla="*/ 580656 w 1239749"/>
                <a:gd name="connsiteY20" fmla="*/ 150481 h 634172"/>
                <a:gd name="connsiteX21" fmla="*/ 585418 w 1239749"/>
                <a:gd name="connsiteY21" fmla="*/ 207631 h 634172"/>
                <a:gd name="connsiteX22" fmla="*/ 623518 w 1239749"/>
                <a:gd name="connsiteY22" fmla="*/ 264781 h 634172"/>
                <a:gd name="connsiteX23" fmla="*/ 637806 w 1239749"/>
                <a:gd name="connsiteY23" fmla="*/ 202869 h 634172"/>
                <a:gd name="connsiteX24" fmla="*/ 637806 w 1239749"/>
                <a:gd name="connsiteY24" fmla="*/ 140956 h 634172"/>
                <a:gd name="connsiteX25" fmla="*/ 709243 w 1239749"/>
                <a:gd name="connsiteY25" fmla="*/ 107619 h 634172"/>
                <a:gd name="connsiteX26" fmla="*/ 833068 w 1239749"/>
                <a:gd name="connsiteY26" fmla="*/ 150481 h 634172"/>
                <a:gd name="connsiteX27" fmla="*/ 766393 w 1239749"/>
                <a:gd name="connsiteY27" fmla="*/ 236206 h 634172"/>
                <a:gd name="connsiteX28" fmla="*/ 737818 w 1239749"/>
                <a:gd name="connsiteY28" fmla="*/ 302881 h 634172"/>
                <a:gd name="connsiteX29" fmla="*/ 790206 w 1239749"/>
                <a:gd name="connsiteY29" fmla="*/ 364794 h 634172"/>
                <a:gd name="connsiteX30" fmla="*/ 823543 w 1239749"/>
                <a:gd name="connsiteY30" fmla="*/ 317169 h 634172"/>
                <a:gd name="connsiteX31" fmla="*/ 833068 w 1239749"/>
                <a:gd name="connsiteY31" fmla="*/ 250494 h 634172"/>
                <a:gd name="connsiteX32" fmla="*/ 909268 w 1239749"/>
                <a:gd name="connsiteY32" fmla="*/ 179056 h 634172"/>
                <a:gd name="connsiteX33" fmla="*/ 994993 w 1239749"/>
                <a:gd name="connsiteY33" fmla="*/ 240969 h 634172"/>
                <a:gd name="connsiteX34" fmla="*/ 952131 w 1239749"/>
                <a:gd name="connsiteY34" fmla="*/ 321931 h 634172"/>
                <a:gd name="connsiteX35" fmla="*/ 899744 w 1239749"/>
                <a:gd name="connsiteY35" fmla="*/ 388606 h 634172"/>
                <a:gd name="connsiteX36" fmla="*/ 952131 w 1239749"/>
                <a:gd name="connsiteY36" fmla="*/ 421944 h 634172"/>
                <a:gd name="connsiteX37" fmla="*/ 1014044 w 1239749"/>
                <a:gd name="connsiteY37" fmla="*/ 336218 h 634172"/>
                <a:gd name="connsiteX38" fmla="*/ 1071193 w 1239749"/>
                <a:gd name="connsiteY38" fmla="*/ 288594 h 634172"/>
                <a:gd name="connsiteX39" fmla="*/ 1133106 w 1239749"/>
                <a:gd name="connsiteY39" fmla="*/ 298119 h 634172"/>
                <a:gd name="connsiteX40" fmla="*/ 1199781 w 1239749"/>
                <a:gd name="connsiteY40" fmla="*/ 369556 h 634172"/>
                <a:gd name="connsiteX41" fmla="*/ 1137868 w 1239749"/>
                <a:gd name="connsiteY41" fmla="*/ 412419 h 634172"/>
                <a:gd name="connsiteX42" fmla="*/ 1085480 w 1239749"/>
                <a:gd name="connsiteY42" fmla="*/ 460044 h 634172"/>
                <a:gd name="connsiteX43" fmla="*/ 1104531 w 1239749"/>
                <a:gd name="connsiteY43" fmla="*/ 507668 h 634172"/>
                <a:gd name="connsiteX44" fmla="*/ 1180731 w 1239749"/>
                <a:gd name="connsiteY44" fmla="*/ 488619 h 634172"/>
                <a:gd name="connsiteX45" fmla="*/ 1228356 w 1239749"/>
                <a:gd name="connsiteY45" fmla="*/ 440994 h 634172"/>
                <a:gd name="connsiteX46" fmla="*/ 1237881 w 1239749"/>
                <a:gd name="connsiteY46" fmla="*/ 517194 h 634172"/>
                <a:gd name="connsiteX47" fmla="*/ 1199781 w 1239749"/>
                <a:gd name="connsiteY47" fmla="*/ 583869 h 634172"/>
                <a:gd name="connsiteX48" fmla="*/ 1085481 w 1239749"/>
                <a:gd name="connsiteY48" fmla="*/ 626731 h 634172"/>
                <a:gd name="connsiteX49" fmla="*/ 985468 w 1239749"/>
                <a:gd name="connsiteY49" fmla="*/ 631494 h 634172"/>
                <a:gd name="connsiteX50" fmla="*/ 956893 w 1239749"/>
                <a:gd name="connsiteY50" fmla="*/ 598156 h 634172"/>
                <a:gd name="connsiteX51" fmla="*/ 994993 w 1239749"/>
                <a:gd name="connsiteY51" fmla="*/ 545769 h 634172"/>
                <a:gd name="connsiteX52" fmla="*/ 1014043 w 1239749"/>
                <a:gd name="connsiteY52" fmla="*/ 474331 h 634172"/>
                <a:gd name="connsiteX53" fmla="*/ 956893 w 1239749"/>
                <a:gd name="connsiteY53" fmla="*/ 488618 h 634172"/>
                <a:gd name="connsiteX54" fmla="*/ 899743 w 1239749"/>
                <a:gd name="connsiteY54" fmla="*/ 569581 h 634172"/>
                <a:gd name="connsiteX55" fmla="*/ 856880 w 1239749"/>
                <a:gd name="connsiteY55" fmla="*/ 598156 h 634172"/>
                <a:gd name="connsiteX56" fmla="*/ 785443 w 1239749"/>
                <a:gd name="connsiteY56" fmla="*/ 574344 h 634172"/>
                <a:gd name="connsiteX57" fmla="*/ 794968 w 1239749"/>
                <a:gd name="connsiteY57" fmla="*/ 507669 h 634172"/>
                <a:gd name="connsiteX58" fmla="*/ 833068 w 1239749"/>
                <a:gd name="connsiteY58" fmla="*/ 417181 h 634172"/>
                <a:gd name="connsiteX59" fmla="*/ 785443 w 1239749"/>
                <a:gd name="connsiteY59" fmla="*/ 388606 h 634172"/>
                <a:gd name="connsiteX60" fmla="*/ 733056 w 1239749"/>
                <a:gd name="connsiteY60" fmla="*/ 460044 h 634172"/>
                <a:gd name="connsiteX61" fmla="*/ 704481 w 1239749"/>
                <a:gd name="connsiteY61" fmla="*/ 507669 h 634172"/>
                <a:gd name="connsiteX62" fmla="*/ 637806 w 1239749"/>
                <a:gd name="connsiteY62" fmla="*/ 498144 h 634172"/>
                <a:gd name="connsiteX63" fmla="*/ 685430 w 1239749"/>
                <a:gd name="connsiteY63" fmla="*/ 364794 h 634172"/>
                <a:gd name="connsiteX64" fmla="*/ 628281 w 1239749"/>
                <a:gd name="connsiteY64" fmla="*/ 336218 h 634172"/>
                <a:gd name="connsiteX65" fmla="*/ 585418 w 1239749"/>
                <a:gd name="connsiteY65" fmla="*/ 421944 h 634172"/>
                <a:gd name="connsiteX66" fmla="*/ 518743 w 1239749"/>
                <a:gd name="connsiteY66" fmla="*/ 450519 h 634172"/>
                <a:gd name="connsiteX67" fmla="*/ 428256 w 1239749"/>
                <a:gd name="connsiteY67" fmla="*/ 412419 h 634172"/>
                <a:gd name="connsiteX68" fmla="*/ 499693 w 1239749"/>
                <a:gd name="connsiteY68" fmla="*/ 312406 h 634172"/>
                <a:gd name="connsiteX69" fmla="*/ 533031 w 1239749"/>
                <a:gd name="connsiteY69" fmla="*/ 240969 h 634172"/>
                <a:gd name="connsiteX70" fmla="*/ 475881 w 1239749"/>
                <a:gd name="connsiteY70" fmla="*/ 250494 h 634172"/>
                <a:gd name="connsiteX71" fmla="*/ 442543 w 1239749"/>
                <a:gd name="connsiteY71" fmla="*/ 269543 h 634172"/>
                <a:gd name="connsiteX72" fmla="*/ 356818 w 1239749"/>
                <a:gd name="connsiteY72" fmla="*/ 345744 h 634172"/>
                <a:gd name="connsiteX73" fmla="*/ 204418 w 1239749"/>
                <a:gd name="connsiteY73" fmla="*/ 317169 h 634172"/>
                <a:gd name="connsiteX74" fmla="*/ 137743 w 1239749"/>
                <a:gd name="connsiteY74" fmla="*/ 269544 h 634172"/>
                <a:gd name="connsiteX75" fmla="*/ 190131 w 1239749"/>
                <a:gd name="connsiteY75" fmla="*/ 164769 h 634172"/>
                <a:gd name="connsiteX76" fmla="*/ 123456 w 1239749"/>
                <a:gd name="connsiteY76" fmla="*/ 136194 h 634172"/>
                <a:gd name="connsiteX77" fmla="*/ 94881 w 1239749"/>
                <a:gd name="connsiteY77" fmla="*/ 217156 h 634172"/>
                <a:gd name="connsiteX78" fmla="*/ 4393 w 1239749"/>
                <a:gd name="connsiteY78" fmla="*/ 164769 h 634172"/>
                <a:gd name="connsiteX0" fmla="*/ 4393 w 1239749"/>
                <a:gd name="connsiteY0" fmla="*/ 164769 h 634172"/>
                <a:gd name="connsiteX1" fmla="*/ 23443 w 1239749"/>
                <a:gd name="connsiteY1" fmla="*/ 69519 h 634172"/>
                <a:gd name="connsiteX2" fmla="*/ 104406 w 1239749"/>
                <a:gd name="connsiteY2" fmla="*/ 12369 h 634172"/>
                <a:gd name="connsiteX3" fmla="*/ 232993 w 1239749"/>
                <a:gd name="connsiteY3" fmla="*/ 2844 h 634172"/>
                <a:gd name="connsiteX4" fmla="*/ 190131 w 1239749"/>
                <a:gd name="connsiteY4" fmla="*/ 50469 h 634172"/>
                <a:gd name="connsiteX5" fmla="*/ 175843 w 1239749"/>
                <a:gd name="connsiteY5" fmla="*/ 98094 h 634172"/>
                <a:gd name="connsiteX6" fmla="*/ 247281 w 1239749"/>
                <a:gd name="connsiteY6" fmla="*/ 69519 h 634172"/>
                <a:gd name="connsiteX7" fmla="*/ 318718 w 1239749"/>
                <a:gd name="connsiteY7" fmla="*/ 12369 h 634172"/>
                <a:gd name="connsiteX8" fmla="*/ 390156 w 1239749"/>
                <a:gd name="connsiteY8" fmla="*/ 2844 h 634172"/>
                <a:gd name="connsiteX9" fmla="*/ 423493 w 1239749"/>
                <a:gd name="connsiteY9" fmla="*/ 31419 h 634172"/>
                <a:gd name="connsiteX10" fmla="*/ 375868 w 1239749"/>
                <a:gd name="connsiteY10" fmla="*/ 69519 h 634172"/>
                <a:gd name="connsiteX11" fmla="*/ 328243 w 1239749"/>
                <a:gd name="connsiteY11" fmla="*/ 102856 h 634172"/>
                <a:gd name="connsiteX12" fmla="*/ 247281 w 1239749"/>
                <a:gd name="connsiteY12" fmla="*/ 202869 h 634172"/>
                <a:gd name="connsiteX13" fmla="*/ 309193 w 1239749"/>
                <a:gd name="connsiteY13" fmla="*/ 212394 h 634172"/>
                <a:gd name="connsiteX14" fmla="*/ 380631 w 1239749"/>
                <a:gd name="connsiteY14" fmla="*/ 140956 h 634172"/>
                <a:gd name="connsiteX15" fmla="*/ 490168 w 1239749"/>
                <a:gd name="connsiteY15" fmla="*/ 55231 h 634172"/>
                <a:gd name="connsiteX16" fmla="*/ 533031 w 1239749"/>
                <a:gd name="connsiteY16" fmla="*/ 45706 h 634172"/>
                <a:gd name="connsiteX17" fmla="*/ 628281 w 1239749"/>
                <a:gd name="connsiteY17" fmla="*/ 83806 h 634172"/>
                <a:gd name="connsiteX18" fmla="*/ 499693 w 1239749"/>
                <a:gd name="connsiteY18" fmla="*/ 131431 h 634172"/>
                <a:gd name="connsiteX19" fmla="*/ 509218 w 1239749"/>
                <a:gd name="connsiteY19" fmla="*/ 164769 h 634172"/>
                <a:gd name="connsiteX20" fmla="*/ 580656 w 1239749"/>
                <a:gd name="connsiteY20" fmla="*/ 150481 h 634172"/>
                <a:gd name="connsiteX21" fmla="*/ 585418 w 1239749"/>
                <a:gd name="connsiteY21" fmla="*/ 207631 h 634172"/>
                <a:gd name="connsiteX22" fmla="*/ 623518 w 1239749"/>
                <a:gd name="connsiteY22" fmla="*/ 264781 h 634172"/>
                <a:gd name="connsiteX23" fmla="*/ 637806 w 1239749"/>
                <a:gd name="connsiteY23" fmla="*/ 202869 h 634172"/>
                <a:gd name="connsiteX24" fmla="*/ 637806 w 1239749"/>
                <a:gd name="connsiteY24" fmla="*/ 140956 h 634172"/>
                <a:gd name="connsiteX25" fmla="*/ 709243 w 1239749"/>
                <a:gd name="connsiteY25" fmla="*/ 107619 h 634172"/>
                <a:gd name="connsiteX26" fmla="*/ 833068 w 1239749"/>
                <a:gd name="connsiteY26" fmla="*/ 150481 h 634172"/>
                <a:gd name="connsiteX27" fmla="*/ 766393 w 1239749"/>
                <a:gd name="connsiteY27" fmla="*/ 236206 h 634172"/>
                <a:gd name="connsiteX28" fmla="*/ 737818 w 1239749"/>
                <a:gd name="connsiteY28" fmla="*/ 302881 h 634172"/>
                <a:gd name="connsiteX29" fmla="*/ 790206 w 1239749"/>
                <a:gd name="connsiteY29" fmla="*/ 364794 h 634172"/>
                <a:gd name="connsiteX30" fmla="*/ 823543 w 1239749"/>
                <a:gd name="connsiteY30" fmla="*/ 317169 h 634172"/>
                <a:gd name="connsiteX31" fmla="*/ 833068 w 1239749"/>
                <a:gd name="connsiteY31" fmla="*/ 250494 h 634172"/>
                <a:gd name="connsiteX32" fmla="*/ 909268 w 1239749"/>
                <a:gd name="connsiteY32" fmla="*/ 179056 h 634172"/>
                <a:gd name="connsiteX33" fmla="*/ 994993 w 1239749"/>
                <a:gd name="connsiteY33" fmla="*/ 240969 h 634172"/>
                <a:gd name="connsiteX34" fmla="*/ 952131 w 1239749"/>
                <a:gd name="connsiteY34" fmla="*/ 321931 h 634172"/>
                <a:gd name="connsiteX35" fmla="*/ 899744 w 1239749"/>
                <a:gd name="connsiteY35" fmla="*/ 388606 h 634172"/>
                <a:gd name="connsiteX36" fmla="*/ 952131 w 1239749"/>
                <a:gd name="connsiteY36" fmla="*/ 421944 h 634172"/>
                <a:gd name="connsiteX37" fmla="*/ 1014044 w 1239749"/>
                <a:gd name="connsiteY37" fmla="*/ 336218 h 634172"/>
                <a:gd name="connsiteX38" fmla="*/ 1071193 w 1239749"/>
                <a:gd name="connsiteY38" fmla="*/ 288594 h 634172"/>
                <a:gd name="connsiteX39" fmla="*/ 1133106 w 1239749"/>
                <a:gd name="connsiteY39" fmla="*/ 298119 h 634172"/>
                <a:gd name="connsiteX40" fmla="*/ 1199781 w 1239749"/>
                <a:gd name="connsiteY40" fmla="*/ 369556 h 634172"/>
                <a:gd name="connsiteX41" fmla="*/ 1137868 w 1239749"/>
                <a:gd name="connsiteY41" fmla="*/ 412419 h 634172"/>
                <a:gd name="connsiteX42" fmla="*/ 1085480 w 1239749"/>
                <a:gd name="connsiteY42" fmla="*/ 460044 h 634172"/>
                <a:gd name="connsiteX43" fmla="*/ 1104531 w 1239749"/>
                <a:gd name="connsiteY43" fmla="*/ 507668 h 634172"/>
                <a:gd name="connsiteX44" fmla="*/ 1180731 w 1239749"/>
                <a:gd name="connsiteY44" fmla="*/ 488619 h 634172"/>
                <a:gd name="connsiteX45" fmla="*/ 1228356 w 1239749"/>
                <a:gd name="connsiteY45" fmla="*/ 440994 h 634172"/>
                <a:gd name="connsiteX46" fmla="*/ 1237881 w 1239749"/>
                <a:gd name="connsiteY46" fmla="*/ 517194 h 634172"/>
                <a:gd name="connsiteX47" fmla="*/ 1199781 w 1239749"/>
                <a:gd name="connsiteY47" fmla="*/ 583869 h 634172"/>
                <a:gd name="connsiteX48" fmla="*/ 1085481 w 1239749"/>
                <a:gd name="connsiteY48" fmla="*/ 626731 h 634172"/>
                <a:gd name="connsiteX49" fmla="*/ 985468 w 1239749"/>
                <a:gd name="connsiteY49" fmla="*/ 631494 h 634172"/>
                <a:gd name="connsiteX50" fmla="*/ 956893 w 1239749"/>
                <a:gd name="connsiteY50" fmla="*/ 598156 h 634172"/>
                <a:gd name="connsiteX51" fmla="*/ 994993 w 1239749"/>
                <a:gd name="connsiteY51" fmla="*/ 545769 h 634172"/>
                <a:gd name="connsiteX52" fmla="*/ 1014043 w 1239749"/>
                <a:gd name="connsiteY52" fmla="*/ 474331 h 634172"/>
                <a:gd name="connsiteX53" fmla="*/ 956893 w 1239749"/>
                <a:gd name="connsiteY53" fmla="*/ 488618 h 634172"/>
                <a:gd name="connsiteX54" fmla="*/ 899743 w 1239749"/>
                <a:gd name="connsiteY54" fmla="*/ 569581 h 634172"/>
                <a:gd name="connsiteX55" fmla="*/ 856880 w 1239749"/>
                <a:gd name="connsiteY55" fmla="*/ 598156 h 634172"/>
                <a:gd name="connsiteX56" fmla="*/ 785443 w 1239749"/>
                <a:gd name="connsiteY56" fmla="*/ 574344 h 634172"/>
                <a:gd name="connsiteX57" fmla="*/ 794968 w 1239749"/>
                <a:gd name="connsiteY57" fmla="*/ 507669 h 634172"/>
                <a:gd name="connsiteX58" fmla="*/ 833068 w 1239749"/>
                <a:gd name="connsiteY58" fmla="*/ 417181 h 634172"/>
                <a:gd name="connsiteX59" fmla="*/ 785443 w 1239749"/>
                <a:gd name="connsiteY59" fmla="*/ 388606 h 634172"/>
                <a:gd name="connsiteX60" fmla="*/ 733056 w 1239749"/>
                <a:gd name="connsiteY60" fmla="*/ 460044 h 634172"/>
                <a:gd name="connsiteX61" fmla="*/ 704481 w 1239749"/>
                <a:gd name="connsiteY61" fmla="*/ 507669 h 634172"/>
                <a:gd name="connsiteX62" fmla="*/ 637806 w 1239749"/>
                <a:gd name="connsiteY62" fmla="*/ 498144 h 634172"/>
                <a:gd name="connsiteX63" fmla="*/ 685430 w 1239749"/>
                <a:gd name="connsiteY63" fmla="*/ 364794 h 634172"/>
                <a:gd name="connsiteX64" fmla="*/ 628281 w 1239749"/>
                <a:gd name="connsiteY64" fmla="*/ 336218 h 634172"/>
                <a:gd name="connsiteX65" fmla="*/ 585418 w 1239749"/>
                <a:gd name="connsiteY65" fmla="*/ 421944 h 634172"/>
                <a:gd name="connsiteX66" fmla="*/ 518743 w 1239749"/>
                <a:gd name="connsiteY66" fmla="*/ 450519 h 634172"/>
                <a:gd name="connsiteX67" fmla="*/ 428256 w 1239749"/>
                <a:gd name="connsiteY67" fmla="*/ 412419 h 634172"/>
                <a:gd name="connsiteX68" fmla="*/ 499693 w 1239749"/>
                <a:gd name="connsiteY68" fmla="*/ 312406 h 634172"/>
                <a:gd name="connsiteX69" fmla="*/ 533031 w 1239749"/>
                <a:gd name="connsiteY69" fmla="*/ 240969 h 634172"/>
                <a:gd name="connsiteX70" fmla="*/ 442543 w 1239749"/>
                <a:gd name="connsiteY70" fmla="*/ 269543 h 634172"/>
                <a:gd name="connsiteX71" fmla="*/ 356818 w 1239749"/>
                <a:gd name="connsiteY71" fmla="*/ 345744 h 634172"/>
                <a:gd name="connsiteX72" fmla="*/ 204418 w 1239749"/>
                <a:gd name="connsiteY72" fmla="*/ 317169 h 634172"/>
                <a:gd name="connsiteX73" fmla="*/ 137743 w 1239749"/>
                <a:gd name="connsiteY73" fmla="*/ 269544 h 634172"/>
                <a:gd name="connsiteX74" fmla="*/ 190131 w 1239749"/>
                <a:gd name="connsiteY74" fmla="*/ 164769 h 634172"/>
                <a:gd name="connsiteX75" fmla="*/ 123456 w 1239749"/>
                <a:gd name="connsiteY75" fmla="*/ 136194 h 634172"/>
                <a:gd name="connsiteX76" fmla="*/ 94881 w 1239749"/>
                <a:gd name="connsiteY76" fmla="*/ 217156 h 634172"/>
                <a:gd name="connsiteX77" fmla="*/ 4393 w 1239749"/>
                <a:gd name="connsiteY77" fmla="*/ 164769 h 634172"/>
                <a:gd name="connsiteX0" fmla="*/ 4393 w 1239749"/>
                <a:gd name="connsiteY0" fmla="*/ 164769 h 634172"/>
                <a:gd name="connsiteX1" fmla="*/ 23443 w 1239749"/>
                <a:gd name="connsiteY1" fmla="*/ 69519 h 634172"/>
                <a:gd name="connsiteX2" fmla="*/ 104406 w 1239749"/>
                <a:gd name="connsiteY2" fmla="*/ 12369 h 634172"/>
                <a:gd name="connsiteX3" fmla="*/ 232993 w 1239749"/>
                <a:gd name="connsiteY3" fmla="*/ 2844 h 634172"/>
                <a:gd name="connsiteX4" fmla="*/ 190131 w 1239749"/>
                <a:gd name="connsiteY4" fmla="*/ 50469 h 634172"/>
                <a:gd name="connsiteX5" fmla="*/ 175843 w 1239749"/>
                <a:gd name="connsiteY5" fmla="*/ 98094 h 634172"/>
                <a:gd name="connsiteX6" fmla="*/ 247281 w 1239749"/>
                <a:gd name="connsiteY6" fmla="*/ 69519 h 634172"/>
                <a:gd name="connsiteX7" fmla="*/ 318718 w 1239749"/>
                <a:gd name="connsiteY7" fmla="*/ 12369 h 634172"/>
                <a:gd name="connsiteX8" fmla="*/ 390156 w 1239749"/>
                <a:gd name="connsiteY8" fmla="*/ 2844 h 634172"/>
                <a:gd name="connsiteX9" fmla="*/ 423493 w 1239749"/>
                <a:gd name="connsiteY9" fmla="*/ 31419 h 634172"/>
                <a:gd name="connsiteX10" fmla="*/ 375868 w 1239749"/>
                <a:gd name="connsiteY10" fmla="*/ 69519 h 634172"/>
                <a:gd name="connsiteX11" fmla="*/ 328243 w 1239749"/>
                <a:gd name="connsiteY11" fmla="*/ 102856 h 634172"/>
                <a:gd name="connsiteX12" fmla="*/ 247281 w 1239749"/>
                <a:gd name="connsiteY12" fmla="*/ 202869 h 634172"/>
                <a:gd name="connsiteX13" fmla="*/ 309193 w 1239749"/>
                <a:gd name="connsiteY13" fmla="*/ 212394 h 634172"/>
                <a:gd name="connsiteX14" fmla="*/ 380631 w 1239749"/>
                <a:gd name="connsiteY14" fmla="*/ 140956 h 634172"/>
                <a:gd name="connsiteX15" fmla="*/ 490168 w 1239749"/>
                <a:gd name="connsiteY15" fmla="*/ 55231 h 634172"/>
                <a:gd name="connsiteX16" fmla="*/ 533031 w 1239749"/>
                <a:gd name="connsiteY16" fmla="*/ 45706 h 634172"/>
                <a:gd name="connsiteX17" fmla="*/ 628281 w 1239749"/>
                <a:gd name="connsiteY17" fmla="*/ 83806 h 634172"/>
                <a:gd name="connsiteX18" fmla="*/ 499693 w 1239749"/>
                <a:gd name="connsiteY18" fmla="*/ 131431 h 634172"/>
                <a:gd name="connsiteX19" fmla="*/ 509218 w 1239749"/>
                <a:gd name="connsiteY19" fmla="*/ 164769 h 634172"/>
                <a:gd name="connsiteX20" fmla="*/ 580656 w 1239749"/>
                <a:gd name="connsiteY20" fmla="*/ 150481 h 634172"/>
                <a:gd name="connsiteX21" fmla="*/ 585418 w 1239749"/>
                <a:gd name="connsiteY21" fmla="*/ 207631 h 634172"/>
                <a:gd name="connsiteX22" fmla="*/ 623518 w 1239749"/>
                <a:gd name="connsiteY22" fmla="*/ 264781 h 634172"/>
                <a:gd name="connsiteX23" fmla="*/ 637806 w 1239749"/>
                <a:gd name="connsiteY23" fmla="*/ 202869 h 634172"/>
                <a:gd name="connsiteX24" fmla="*/ 637806 w 1239749"/>
                <a:gd name="connsiteY24" fmla="*/ 140956 h 634172"/>
                <a:gd name="connsiteX25" fmla="*/ 709243 w 1239749"/>
                <a:gd name="connsiteY25" fmla="*/ 107619 h 634172"/>
                <a:gd name="connsiteX26" fmla="*/ 833068 w 1239749"/>
                <a:gd name="connsiteY26" fmla="*/ 150481 h 634172"/>
                <a:gd name="connsiteX27" fmla="*/ 766393 w 1239749"/>
                <a:gd name="connsiteY27" fmla="*/ 236206 h 634172"/>
                <a:gd name="connsiteX28" fmla="*/ 737818 w 1239749"/>
                <a:gd name="connsiteY28" fmla="*/ 302881 h 634172"/>
                <a:gd name="connsiteX29" fmla="*/ 790206 w 1239749"/>
                <a:gd name="connsiteY29" fmla="*/ 364794 h 634172"/>
                <a:gd name="connsiteX30" fmla="*/ 823543 w 1239749"/>
                <a:gd name="connsiteY30" fmla="*/ 317169 h 634172"/>
                <a:gd name="connsiteX31" fmla="*/ 833068 w 1239749"/>
                <a:gd name="connsiteY31" fmla="*/ 250494 h 634172"/>
                <a:gd name="connsiteX32" fmla="*/ 909268 w 1239749"/>
                <a:gd name="connsiteY32" fmla="*/ 179056 h 634172"/>
                <a:gd name="connsiteX33" fmla="*/ 994993 w 1239749"/>
                <a:gd name="connsiteY33" fmla="*/ 240969 h 634172"/>
                <a:gd name="connsiteX34" fmla="*/ 952131 w 1239749"/>
                <a:gd name="connsiteY34" fmla="*/ 321931 h 634172"/>
                <a:gd name="connsiteX35" fmla="*/ 899744 w 1239749"/>
                <a:gd name="connsiteY35" fmla="*/ 388606 h 634172"/>
                <a:gd name="connsiteX36" fmla="*/ 952131 w 1239749"/>
                <a:gd name="connsiteY36" fmla="*/ 421944 h 634172"/>
                <a:gd name="connsiteX37" fmla="*/ 1014044 w 1239749"/>
                <a:gd name="connsiteY37" fmla="*/ 336218 h 634172"/>
                <a:gd name="connsiteX38" fmla="*/ 1071193 w 1239749"/>
                <a:gd name="connsiteY38" fmla="*/ 288594 h 634172"/>
                <a:gd name="connsiteX39" fmla="*/ 1133106 w 1239749"/>
                <a:gd name="connsiteY39" fmla="*/ 298119 h 634172"/>
                <a:gd name="connsiteX40" fmla="*/ 1199781 w 1239749"/>
                <a:gd name="connsiteY40" fmla="*/ 369556 h 634172"/>
                <a:gd name="connsiteX41" fmla="*/ 1137868 w 1239749"/>
                <a:gd name="connsiteY41" fmla="*/ 412419 h 634172"/>
                <a:gd name="connsiteX42" fmla="*/ 1085480 w 1239749"/>
                <a:gd name="connsiteY42" fmla="*/ 460044 h 634172"/>
                <a:gd name="connsiteX43" fmla="*/ 1104531 w 1239749"/>
                <a:gd name="connsiteY43" fmla="*/ 507668 h 634172"/>
                <a:gd name="connsiteX44" fmla="*/ 1180731 w 1239749"/>
                <a:gd name="connsiteY44" fmla="*/ 488619 h 634172"/>
                <a:gd name="connsiteX45" fmla="*/ 1228356 w 1239749"/>
                <a:gd name="connsiteY45" fmla="*/ 440994 h 634172"/>
                <a:gd name="connsiteX46" fmla="*/ 1237881 w 1239749"/>
                <a:gd name="connsiteY46" fmla="*/ 517194 h 634172"/>
                <a:gd name="connsiteX47" fmla="*/ 1199781 w 1239749"/>
                <a:gd name="connsiteY47" fmla="*/ 583869 h 634172"/>
                <a:gd name="connsiteX48" fmla="*/ 1085481 w 1239749"/>
                <a:gd name="connsiteY48" fmla="*/ 626731 h 634172"/>
                <a:gd name="connsiteX49" fmla="*/ 985468 w 1239749"/>
                <a:gd name="connsiteY49" fmla="*/ 631494 h 634172"/>
                <a:gd name="connsiteX50" fmla="*/ 956893 w 1239749"/>
                <a:gd name="connsiteY50" fmla="*/ 598156 h 634172"/>
                <a:gd name="connsiteX51" fmla="*/ 994993 w 1239749"/>
                <a:gd name="connsiteY51" fmla="*/ 545769 h 634172"/>
                <a:gd name="connsiteX52" fmla="*/ 1014043 w 1239749"/>
                <a:gd name="connsiteY52" fmla="*/ 474331 h 634172"/>
                <a:gd name="connsiteX53" fmla="*/ 956893 w 1239749"/>
                <a:gd name="connsiteY53" fmla="*/ 488618 h 634172"/>
                <a:gd name="connsiteX54" fmla="*/ 899743 w 1239749"/>
                <a:gd name="connsiteY54" fmla="*/ 569581 h 634172"/>
                <a:gd name="connsiteX55" fmla="*/ 856880 w 1239749"/>
                <a:gd name="connsiteY55" fmla="*/ 598156 h 634172"/>
                <a:gd name="connsiteX56" fmla="*/ 785443 w 1239749"/>
                <a:gd name="connsiteY56" fmla="*/ 574344 h 634172"/>
                <a:gd name="connsiteX57" fmla="*/ 794968 w 1239749"/>
                <a:gd name="connsiteY57" fmla="*/ 507669 h 634172"/>
                <a:gd name="connsiteX58" fmla="*/ 833068 w 1239749"/>
                <a:gd name="connsiteY58" fmla="*/ 417181 h 634172"/>
                <a:gd name="connsiteX59" fmla="*/ 785443 w 1239749"/>
                <a:gd name="connsiteY59" fmla="*/ 388606 h 634172"/>
                <a:gd name="connsiteX60" fmla="*/ 733056 w 1239749"/>
                <a:gd name="connsiteY60" fmla="*/ 460044 h 634172"/>
                <a:gd name="connsiteX61" fmla="*/ 704481 w 1239749"/>
                <a:gd name="connsiteY61" fmla="*/ 507669 h 634172"/>
                <a:gd name="connsiteX62" fmla="*/ 637806 w 1239749"/>
                <a:gd name="connsiteY62" fmla="*/ 498144 h 634172"/>
                <a:gd name="connsiteX63" fmla="*/ 685430 w 1239749"/>
                <a:gd name="connsiteY63" fmla="*/ 364794 h 634172"/>
                <a:gd name="connsiteX64" fmla="*/ 628281 w 1239749"/>
                <a:gd name="connsiteY64" fmla="*/ 336218 h 634172"/>
                <a:gd name="connsiteX65" fmla="*/ 585418 w 1239749"/>
                <a:gd name="connsiteY65" fmla="*/ 421944 h 634172"/>
                <a:gd name="connsiteX66" fmla="*/ 518743 w 1239749"/>
                <a:gd name="connsiteY66" fmla="*/ 450519 h 634172"/>
                <a:gd name="connsiteX67" fmla="*/ 428256 w 1239749"/>
                <a:gd name="connsiteY67" fmla="*/ 412419 h 634172"/>
                <a:gd name="connsiteX68" fmla="*/ 499693 w 1239749"/>
                <a:gd name="connsiteY68" fmla="*/ 312406 h 634172"/>
                <a:gd name="connsiteX69" fmla="*/ 504456 w 1239749"/>
                <a:gd name="connsiteY69" fmla="*/ 260019 h 634172"/>
                <a:gd name="connsiteX70" fmla="*/ 442543 w 1239749"/>
                <a:gd name="connsiteY70" fmla="*/ 269543 h 634172"/>
                <a:gd name="connsiteX71" fmla="*/ 356818 w 1239749"/>
                <a:gd name="connsiteY71" fmla="*/ 345744 h 634172"/>
                <a:gd name="connsiteX72" fmla="*/ 204418 w 1239749"/>
                <a:gd name="connsiteY72" fmla="*/ 317169 h 634172"/>
                <a:gd name="connsiteX73" fmla="*/ 137743 w 1239749"/>
                <a:gd name="connsiteY73" fmla="*/ 269544 h 634172"/>
                <a:gd name="connsiteX74" fmla="*/ 190131 w 1239749"/>
                <a:gd name="connsiteY74" fmla="*/ 164769 h 634172"/>
                <a:gd name="connsiteX75" fmla="*/ 123456 w 1239749"/>
                <a:gd name="connsiteY75" fmla="*/ 136194 h 634172"/>
                <a:gd name="connsiteX76" fmla="*/ 94881 w 1239749"/>
                <a:gd name="connsiteY76" fmla="*/ 217156 h 634172"/>
                <a:gd name="connsiteX77" fmla="*/ 4393 w 1239749"/>
                <a:gd name="connsiteY77" fmla="*/ 164769 h 634172"/>
                <a:gd name="connsiteX0" fmla="*/ 4393 w 1239749"/>
                <a:gd name="connsiteY0" fmla="*/ 164769 h 634172"/>
                <a:gd name="connsiteX1" fmla="*/ 23443 w 1239749"/>
                <a:gd name="connsiteY1" fmla="*/ 69519 h 634172"/>
                <a:gd name="connsiteX2" fmla="*/ 104406 w 1239749"/>
                <a:gd name="connsiteY2" fmla="*/ 12369 h 634172"/>
                <a:gd name="connsiteX3" fmla="*/ 232993 w 1239749"/>
                <a:gd name="connsiteY3" fmla="*/ 2844 h 634172"/>
                <a:gd name="connsiteX4" fmla="*/ 190131 w 1239749"/>
                <a:gd name="connsiteY4" fmla="*/ 50469 h 634172"/>
                <a:gd name="connsiteX5" fmla="*/ 175843 w 1239749"/>
                <a:gd name="connsiteY5" fmla="*/ 98094 h 634172"/>
                <a:gd name="connsiteX6" fmla="*/ 247281 w 1239749"/>
                <a:gd name="connsiteY6" fmla="*/ 69519 h 634172"/>
                <a:gd name="connsiteX7" fmla="*/ 318718 w 1239749"/>
                <a:gd name="connsiteY7" fmla="*/ 12369 h 634172"/>
                <a:gd name="connsiteX8" fmla="*/ 390156 w 1239749"/>
                <a:gd name="connsiteY8" fmla="*/ 2844 h 634172"/>
                <a:gd name="connsiteX9" fmla="*/ 423493 w 1239749"/>
                <a:gd name="connsiteY9" fmla="*/ 31419 h 634172"/>
                <a:gd name="connsiteX10" fmla="*/ 375868 w 1239749"/>
                <a:gd name="connsiteY10" fmla="*/ 69519 h 634172"/>
                <a:gd name="connsiteX11" fmla="*/ 328243 w 1239749"/>
                <a:gd name="connsiteY11" fmla="*/ 102856 h 634172"/>
                <a:gd name="connsiteX12" fmla="*/ 247281 w 1239749"/>
                <a:gd name="connsiteY12" fmla="*/ 202869 h 634172"/>
                <a:gd name="connsiteX13" fmla="*/ 309193 w 1239749"/>
                <a:gd name="connsiteY13" fmla="*/ 212394 h 634172"/>
                <a:gd name="connsiteX14" fmla="*/ 380631 w 1239749"/>
                <a:gd name="connsiteY14" fmla="*/ 140956 h 634172"/>
                <a:gd name="connsiteX15" fmla="*/ 490168 w 1239749"/>
                <a:gd name="connsiteY15" fmla="*/ 55231 h 634172"/>
                <a:gd name="connsiteX16" fmla="*/ 533031 w 1239749"/>
                <a:gd name="connsiteY16" fmla="*/ 45706 h 634172"/>
                <a:gd name="connsiteX17" fmla="*/ 628281 w 1239749"/>
                <a:gd name="connsiteY17" fmla="*/ 83806 h 634172"/>
                <a:gd name="connsiteX18" fmla="*/ 499693 w 1239749"/>
                <a:gd name="connsiteY18" fmla="*/ 131431 h 634172"/>
                <a:gd name="connsiteX19" fmla="*/ 509218 w 1239749"/>
                <a:gd name="connsiteY19" fmla="*/ 164769 h 634172"/>
                <a:gd name="connsiteX20" fmla="*/ 580656 w 1239749"/>
                <a:gd name="connsiteY20" fmla="*/ 150481 h 634172"/>
                <a:gd name="connsiteX21" fmla="*/ 585418 w 1239749"/>
                <a:gd name="connsiteY21" fmla="*/ 207631 h 634172"/>
                <a:gd name="connsiteX22" fmla="*/ 623518 w 1239749"/>
                <a:gd name="connsiteY22" fmla="*/ 264781 h 634172"/>
                <a:gd name="connsiteX23" fmla="*/ 637806 w 1239749"/>
                <a:gd name="connsiteY23" fmla="*/ 202869 h 634172"/>
                <a:gd name="connsiteX24" fmla="*/ 637806 w 1239749"/>
                <a:gd name="connsiteY24" fmla="*/ 140956 h 634172"/>
                <a:gd name="connsiteX25" fmla="*/ 709243 w 1239749"/>
                <a:gd name="connsiteY25" fmla="*/ 107619 h 634172"/>
                <a:gd name="connsiteX26" fmla="*/ 833068 w 1239749"/>
                <a:gd name="connsiteY26" fmla="*/ 150481 h 634172"/>
                <a:gd name="connsiteX27" fmla="*/ 766393 w 1239749"/>
                <a:gd name="connsiteY27" fmla="*/ 236206 h 634172"/>
                <a:gd name="connsiteX28" fmla="*/ 737818 w 1239749"/>
                <a:gd name="connsiteY28" fmla="*/ 302881 h 634172"/>
                <a:gd name="connsiteX29" fmla="*/ 790206 w 1239749"/>
                <a:gd name="connsiteY29" fmla="*/ 364794 h 634172"/>
                <a:gd name="connsiteX30" fmla="*/ 823543 w 1239749"/>
                <a:gd name="connsiteY30" fmla="*/ 317169 h 634172"/>
                <a:gd name="connsiteX31" fmla="*/ 833068 w 1239749"/>
                <a:gd name="connsiteY31" fmla="*/ 250494 h 634172"/>
                <a:gd name="connsiteX32" fmla="*/ 909268 w 1239749"/>
                <a:gd name="connsiteY32" fmla="*/ 179056 h 634172"/>
                <a:gd name="connsiteX33" fmla="*/ 994993 w 1239749"/>
                <a:gd name="connsiteY33" fmla="*/ 240969 h 634172"/>
                <a:gd name="connsiteX34" fmla="*/ 952131 w 1239749"/>
                <a:gd name="connsiteY34" fmla="*/ 321931 h 634172"/>
                <a:gd name="connsiteX35" fmla="*/ 899744 w 1239749"/>
                <a:gd name="connsiteY35" fmla="*/ 388606 h 634172"/>
                <a:gd name="connsiteX36" fmla="*/ 952131 w 1239749"/>
                <a:gd name="connsiteY36" fmla="*/ 421944 h 634172"/>
                <a:gd name="connsiteX37" fmla="*/ 1014044 w 1239749"/>
                <a:gd name="connsiteY37" fmla="*/ 336218 h 634172"/>
                <a:gd name="connsiteX38" fmla="*/ 1071193 w 1239749"/>
                <a:gd name="connsiteY38" fmla="*/ 288594 h 634172"/>
                <a:gd name="connsiteX39" fmla="*/ 1133106 w 1239749"/>
                <a:gd name="connsiteY39" fmla="*/ 298119 h 634172"/>
                <a:gd name="connsiteX40" fmla="*/ 1199781 w 1239749"/>
                <a:gd name="connsiteY40" fmla="*/ 369556 h 634172"/>
                <a:gd name="connsiteX41" fmla="*/ 1137868 w 1239749"/>
                <a:gd name="connsiteY41" fmla="*/ 412419 h 634172"/>
                <a:gd name="connsiteX42" fmla="*/ 1085480 w 1239749"/>
                <a:gd name="connsiteY42" fmla="*/ 460044 h 634172"/>
                <a:gd name="connsiteX43" fmla="*/ 1104531 w 1239749"/>
                <a:gd name="connsiteY43" fmla="*/ 507668 h 634172"/>
                <a:gd name="connsiteX44" fmla="*/ 1180731 w 1239749"/>
                <a:gd name="connsiteY44" fmla="*/ 488619 h 634172"/>
                <a:gd name="connsiteX45" fmla="*/ 1228356 w 1239749"/>
                <a:gd name="connsiteY45" fmla="*/ 440994 h 634172"/>
                <a:gd name="connsiteX46" fmla="*/ 1237881 w 1239749"/>
                <a:gd name="connsiteY46" fmla="*/ 517194 h 634172"/>
                <a:gd name="connsiteX47" fmla="*/ 1199781 w 1239749"/>
                <a:gd name="connsiteY47" fmla="*/ 583869 h 634172"/>
                <a:gd name="connsiteX48" fmla="*/ 1085481 w 1239749"/>
                <a:gd name="connsiteY48" fmla="*/ 626731 h 634172"/>
                <a:gd name="connsiteX49" fmla="*/ 985468 w 1239749"/>
                <a:gd name="connsiteY49" fmla="*/ 631494 h 634172"/>
                <a:gd name="connsiteX50" fmla="*/ 956893 w 1239749"/>
                <a:gd name="connsiteY50" fmla="*/ 598156 h 634172"/>
                <a:gd name="connsiteX51" fmla="*/ 994993 w 1239749"/>
                <a:gd name="connsiteY51" fmla="*/ 545769 h 634172"/>
                <a:gd name="connsiteX52" fmla="*/ 1014043 w 1239749"/>
                <a:gd name="connsiteY52" fmla="*/ 474331 h 634172"/>
                <a:gd name="connsiteX53" fmla="*/ 956893 w 1239749"/>
                <a:gd name="connsiteY53" fmla="*/ 488618 h 634172"/>
                <a:gd name="connsiteX54" fmla="*/ 899743 w 1239749"/>
                <a:gd name="connsiteY54" fmla="*/ 569581 h 634172"/>
                <a:gd name="connsiteX55" fmla="*/ 856880 w 1239749"/>
                <a:gd name="connsiteY55" fmla="*/ 598156 h 634172"/>
                <a:gd name="connsiteX56" fmla="*/ 785443 w 1239749"/>
                <a:gd name="connsiteY56" fmla="*/ 574344 h 634172"/>
                <a:gd name="connsiteX57" fmla="*/ 794968 w 1239749"/>
                <a:gd name="connsiteY57" fmla="*/ 507669 h 634172"/>
                <a:gd name="connsiteX58" fmla="*/ 785443 w 1239749"/>
                <a:gd name="connsiteY58" fmla="*/ 388606 h 634172"/>
                <a:gd name="connsiteX59" fmla="*/ 733056 w 1239749"/>
                <a:gd name="connsiteY59" fmla="*/ 460044 h 634172"/>
                <a:gd name="connsiteX60" fmla="*/ 704481 w 1239749"/>
                <a:gd name="connsiteY60" fmla="*/ 507669 h 634172"/>
                <a:gd name="connsiteX61" fmla="*/ 637806 w 1239749"/>
                <a:gd name="connsiteY61" fmla="*/ 498144 h 634172"/>
                <a:gd name="connsiteX62" fmla="*/ 685430 w 1239749"/>
                <a:gd name="connsiteY62" fmla="*/ 364794 h 634172"/>
                <a:gd name="connsiteX63" fmla="*/ 628281 w 1239749"/>
                <a:gd name="connsiteY63" fmla="*/ 336218 h 634172"/>
                <a:gd name="connsiteX64" fmla="*/ 585418 w 1239749"/>
                <a:gd name="connsiteY64" fmla="*/ 421944 h 634172"/>
                <a:gd name="connsiteX65" fmla="*/ 518743 w 1239749"/>
                <a:gd name="connsiteY65" fmla="*/ 450519 h 634172"/>
                <a:gd name="connsiteX66" fmla="*/ 428256 w 1239749"/>
                <a:gd name="connsiteY66" fmla="*/ 412419 h 634172"/>
                <a:gd name="connsiteX67" fmla="*/ 499693 w 1239749"/>
                <a:gd name="connsiteY67" fmla="*/ 312406 h 634172"/>
                <a:gd name="connsiteX68" fmla="*/ 504456 w 1239749"/>
                <a:gd name="connsiteY68" fmla="*/ 260019 h 634172"/>
                <a:gd name="connsiteX69" fmla="*/ 442543 w 1239749"/>
                <a:gd name="connsiteY69" fmla="*/ 269543 h 634172"/>
                <a:gd name="connsiteX70" fmla="*/ 356818 w 1239749"/>
                <a:gd name="connsiteY70" fmla="*/ 345744 h 634172"/>
                <a:gd name="connsiteX71" fmla="*/ 204418 w 1239749"/>
                <a:gd name="connsiteY71" fmla="*/ 317169 h 634172"/>
                <a:gd name="connsiteX72" fmla="*/ 137743 w 1239749"/>
                <a:gd name="connsiteY72" fmla="*/ 269544 h 634172"/>
                <a:gd name="connsiteX73" fmla="*/ 190131 w 1239749"/>
                <a:gd name="connsiteY73" fmla="*/ 164769 h 634172"/>
                <a:gd name="connsiteX74" fmla="*/ 123456 w 1239749"/>
                <a:gd name="connsiteY74" fmla="*/ 136194 h 634172"/>
                <a:gd name="connsiteX75" fmla="*/ 94881 w 1239749"/>
                <a:gd name="connsiteY75" fmla="*/ 217156 h 634172"/>
                <a:gd name="connsiteX76" fmla="*/ 4393 w 1239749"/>
                <a:gd name="connsiteY76" fmla="*/ 164769 h 634172"/>
                <a:gd name="connsiteX0" fmla="*/ 4393 w 1239749"/>
                <a:gd name="connsiteY0" fmla="*/ 164769 h 634172"/>
                <a:gd name="connsiteX1" fmla="*/ 23443 w 1239749"/>
                <a:gd name="connsiteY1" fmla="*/ 69519 h 634172"/>
                <a:gd name="connsiteX2" fmla="*/ 104406 w 1239749"/>
                <a:gd name="connsiteY2" fmla="*/ 12369 h 634172"/>
                <a:gd name="connsiteX3" fmla="*/ 232993 w 1239749"/>
                <a:gd name="connsiteY3" fmla="*/ 2844 h 634172"/>
                <a:gd name="connsiteX4" fmla="*/ 190131 w 1239749"/>
                <a:gd name="connsiteY4" fmla="*/ 50469 h 634172"/>
                <a:gd name="connsiteX5" fmla="*/ 175843 w 1239749"/>
                <a:gd name="connsiteY5" fmla="*/ 98094 h 634172"/>
                <a:gd name="connsiteX6" fmla="*/ 247281 w 1239749"/>
                <a:gd name="connsiteY6" fmla="*/ 69519 h 634172"/>
                <a:gd name="connsiteX7" fmla="*/ 318718 w 1239749"/>
                <a:gd name="connsiteY7" fmla="*/ 12369 h 634172"/>
                <a:gd name="connsiteX8" fmla="*/ 390156 w 1239749"/>
                <a:gd name="connsiteY8" fmla="*/ 2844 h 634172"/>
                <a:gd name="connsiteX9" fmla="*/ 423493 w 1239749"/>
                <a:gd name="connsiteY9" fmla="*/ 31419 h 634172"/>
                <a:gd name="connsiteX10" fmla="*/ 375868 w 1239749"/>
                <a:gd name="connsiteY10" fmla="*/ 69519 h 634172"/>
                <a:gd name="connsiteX11" fmla="*/ 328243 w 1239749"/>
                <a:gd name="connsiteY11" fmla="*/ 102856 h 634172"/>
                <a:gd name="connsiteX12" fmla="*/ 247281 w 1239749"/>
                <a:gd name="connsiteY12" fmla="*/ 202869 h 634172"/>
                <a:gd name="connsiteX13" fmla="*/ 309193 w 1239749"/>
                <a:gd name="connsiteY13" fmla="*/ 212394 h 634172"/>
                <a:gd name="connsiteX14" fmla="*/ 380631 w 1239749"/>
                <a:gd name="connsiteY14" fmla="*/ 140956 h 634172"/>
                <a:gd name="connsiteX15" fmla="*/ 490168 w 1239749"/>
                <a:gd name="connsiteY15" fmla="*/ 55231 h 634172"/>
                <a:gd name="connsiteX16" fmla="*/ 533031 w 1239749"/>
                <a:gd name="connsiteY16" fmla="*/ 45706 h 634172"/>
                <a:gd name="connsiteX17" fmla="*/ 628281 w 1239749"/>
                <a:gd name="connsiteY17" fmla="*/ 83806 h 634172"/>
                <a:gd name="connsiteX18" fmla="*/ 499693 w 1239749"/>
                <a:gd name="connsiteY18" fmla="*/ 131431 h 634172"/>
                <a:gd name="connsiteX19" fmla="*/ 509218 w 1239749"/>
                <a:gd name="connsiteY19" fmla="*/ 164769 h 634172"/>
                <a:gd name="connsiteX20" fmla="*/ 580656 w 1239749"/>
                <a:gd name="connsiteY20" fmla="*/ 150481 h 634172"/>
                <a:gd name="connsiteX21" fmla="*/ 585418 w 1239749"/>
                <a:gd name="connsiteY21" fmla="*/ 207631 h 634172"/>
                <a:gd name="connsiteX22" fmla="*/ 623518 w 1239749"/>
                <a:gd name="connsiteY22" fmla="*/ 264781 h 634172"/>
                <a:gd name="connsiteX23" fmla="*/ 637806 w 1239749"/>
                <a:gd name="connsiteY23" fmla="*/ 202869 h 634172"/>
                <a:gd name="connsiteX24" fmla="*/ 637806 w 1239749"/>
                <a:gd name="connsiteY24" fmla="*/ 140956 h 634172"/>
                <a:gd name="connsiteX25" fmla="*/ 709243 w 1239749"/>
                <a:gd name="connsiteY25" fmla="*/ 107619 h 634172"/>
                <a:gd name="connsiteX26" fmla="*/ 833068 w 1239749"/>
                <a:gd name="connsiteY26" fmla="*/ 150481 h 634172"/>
                <a:gd name="connsiteX27" fmla="*/ 766393 w 1239749"/>
                <a:gd name="connsiteY27" fmla="*/ 236206 h 634172"/>
                <a:gd name="connsiteX28" fmla="*/ 737818 w 1239749"/>
                <a:gd name="connsiteY28" fmla="*/ 302881 h 634172"/>
                <a:gd name="connsiteX29" fmla="*/ 790206 w 1239749"/>
                <a:gd name="connsiteY29" fmla="*/ 364794 h 634172"/>
                <a:gd name="connsiteX30" fmla="*/ 823543 w 1239749"/>
                <a:gd name="connsiteY30" fmla="*/ 317169 h 634172"/>
                <a:gd name="connsiteX31" fmla="*/ 833068 w 1239749"/>
                <a:gd name="connsiteY31" fmla="*/ 250494 h 634172"/>
                <a:gd name="connsiteX32" fmla="*/ 909268 w 1239749"/>
                <a:gd name="connsiteY32" fmla="*/ 179056 h 634172"/>
                <a:gd name="connsiteX33" fmla="*/ 994993 w 1239749"/>
                <a:gd name="connsiteY33" fmla="*/ 240969 h 634172"/>
                <a:gd name="connsiteX34" fmla="*/ 952131 w 1239749"/>
                <a:gd name="connsiteY34" fmla="*/ 321931 h 634172"/>
                <a:gd name="connsiteX35" fmla="*/ 899744 w 1239749"/>
                <a:gd name="connsiteY35" fmla="*/ 388606 h 634172"/>
                <a:gd name="connsiteX36" fmla="*/ 952131 w 1239749"/>
                <a:gd name="connsiteY36" fmla="*/ 421944 h 634172"/>
                <a:gd name="connsiteX37" fmla="*/ 1014044 w 1239749"/>
                <a:gd name="connsiteY37" fmla="*/ 336218 h 634172"/>
                <a:gd name="connsiteX38" fmla="*/ 1071193 w 1239749"/>
                <a:gd name="connsiteY38" fmla="*/ 288594 h 634172"/>
                <a:gd name="connsiteX39" fmla="*/ 1133106 w 1239749"/>
                <a:gd name="connsiteY39" fmla="*/ 298119 h 634172"/>
                <a:gd name="connsiteX40" fmla="*/ 1199781 w 1239749"/>
                <a:gd name="connsiteY40" fmla="*/ 369556 h 634172"/>
                <a:gd name="connsiteX41" fmla="*/ 1137868 w 1239749"/>
                <a:gd name="connsiteY41" fmla="*/ 412419 h 634172"/>
                <a:gd name="connsiteX42" fmla="*/ 1085480 w 1239749"/>
                <a:gd name="connsiteY42" fmla="*/ 460044 h 634172"/>
                <a:gd name="connsiteX43" fmla="*/ 1104531 w 1239749"/>
                <a:gd name="connsiteY43" fmla="*/ 507668 h 634172"/>
                <a:gd name="connsiteX44" fmla="*/ 1180731 w 1239749"/>
                <a:gd name="connsiteY44" fmla="*/ 488619 h 634172"/>
                <a:gd name="connsiteX45" fmla="*/ 1228356 w 1239749"/>
                <a:gd name="connsiteY45" fmla="*/ 440994 h 634172"/>
                <a:gd name="connsiteX46" fmla="*/ 1237881 w 1239749"/>
                <a:gd name="connsiteY46" fmla="*/ 517194 h 634172"/>
                <a:gd name="connsiteX47" fmla="*/ 1199781 w 1239749"/>
                <a:gd name="connsiteY47" fmla="*/ 583869 h 634172"/>
                <a:gd name="connsiteX48" fmla="*/ 1085481 w 1239749"/>
                <a:gd name="connsiteY48" fmla="*/ 626731 h 634172"/>
                <a:gd name="connsiteX49" fmla="*/ 985468 w 1239749"/>
                <a:gd name="connsiteY49" fmla="*/ 631494 h 634172"/>
                <a:gd name="connsiteX50" fmla="*/ 956893 w 1239749"/>
                <a:gd name="connsiteY50" fmla="*/ 598156 h 634172"/>
                <a:gd name="connsiteX51" fmla="*/ 994993 w 1239749"/>
                <a:gd name="connsiteY51" fmla="*/ 545769 h 634172"/>
                <a:gd name="connsiteX52" fmla="*/ 1014043 w 1239749"/>
                <a:gd name="connsiteY52" fmla="*/ 474331 h 634172"/>
                <a:gd name="connsiteX53" fmla="*/ 956893 w 1239749"/>
                <a:gd name="connsiteY53" fmla="*/ 488618 h 634172"/>
                <a:gd name="connsiteX54" fmla="*/ 899743 w 1239749"/>
                <a:gd name="connsiteY54" fmla="*/ 569581 h 634172"/>
                <a:gd name="connsiteX55" fmla="*/ 856880 w 1239749"/>
                <a:gd name="connsiteY55" fmla="*/ 598156 h 634172"/>
                <a:gd name="connsiteX56" fmla="*/ 785443 w 1239749"/>
                <a:gd name="connsiteY56" fmla="*/ 574344 h 634172"/>
                <a:gd name="connsiteX57" fmla="*/ 794968 w 1239749"/>
                <a:gd name="connsiteY57" fmla="*/ 507669 h 634172"/>
                <a:gd name="connsiteX58" fmla="*/ 733056 w 1239749"/>
                <a:gd name="connsiteY58" fmla="*/ 460044 h 634172"/>
                <a:gd name="connsiteX59" fmla="*/ 704481 w 1239749"/>
                <a:gd name="connsiteY59" fmla="*/ 507669 h 634172"/>
                <a:gd name="connsiteX60" fmla="*/ 637806 w 1239749"/>
                <a:gd name="connsiteY60" fmla="*/ 498144 h 634172"/>
                <a:gd name="connsiteX61" fmla="*/ 685430 w 1239749"/>
                <a:gd name="connsiteY61" fmla="*/ 364794 h 634172"/>
                <a:gd name="connsiteX62" fmla="*/ 628281 w 1239749"/>
                <a:gd name="connsiteY62" fmla="*/ 336218 h 634172"/>
                <a:gd name="connsiteX63" fmla="*/ 585418 w 1239749"/>
                <a:gd name="connsiteY63" fmla="*/ 421944 h 634172"/>
                <a:gd name="connsiteX64" fmla="*/ 518743 w 1239749"/>
                <a:gd name="connsiteY64" fmla="*/ 450519 h 634172"/>
                <a:gd name="connsiteX65" fmla="*/ 428256 w 1239749"/>
                <a:gd name="connsiteY65" fmla="*/ 412419 h 634172"/>
                <a:gd name="connsiteX66" fmla="*/ 499693 w 1239749"/>
                <a:gd name="connsiteY66" fmla="*/ 312406 h 634172"/>
                <a:gd name="connsiteX67" fmla="*/ 504456 w 1239749"/>
                <a:gd name="connsiteY67" fmla="*/ 260019 h 634172"/>
                <a:gd name="connsiteX68" fmla="*/ 442543 w 1239749"/>
                <a:gd name="connsiteY68" fmla="*/ 269543 h 634172"/>
                <a:gd name="connsiteX69" fmla="*/ 356818 w 1239749"/>
                <a:gd name="connsiteY69" fmla="*/ 345744 h 634172"/>
                <a:gd name="connsiteX70" fmla="*/ 204418 w 1239749"/>
                <a:gd name="connsiteY70" fmla="*/ 317169 h 634172"/>
                <a:gd name="connsiteX71" fmla="*/ 137743 w 1239749"/>
                <a:gd name="connsiteY71" fmla="*/ 269544 h 634172"/>
                <a:gd name="connsiteX72" fmla="*/ 190131 w 1239749"/>
                <a:gd name="connsiteY72" fmla="*/ 164769 h 634172"/>
                <a:gd name="connsiteX73" fmla="*/ 123456 w 1239749"/>
                <a:gd name="connsiteY73" fmla="*/ 136194 h 634172"/>
                <a:gd name="connsiteX74" fmla="*/ 94881 w 1239749"/>
                <a:gd name="connsiteY74" fmla="*/ 217156 h 634172"/>
                <a:gd name="connsiteX75" fmla="*/ 4393 w 1239749"/>
                <a:gd name="connsiteY75" fmla="*/ 164769 h 634172"/>
                <a:gd name="connsiteX0" fmla="*/ 4393 w 1239749"/>
                <a:gd name="connsiteY0" fmla="*/ 164769 h 634172"/>
                <a:gd name="connsiteX1" fmla="*/ 23443 w 1239749"/>
                <a:gd name="connsiteY1" fmla="*/ 69519 h 634172"/>
                <a:gd name="connsiteX2" fmla="*/ 104406 w 1239749"/>
                <a:gd name="connsiteY2" fmla="*/ 12369 h 634172"/>
                <a:gd name="connsiteX3" fmla="*/ 232993 w 1239749"/>
                <a:gd name="connsiteY3" fmla="*/ 2844 h 634172"/>
                <a:gd name="connsiteX4" fmla="*/ 190131 w 1239749"/>
                <a:gd name="connsiteY4" fmla="*/ 50469 h 634172"/>
                <a:gd name="connsiteX5" fmla="*/ 175843 w 1239749"/>
                <a:gd name="connsiteY5" fmla="*/ 98094 h 634172"/>
                <a:gd name="connsiteX6" fmla="*/ 247281 w 1239749"/>
                <a:gd name="connsiteY6" fmla="*/ 69519 h 634172"/>
                <a:gd name="connsiteX7" fmla="*/ 318718 w 1239749"/>
                <a:gd name="connsiteY7" fmla="*/ 12369 h 634172"/>
                <a:gd name="connsiteX8" fmla="*/ 390156 w 1239749"/>
                <a:gd name="connsiteY8" fmla="*/ 2844 h 634172"/>
                <a:gd name="connsiteX9" fmla="*/ 423493 w 1239749"/>
                <a:gd name="connsiteY9" fmla="*/ 31419 h 634172"/>
                <a:gd name="connsiteX10" fmla="*/ 375868 w 1239749"/>
                <a:gd name="connsiteY10" fmla="*/ 69519 h 634172"/>
                <a:gd name="connsiteX11" fmla="*/ 328243 w 1239749"/>
                <a:gd name="connsiteY11" fmla="*/ 102856 h 634172"/>
                <a:gd name="connsiteX12" fmla="*/ 247281 w 1239749"/>
                <a:gd name="connsiteY12" fmla="*/ 202869 h 634172"/>
                <a:gd name="connsiteX13" fmla="*/ 309193 w 1239749"/>
                <a:gd name="connsiteY13" fmla="*/ 212394 h 634172"/>
                <a:gd name="connsiteX14" fmla="*/ 380631 w 1239749"/>
                <a:gd name="connsiteY14" fmla="*/ 140956 h 634172"/>
                <a:gd name="connsiteX15" fmla="*/ 490168 w 1239749"/>
                <a:gd name="connsiteY15" fmla="*/ 55231 h 634172"/>
                <a:gd name="connsiteX16" fmla="*/ 533031 w 1239749"/>
                <a:gd name="connsiteY16" fmla="*/ 45706 h 634172"/>
                <a:gd name="connsiteX17" fmla="*/ 628281 w 1239749"/>
                <a:gd name="connsiteY17" fmla="*/ 83806 h 634172"/>
                <a:gd name="connsiteX18" fmla="*/ 499693 w 1239749"/>
                <a:gd name="connsiteY18" fmla="*/ 131431 h 634172"/>
                <a:gd name="connsiteX19" fmla="*/ 509218 w 1239749"/>
                <a:gd name="connsiteY19" fmla="*/ 164769 h 634172"/>
                <a:gd name="connsiteX20" fmla="*/ 580656 w 1239749"/>
                <a:gd name="connsiteY20" fmla="*/ 150481 h 634172"/>
                <a:gd name="connsiteX21" fmla="*/ 585418 w 1239749"/>
                <a:gd name="connsiteY21" fmla="*/ 207631 h 634172"/>
                <a:gd name="connsiteX22" fmla="*/ 623518 w 1239749"/>
                <a:gd name="connsiteY22" fmla="*/ 264781 h 634172"/>
                <a:gd name="connsiteX23" fmla="*/ 637806 w 1239749"/>
                <a:gd name="connsiteY23" fmla="*/ 202869 h 634172"/>
                <a:gd name="connsiteX24" fmla="*/ 637806 w 1239749"/>
                <a:gd name="connsiteY24" fmla="*/ 140956 h 634172"/>
                <a:gd name="connsiteX25" fmla="*/ 709243 w 1239749"/>
                <a:gd name="connsiteY25" fmla="*/ 107619 h 634172"/>
                <a:gd name="connsiteX26" fmla="*/ 833068 w 1239749"/>
                <a:gd name="connsiteY26" fmla="*/ 150481 h 634172"/>
                <a:gd name="connsiteX27" fmla="*/ 766393 w 1239749"/>
                <a:gd name="connsiteY27" fmla="*/ 236206 h 634172"/>
                <a:gd name="connsiteX28" fmla="*/ 737818 w 1239749"/>
                <a:gd name="connsiteY28" fmla="*/ 302881 h 634172"/>
                <a:gd name="connsiteX29" fmla="*/ 790206 w 1239749"/>
                <a:gd name="connsiteY29" fmla="*/ 364794 h 634172"/>
                <a:gd name="connsiteX30" fmla="*/ 823543 w 1239749"/>
                <a:gd name="connsiteY30" fmla="*/ 317169 h 634172"/>
                <a:gd name="connsiteX31" fmla="*/ 833068 w 1239749"/>
                <a:gd name="connsiteY31" fmla="*/ 250494 h 634172"/>
                <a:gd name="connsiteX32" fmla="*/ 909268 w 1239749"/>
                <a:gd name="connsiteY32" fmla="*/ 179056 h 634172"/>
                <a:gd name="connsiteX33" fmla="*/ 994993 w 1239749"/>
                <a:gd name="connsiteY33" fmla="*/ 240969 h 634172"/>
                <a:gd name="connsiteX34" fmla="*/ 952131 w 1239749"/>
                <a:gd name="connsiteY34" fmla="*/ 321931 h 634172"/>
                <a:gd name="connsiteX35" fmla="*/ 899744 w 1239749"/>
                <a:gd name="connsiteY35" fmla="*/ 388606 h 634172"/>
                <a:gd name="connsiteX36" fmla="*/ 952131 w 1239749"/>
                <a:gd name="connsiteY36" fmla="*/ 421944 h 634172"/>
                <a:gd name="connsiteX37" fmla="*/ 1014044 w 1239749"/>
                <a:gd name="connsiteY37" fmla="*/ 336218 h 634172"/>
                <a:gd name="connsiteX38" fmla="*/ 1071193 w 1239749"/>
                <a:gd name="connsiteY38" fmla="*/ 288594 h 634172"/>
                <a:gd name="connsiteX39" fmla="*/ 1133106 w 1239749"/>
                <a:gd name="connsiteY39" fmla="*/ 298119 h 634172"/>
                <a:gd name="connsiteX40" fmla="*/ 1199781 w 1239749"/>
                <a:gd name="connsiteY40" fmla="*/ 369556 h 634172"/>
                <a:gd name="connsiteX41" fmla="*/ 1137868 w 1239749"/>
                <a:gd name="connsiteY41" fmla="*/ 412419 h 634172"/>
                <a:gd name="connsiteX42" fmla="*/ 1085480 w 1239749"/>
                <a:gd name="connsiteY42" fmla="*/ 460044 h 634172"/>
                <a:gd name="connsiteX43" fmla="*/ 1104531 w 1239749"/>
                <a:gd name="connsiteY43" fmla="*/ 507668 h 634172"/>
                <a:gd name="connsiteX44" fmla="*/ 1180731 w 1239749"/>
                <a:gd name="connsiteY44" fmla="*/ 488619 h 634172"/>
                <a:gd name="connsiteX45" fmla="*/ 1228356 w 1239749"/>
                <a:gd name="connsiteY45" fmla="*/ 440994 h 634172"/>
                <a:gd name="connsiteX46" fmla="*/ 1237881 w 1239749"/>
                <a:gd name="connsiteY46" fmla="*/ 517194 h 634172"/>
                <a:gd name="connsiteX47" fmla="*/ 1199781 w 1239749"/>
                <a:gd name="connsiteY47" fmla="*/ 583869 h 634172"/>
                <a:gd name="connsiteX48" fmla="*/ 1085481 w 1239749"/>
                <a:gd name="connsiteY48" fmla="*/ 626731 h 634172"/>
                <a:gd name="connsiteX49" fmla="*/ 985468 w 1239749"/>
                <a:gd name="connsiteY49" fmla="*/ 631494 h 634172"/>
                <a:gd name="connsiteX50" fmla="*/ 956893 w 1239749"/>
                <a:gd name="connsiteY50" fmla="*/ 598156 h 634172"/>
                <a:gd name="connsiteX51" fmla="*/ 994993 w 1239749"/>
                <a:gd name="connsiteY51" fmla="*/ 545769 h 634172"/>
                <a:gd name="connsiteX52" fmla="*/ 1014043 w 1239749"/>
                <a:gd name="connsiteY52" fmla="*/ 474331 h 634172"/>
                <a:gd name="connsiteX53" fmla="*/ 956893 w 1239749"/>
                <a:gd name="connsiteY53" fmla="*/ 488618 h 634172"/>
                <a:gd name="connsiteX54" fmla="*/ 899743 w 1239749"/>
                <a:gd name="connsiteY54" fmla="*/ 569581 h 634172"/>
                <a:gd name="connsiteX55" fmla="*/ 856880 w 1239749"/>
                <a:gd name="connsiteY55" fmla="*/ 598156 h 634172"/>
                <a:gd name="connsiteX56" fmla="*/ 785443 w 1239749"/>
                <a:gd name="connsiteY56" fmla="*/ 574344 h 634172"/>
                <a:gd name="connsiteX57" fmla="*/ 794968 w 1239749"/>
                <a:gd name="connsiteY57" fmla="*/ 507669 h 634172"/>
                <a:gd name="connsiteX58" fmla="*/ 733056 w 1239749"/>
                <a:gd name="connsiteY58" fmla="*/ 460044 h 634172"/>
                <a:gd name="connsiteX59" fmla="*/ 704481 w 1239749"/>
                <a:gd name="connsiteY59" fmla="*/ 507669 h 634172"/>
                <a:gd name="connsiteX60" fmla="*/ 685430 w 1239749"/>
                <a:gd name="connsiteY60" fmla="*/ 364794 h 634172"/>
                <a:gd name="connsiteX61" fmla="*/ 628281 w 1239749"/>
                <a:gd name="connsiteY61" fmla="*/ 336218 h 634172"/>
                <a:gd name="connsiteX62" fmla="*/ 585418 w 1239749"/>
                <a:gd name="connsiteY62" fmla="*/ 421944 h 634172"/>
                <a:gd name="connsiteX63" fmla="*/ 518743 w 1239749"/>
                <a:gd name="connsiteY63" fmla="*/ 450519 h 634172"/>
                <a:gd name="connsiteX64" fmla="*/ 428256 w 1239749"/>
                <a:gd name="connsiteY64" fmla="*/ 412419 h 634172"/>
                <a:gd name="connsiteX65" fmla="*/ 499693 w 1239749"/>
                <a:gd name="connsiteY65" fmla="*/ 312406 h 634172"/>
                <a:gd name="connsiteX66" fmla="*/ 504456 w 1239749"/>
                <a:gd name="connsiteY66" fmla="*/ 260019 h 634172"/>
                <a:gd name="connsiteX67" fmla="*/ 442543 w 1239749"/>
                <a:gd name="connsiteY67" fmla="*/ 269543 h 634172"/>
                <a:gd name="connsiteX68" fmla="*/ 356818 w 1239749"/>
                <a:gd name="connsiteY68" fmla="*/ 345744 h 634172"/>
                <a:gd name="connsiteX69" fmla="*/ 204418 w 1239749"/>
                <a:gd name="connsiteY69" fmla="*/ 317169 h 634172"/>
                <a:gd name="connsiteX70" fmla="*/ 137743 w 1239749"/>
                <a:gd name="connsiteY70" fmla="*/ 269544 h 634172"/>
                <a:gd name="connsiteX71" fmla="*/ 190131 w 1239749"/>
                <a:gd name="connsiteY71" fmla="*/ 164769 h 634172"/>
                <a:gd name="connsiteX72" fmla="*/ 123456 w 1239749"/>
                <a:gd name="connsiteY72" fmla="*/ 136194 h 634172"/>
                <a:gd name="connsiteX73" fmla="*/ 94881 w 1239749"/>
                <a:gd name="connsiteY73" fmla="*/ 217156 h 634172"/>
                <a:gd name="connsiteX74" fmla="*/ 4393 w 1239749"/>
                <a:gd name="connsiteY74" fmla="*/ 164769 h 634172"/>
                <a:gd name="connsiteX0" fmla="*/ 4393 w 1239749"/>
                <a:gd name="connsiteY0" fmla="*/ 164769 h 634172"/>
                <a:gd name="connsiteX1" fmla="*/ 23443 w 1239749"/>
                <a:gd name="connsiteY1" fmla="*/ 69519 h 634172"/>
                <a:gd name="connsiteX2" fmla="*/ 104406 w 1239749"/>
                <a:gd name="connsiteY2" fmla="*/ 12369 h 634172"/>
                <a:gd name="connsiteX3" fmla="*/ 232993 w 1239749"/>
                <a:gd name="connsiteY3" fmla="*/ 2844 h 634172"/>
                <a:gd name="connsiteX4" fmla="*/ 190131 w 1239749"/>
                <a:gd name="connsiteY4" fmla="*/ 50469 h 634172"/>
                <a:gd name="connsiteX5" fmla="*/ 175843 w 1239749"/>
                <a:gd name="connsiteY5" fmla="*/ 98094 h 634172"/>
                <a:gd name="connsiteX6" fmla="*/ 247281 w 1239749"/>
                <a:gd name="connsiteY6" fmla="*/ 69519 h 634172"/>
                <a:gd name="connsiteX7" fmla="*/ 318718 w 1239749"/>
                <a:gd name="connsiteY7" fmla="*/ 12369 h 634172"/>
                <a:gd name="connsiteX8" fmla="*/ 390156 w 1239749"/>
                <a:gd name="connsiteY8" fmla="*/ 2844 h 634172"/>
                <a:gd name="connsiteX9" fmla="*/ 423493 w 1239749"/>
                <a:gd name="connsiteY9" fmla="*/ 31419 h 634172"/>
                <a:gd name="connsiteX10" fmla="*/ 375868 w 1239749"/>
                <a:gd name="connsiteY10" fmla="*/ 69519 h 634172"/>
                <a:gd name="connsiteX11" fmla="*/ 328243 w 1239749"/>
                <a:gd name="connsiteY11" fmla="*/ 102856 h 634172"/>
                <a:gd name="connsiteX12" fmla="*/ 247281 w 1239749"/>
                <a:gd name="connsiteY12" fmla="*/ 202869 h 634172"/>
                <a:gd name="connsiteX13" fmla="*/ 309193 w 1239749"/>
                <a:gd name="connsiteY13" fmla="*/ 212394 h 634172"/>
                <a:gd name="connsiteX14" fmla="*/ 380631 w 1239749"/>
                <a:gd name="connsiteY14" fmla="*/ 140956 h 634172"/>
                <a:gd name="connsiteX15" fmla="*/ 490168 w 1239749"/>
                <a:gd name="connsiteY15" fmla="*/ 55231 h 634172"/>
                <a:gd name="connsiteX16" fmla="*/ 533031 w 1239749"/>
                <a:gd name="connsiteY16" fmla="*/ 45706 h 634172"/>
                <a:gd name="connsiteX17" fmla="*/ 628281 w 1239749"/>
                <a:gd name="connsiteY17" fmla="*/ 83806 h 634172"/>
                <a:gd name="connsiteX18" fmla="*/ 499693 w 1239749"/>
                <a:gd name="connsiteY18" fmla="*/ 131431 h 634172"/>
                <a:gd name="connsiteX19" fmla="*/ 509218 w 1239749"/>
                <a:gd name="connsiteY19" fmla="*/ 164769 h 634172"/>
                <a:gd name="connsiteX20" fmla="*/ 580656 w 1239749"/>
                <a:gd name="connsiteY20" fmla="*/ 150481 h 634172"/>
                <a:gd name="connsiteX21" fmla="*/ 585418 w 1239749"/>
                <a:gd name="connsiteY21" fmla="*/ 207631 h 634172"/>
                <a:gd name="connsiteX22" fmla="*/ 623518 w 1239749"/>
                <a:gd name="connsiteY22" fmla="*/ 264781 h 634172"/>
                <a:gd name="connsiteX23" fmla="*/ 637806 w 1239749"/>
                <a:gd name="connsiteY23" fmla="*/ 202869 h 634172"/>
                <a:gd name="connsiteX24" fmla="*/ 637806 w 1239749"/>
                <a:gd name="connsiteY24" fmla="*/ 140956 h 634172"/>
                <a:gd name="connsiteX25" fmla="*/ 709243 w 1239749"/>
                <a:gd name="connsiteY25" fmla="*/ 107619 h 634172"/>
                <a:gd name="connsiteX26" fmla="*/ 833068 w 1239749"/>
                <a:gd name="connsiteY26" fmla="*/ 150481 h 634172"/>
                <a:gd name="connsiteX27" fmla="*/ 766393 w 1239749"/>
                <a:gd name="connsiteY27" fmla="*/ 236206 h 634172"/>
                <a:gd name="connsiteX28" fmla="*/ 737818 w 1239749"/>
                <a:gd name="connsiteY28" fmla="*/ 302881 h 634172"/>
                <a:gd name="connsiteX29" fmla="*/ 790206 w 1239749"/>
                <a:gd name="connsiteY29" fmla="*/ 364794 h 634172"/>
                <a:gd name="connsiteX30" fmla="*/ 823543 w 1239749"/>
                <a:gd name="connsiteY30" fmla="*/ 317169 h 634172"/>
                <a:gd name="connsiteX31" fmla="*/ 833068 w 1239749"/>
                <a:gd name="connsiteY31" fmla="*/ 250494 h 634172"/>
                <a:gd name="connsiteX32" fmla="*/ 909268 w 1239749"/>
                <a:gd name="connsiteY32" fmla="*/ 179056 h 634172"/>
                <a:gd name="connsiteX33" fmla="*/ 994993 w 1239749"/>
                <a:gd name="connsiteY33" fmla="*/ 240969 h 634172"/>
                <a:gd name="connsiteX34" fmla="*/ 952131 w 1239749"/>
                <a:gd name="connsiteY34" fmla="*/ 321931 h 634172"/>
                <a:gd name="connsiteX35" fmla="*/ 899744 w 1239749"/>
                <a:gd name="connsiteY35" fmla="*/ 388606 h 634172"/>
                <a:gd name="connsiteX36" fmla="*/ 952131 w 1239749"/>
                <a:gd name="connsiteY36" fmla="*/ 421944 h 634172"/>
                <a:gd name="connsiteX37" fmla="*/ 1014044 w 1239749"/>
                <a:gd name="connsiteY37" fmla="*/ 336218 h 634172"/>
                <a:gd name="connsiteX38" fmla="*/ 1071193 w 1239749"/>
                <a:gd name="connsiteY38" fmla="*/ 288594 h 634172"/>
                <a:gd name="connsiteX39" fmla="*/ 1133106 w 1239749"/>
                <a:gd name="connsiteY39" fmla="*/ 298119 h 634172"/>
                <a:gd name="connsiteX40" fmla="*/ 1199781 w 1239749"/>
                <a:gd name="connsiteY40" fmla="*/ 369556 h 634172"/>
                <a:gd name="connsiteX41" fmla="*/ 1137868 w 1239749"/>
                <a:gd name="connsiteY41" fmla="*/ 412419 h 634172"/>
                <a:gd name="connsiteX42" fmla="*/ 1085480 w 1239749"/>
                <a:gd name="connsiteY42" fmla="*/ 460044 h 634172"/>
                <a:gd name="connsiteX43" fmla="*/ 1104531 w 1239749"/>
                <a:gd name="connsiteY43" fmla="*/ 507668 h 634172"/>
                <a:gd name="connsiteX44" fmla="*/ 1180731 w 1239749"/>
                <a:gd name="connsiteY44" fmla="*/ 488619 h 634172"/>
                <a:gd name="connsiteX45" fmla="*/ 1228356 w 1239749"/>
                <a:gd name="connsiteY45" fmla="*/ 440994 h 634172"/>
                <a:gd name="connsiteX46" fmla="*/ 1237881 w 1239749"/>
                <a:gd name="connsiteY46" fmla="*/ 517194 h 634172"/>
                <a:gd name="connsiteX47" fmla="*/ 1199781 w 1239749"/>
                <a:gd name="connsiteY47" fmla="*/ 583869 h 634172"/>
                <a:gd name="connsiteX48" fmla="*/ 1085481 w 1239749"/>
                <a:gd name="connsiteY48" fmla="*/ 626731 h 634172"/>
                <a:gd name="connsiteX49" fmla="*/ 985468 w 1239749"/>
                <a:gd name="connsiteY49" fmla="*/ 631494 h 634172"/>
                <a:gd name="connsiteX50" fmla="*/ 956893 w 1239749"/>
                <a:gd name="connsiteY50" fmla="*/ 598156 h 634172"/>
                <a:gd name="connsiteX51" fmla="*/ 994993 w 1239749"/>
                <a:gd name="connsiteY51" fmla="*/ 545769 h 634172"/>
                <a:gd name="connsiteX52" fmla="*/ 1014043 w 1239749"/>
                <a:gd name="connsiteY52" fmla="*/ 474331 h 634172"/>
                <a:gd name="connsiteX53" fmla="*/ 956893 w 1239749"/>
                <a:gd name="connsiteY53" fmla="*/ 488618 h 634172"/>
                <a:gd name="connsiteX54" fmla="*/ 899743 w 1239749"/>
                <a:gd name="connsiteY54" fmla="*/ 569581 h 634172"/>
                <a:gd name="connsiteX55" fmla="*/ 856880 w 1239749"/>
                <a:gd name="connsiteY55" fmla="*/ 598156 h 634172"/>
                <a:gd name="connsiteX56" fmla="*/ 785443 w 1239749"/>
                <a:gd name="connsiteY56" fmla="*/ 574344 h 634172"/>
                <a:gd name="connsiteX57" fmla="*/ 794968 w 1239749"/>
                <a:gd name="connsiteY57" fmla="*/ 507669 h 634172"/>
                <a:gd name="connsiteX58" fmla="*/ 733056 w 1239749"/>
                <a:gd name="connsiteY58" fmla="*/ 460044 h 634172"/>
                <a:gd name="connsiteX59" fmla="*/ 685430 w 1239749"/>
                <a:gd name="connsiteY59" fmla="*/ 364794 h 634172"/>
                <a:gd name="connsiteX60" fmla="*/ 628281 w 1239749"/>
                <a:gd name="connsiteY60" fmla="*/ 336218 h 634172"/>
                <a:gd name="connsiteX61" fmla="*/ 585418 w 1239749"/>
                <a:gd name="connsiteY61" fmla="*/ 421944 h 634172"/>
                <a:gd name="connsiteX62" fmla="*/ 518743 w 1239749"/>
                <a:gd name="connsiteY62" fmla="*/ 450519 h 634172"/>
                <a:gd name="connsiteX63" fmla="*/ 428256 w 1239749"/>
                <a:gd name="connsiteY63" fmla="*/ 412419 h 634172"/>
                <a:gd name="connsiteX64" fmla="*/ 499693 w 1239749"/>
                <a:gd name="connsiteY64" fmla="*/ 312406 h 634172"/>
                <a:gd name="connsiteX65" fmla="*/ 504456 w 1239749"/>
                <a:gd name="connsiteY65" fmla="*/ 260019 h 634172"/>
                <a:gd name="connsiteX66" fmla="*/ 442543 w 1239749"/>
                <a:gd name="connsiteY66" fmla="*/ 269543 h 634172"/>
                <a:gd name="connsiteX67" fmla="*/ 356818 w 1239749"/>
                <a:gd name="connsiteY67" fmla="*/ 345744 h 634172"/>
                <a:gd name="connsiteX68" fmla="*/ 204418 w 1239749"/>
                <a:gd name="connsiteY68" fmla="*/ 317169 h 634172"/>
                <a:gd name="connsiteX69" fmla="*/ 137743 w 1239749"/>
                <a:gd name="connsiteY69" fmla="*/ 269544 h 634172"/>
                <a:gd name="connsiteX70" fmla="*/ 190131 w 1239749"/>
                <a:gd name="connsiteY70" fmla="*/ 164769 h 634172"/>
                <a:gd name="connsiteX71" fmla="*/ 123456 w 1239749"/>
                <a:gd name="connsiteY71" fmla="*/ 136194 h 634172"/>
                <a:gd name="connsiteX72" fmla="*/ 94881 w 1239749"/>
                <a:gd name="connsiteY72" fmla="*/ 217156 h 634172"/>
                <a:gd name="connsiteX73" fmla="*/ 4393 w 1239749"/>
                <a:gd name="connsiteY73" fmla="*/ 164769 h 634172"/>
                <a:gd name="connsiteX0" fmla="*/ 4393 w 1239749"/>
                <a:gd name="connsiteY0" fmla="*/ 164769 h 634172"/>
                <a:gd name="connsiteX1" fmla="*/ 23443 w 1239749"/>
                <a:gd name="connsiteY1" fmla="*/ 69519 h 634172"/>
                <a:gd name="connsiteX2" fmla="*/ 104406 w 1239749"/>
                <a:gd name="connsiteY2" fmla="*/ 12369 h 634172"/>
                <a:gd name="connsiteX3" fmla="*/ 232993 w 1239749"/>
                <a:gd name="connsiteY3" fmla="*/ 2844 h 634172"/>
                <a:gd name="connsiteX4" fmla="*/ 190131 w 1239749"/>
                <a:gd name="connsiteY4" fmla="*/ 50469 h 634172"/>
                <a:gd name="connsiteX5" fmla="*/ 175843 w 1239749"/>
                <a:gd name="connsiteY5" fmla="*/ 98094 h 634172"/>
                <a:gd name="connsiteX6" fmla="*/ 247281 w 1239749"/>
                <a:gd name="connsiteY6" fmla="*/ 69519 h 634172"/>
                <a:gd name="connsiteX7" fmla="*/ 318718 w 1239749"/>
                <a:gd name="connsiteY7" fmla="*/ 12369 h 634172"/>
                <a:gd name="connsiteX8" fmla="*/ 390156 w 1239749"/>
                <a:gd name="connsiteY8" fmla="*/ 2844 h 634172"/>
                <a:gd name="connsiteX9" fmla="*/ 423493 w 1239749"/>
                <a:gd name="connsiteY9" fmla="*/ 31419 h 634172"/>
                <a:gd name="connsiteX10" fmla="*/ 375868 w 1239749"/>
                <a:gd name="connsiteY10" fmla="*/ 69519 h 634172"/>
                <a:gd name="connsiteX11" fmla="*/ 328243 w 1239749"/>
                <a:gd name="connsiteY11" fmla="*/ 102856 h 634172"/>
                <a:gd name="connsiteX12" fmla="*/ 247281 w 1239749"/>
                <a:gd name="connsiteY12" fmla="*/ 202869 h 634172"/>
                <a:gd name="connsiteX13" fmla="*/ 309193 w 1239749"/>
                <a:gd name="connsiteY13" fmla="*/ 212394 h 634172"/>
                <a:gd name="connsiteX14" fmla="*/ 380631 w 1239749"/>
                <a:gd name="connsiteY14" fmla="*/ 140956 h 634172"/>
                <a:gd name="connsiteX15" fmla="*/ 490168 w 1239749"/>
                <a:gd name="connsiteY15" fmla="*/ 55231 h 634172"/>
                <a:gd name="connsiteX16" fmla="*/ 533031 w 1239749"/>
                <a:gd name="connsiteY16" fmla="*/ 45706 h 634172"/>
                <a:gd name="connsiteX17" fmla="*/ 628281 w 1239749"/>
                <a:gd name="connsiteY17" fmla="*/ 83806 h 634172"/>
                <a:gd name="connsiteX18" fmla="*/ 499693 w 1239749"/>
                <a:gd name="connsiteY18" fmla="*/ 131431 h 634172"/>
                <a:gd name="connsiteX19" fmla="*/ 509218 w 1239749"/>
                <a:gd name="connsiteY19" fmla="*/ 164769 h 634172"/>
                <a:gd name="connsiteX20" fmla="*/ 580656 w 1239749"/>
                <a:gd name="connsiteY20" fmla="*/ 150481 h 634172"/>
                <a:gd name="connsiteX21" fmla="*/ 585418 w 1239749"/>
                <a:gd name="connsiteY21" fmla="*/ 207631 h 634172"/>
                <a:gd name="connsiteX22" fmla="*/ 623518 w 1239749"/>
                <a:gd name="connsiteY22" fmla="*/ 264781 h 634172"/>
                <a:gd name="connsiteX23" fmla="*/ 637806 w 1239749"/>
                <a:gd name="connsiteY23" fmla="*/ 202869 h 634172"/>
                <a:gd name="connsiteX24" fmla="*/ 637806 w 1239749"/>
                <a:gd name="connsiteY24" fmla="*/ 140956 h 634172"/>
                <a:gd name="connsiteX25" fmla="*/ 709243 w 1239749"/>
                <a:gd name="connsiteY25" fmla="*/ 107619 h 634172"/>
                <a:gd name="connsiteX26" fmla="*/ 833068 w 1239749"/>
                <a:gd name="connsiteY26" fmla="*/ 150481 h 634172"/>
                <a:gd name="connsiteX27" fmla="*/ 766393 w 1239749"/>
                <a:gd name="connsiteY27" fmla="*/ 236206 h 634172"/>
                <a:gd name="connsiteX28" fmla="*/ 737818 w 1239749"/>
                <a:gd name="connsiteY28" fmla="*/ 302881 h 634172"/>
                <a:gd name="connsiteX29" fmla="*/ 790206 w 1239749"/>
                <a:gd name="connsiteY29" fmla="*/ 364794 h 634172"/>
                <a:gd name="connsiteX30" fmla="*/ 823543 w 1239749"/>
                <a:gd name="connsiteY30" fmla="*/ 317169 h 634172"/>
                <a:gd name="connsiteX31" fmla="*/ 833068 w 1239749"/>
                <a:gd name="connsiteY31" fmla="*/ 250494 h 634172"/>
                <a:gd name="connsiteX32" fmla="*/ 909268 w 1239749"/>
                <a:gd name="connsiteY32" fmla="*/ 179056 h 634172"/>
                <a:gd name="connsiteX33" fmla="*/ 994993 w 1239749"/>
                <a:gd name="connsiteY33" fmla="*/ 240969 h 634172"/>
                <a:gd name="connsiteX34" fmla="*/ 952131 w 1239749"/>
                <a:gd name="connsiteY34" fmla="*/ 321931 h 634172"/>
                <a:gd name="connsiteX35" fmla="*/ 899744 w 1239749"/>
                <a:gd name="connsiteY35" fmla="*/ 388606 h 634172"/>
                <a:gd name="connsiteX36" fmla="*/ 952131 w 1239749"/>
                <a:gd name="connsiteY36" fmla="*/ 421944 h 634172"/>
                <a:gd name="connsiteX37" fmla="*/ 1014044 w 1239749"/>
                <a:gd name="connsiteY37" fmla="*/ 336218 h 634172"/>
                <a:gd name="connsiteX38" fmla="*/ 1071193 w 1239749"/>
                <a:gd name="connsiteY38" fmla="*/ 288594 h 634172"/>
                <a:gd name="connsiteX39" fmla="*/ 1133106 w 1239749"/>
                <a:gd name="connsiteY39" fmla="*/ 298119 h 634172"/>
                <a:gd name="connsiteX40" fmla="*/ 1199781 w 1239749"/>
                <a:gd name="connsiteY40" fmla="*/ 369556 h 634172"/>
                <a:gd name="connsiteX41" fmla="*/ 1137868 w 1239749"/>
                <a:gd name="connsiteY41" fmla="*/ 412419 h 634172"/>
                <a:gd name="connsiteX42" fmla="*/ 1085480 w 1239749"/>
                <a:gd name="connsiteY42" fmla="*/ 460044 h 634172"/>
                <a:gd name="connsiteX43" fmla="*/ 1104531 w 1239749"/>
                <a:gd name="connsiteY43" fmla="*/ 507668 h 634172"/>
                <a:gd name="connsiteX44" fmla="*/ 1180731 w 1239749"/>
                <a:gd name="connsiteY44" fmla="*/ 488619 h 634172"/>
                <a:gd name="connsiteX45" fmla="*/ 1228356 w 1239749"/>
                <a:gd name="connsiteY45" fmla="*/ 440994 h 634172"/>
                <a:gd name="connsiteX46" fmla="*/ 1237881 w 1239749"/>
                <a:gd name="connsiteY46" fmla="*/ 517194 h 634172"/>
                <a:gd name="connsiteX47" fmla="*/ 1199781 w 1239749"/>
                <a:gd name="connsiteY47" fmla="*/ 583869 h 634172"/>
                <a:gd name="connsiteX48" fmla="*/ 1085481 w 1239749"/>
                <a:gd name="connsiteY48" fmla="*/ 626731 h 634172"/>
                <a:gd name="connsiteX49" fmla="*/ 985468 w 1239749"/>
                <a:gd name="connsiteY49" fmla="*/ 631494 h 634172"/>
                <a:gd name="connsiteX50" fmla="*/ 956893 w 1239749"/>
                <a:gd name="connsiteY50" fmla="*/ 598156 h 634172"/>
                <a:gd name="connsiteX51" fmla="*/ 994993 w 1239749"/>
                <a:gd name="connsiteY51" fmla="*/ 545769 h 634172"/>
                <a:gd name="connsiteX52" fmla="*/ 1014043 w 1239749"/>
                <a:gd name="connsiteY52" fmla="*/ 474331 h 634172"/>
                <a:gd name="connsiteX53" fmla="*/ 956893 w 1239749"/>
                <a:gd name="connsiteY53" fmla="*/ 488618 h 634172"/>
                <a:gd name="connsiteX54" fmla="*/ 899743 w 1239749"/>
                <a:gd name="connsiteY54" fmla="*/ 569581 h 634172"/>
                <a:gd name="connsiteX55" fmla="*/ 856880 w 1239749"/>
                <a:gd name="connsiteY55" fmla="*/ 598156 h 634172"/>
                <a:gd name="connsiteX56" fmla="*/ 704480 w 1239749"/>
                <a:gd name="connsiteY56" fmla="*/ 521957 h 634172"/>
                <a:gd name="connsiteX57" fmla="*/ 794968 w 1239749"/>
                <a:gd name="connsiteY57" fmla="*/ 507669 h 634172"/>
                <a:gd name="connsiteX58" fmla="*/ 733056 w 1239749"/>
                <a:gd name="connsiteY58" fmla="*/ 460044 h 634172"/>
                <a:gd name="connsiteX59" fmla="*/ 685430 w 1239749"/>
                <a:gd name="connsiteY59" fmla="*/ 364794 h 634172"/>
                <a:gd name="connsiteX60" fmla="*/ 628281 w 1239749"/>
                <a:gd name="connsiteY60" fmla="*/ 336218 h 634172"/>
                <a:gd name="connsiteX61" fmla="*/ 585418 w 1239749"/>
                <a:gd name="connsiteY61" fmla="*/ 421944 h 634172"/>
                <a:gd name="connsiteX62" fmla="*/ 518743 w 1239749"/>
                <a:gd name="connsiteY62" fmla="*/ 450519 h 634172"/>
                <a:gd name="connsiteX63" fmla="*/ 428256 w 1239749"/>
                <a:gd name="connsiteY63" fmla="*/ 412419 h 634172"/>
                <a:gd name="connsiteX64" fmla="*/ 499693 w 1239749"/>
                <a:gd name="connsiteY64" fmla="*/ 312406 h 634172"/>
                <a:gd name="connsiteX65" fmla="*/ 504456 w 1239749"/>
                <a:gd name="connsiteY65" fmla="*/ 260019 h 634172"/>
                <a:gd name="connsiteX66" fmla="*/ 442543 w 1239749"/>
                <a:gd name="connsiteY66" fmla="*/ 269543 h 634172"/>
                <a:gd name="connsiteX67" fmla="*/ 356818 w 1239749"/>
                <a:gd name="connsiteY67" fmla="*/ 345744 h 634172"/>
                <a:gd name="connsiteX68" fmla="*/ 204418 w 1239749"/>
                <a:gd name="connsiteY68" fmla="*/ 317169 h 634172"/>
                <a:gd name="connsiteX69" fmla="*/ 137743 w 1239749"/>
                <a:gd name="connsiteY69" fmla="*/ 269544 h 634172"/>
                <a:gd name="connsiteX70" fmla="*/ 190131 w 1239749"/>
                <a:gd name="connsiteY70" fmla="*/ 164769 h 634172"/>
                <a:gd name="connsiteX71" fmla="*/ 123456 w 1239749"/>
                <a:gd name="connsiteY71" fmla="*/ 136194 h 634172"/>
                <a:gd name="connsiteX72" fmla="*/ 94881 w 1239749"/>
                <a:gd name="connsiteY72" fmla="*/ 217156 h 634172"/>
                <a:gd name="connsiteX73" fmla="*/ 4393 w 1239749"/>
                <a:gd name="connsiteY73" fmla="*/ 164769 h 634172"/>
                <a:gd name="connsiteX0" fmla="*/ 4393 w 1239749"/>
                <a:gd name="connsiteY0" fmla="*/ 164769 h 634172"/>
                <a:gd name="connsiteX1" fmla="*/ 23443 w 1239749"/>
                <a:gd name="connsiteY1" fmla="*/ 69519 h 634172"/>
                <a:gd name="connsiteX2" fmla="*/ 104406 w 1239749"/>
                <a:gd name="connsiteY2" fmla="*/ 12369 h 634172"/>
                <a:gd name="connsiteX3" fmla="*/ 232993 w 1239749"/>
                <a:gd name="connsiteY3" fmla="*/ 2844 h 634172"/>
                <a:gd name="connsiteX4" fmla="*/ 190131 w 1239749"/>
                <a:gd name="connsiteY4" fmla="*/ 50469 h 634172"/>
                <a:gd name="connsiteX5" fmla="*/ 175843 w 1239749"/>
                <a:gd name="connsiteY5" fmla="*/ 98094 h 634172"/>
                <a:gd name="connsiteX6" fmla="*/ 247281 w 1239749"/>
                <a:gd name="connsiteY6" fmla="*/ 69519 h 634172"/>
                <a:gd name="connsiteX7" fmla="*/ 318718 w 1239749"/>
                <a:gd name="connsiteY7" fmla="*/ 12369 h 634172"/>
                <a:gd name="connsiteX8" fmla="*/ 390156 w 1239749"/>
                <a:gd name="connsiteY8" fmla="*/ 2844 h 634172"/>
                <a:gd name="connsiteX9" fmla="*/ 423493 w 1239749"/>
                <a:gd name="connsiteY9" fmla="*/ 31419 h 634172"/>
                <a:gd name="connsiteX10" fmla="*/ 375868 w 1239749"/>
                <a:gd name="connsiteY10" fmla="*/ 69519 h 634172"/>
                <a:gd name="connsiteX11" fmla="*/ 328243 w 1239749"/>
                <a:gd name="connsiteY11" fmla="*/ 102856 h 634172"/>
                <a:gd name="connsiteX12" fmla="*/ 247281 w 1239749"/>
                <a:gd name="connsiteY12" fmla="*/ 202869 h 634172"/>
                <a:gd name="connsiteX13" fmla="*/ 309193 w 1239749"/>
                <a:gd name="connsiteY13" fmla="*/ 212394 h 634172"/>
                <a:gd name="connsiteX14" fmla="*/ 380631 w 1239749"/>
                <a:gd name="connsiteY14" fmla="*/ 140956 h 634172"/>
                <a:gd name="connsiteX15" fmla="*/ 490168 w 1239749"/>
                <a:gd name="connsiteY15" fmla="*/ 55231 h 634172"/>
                <a:gd name="connsiteX16" fmla="*/ 533031 w 1239749"/>
                <a:gd name="connsiteY16" fmla="*/ 45706 h 634172"/>
                <a:gd name="connsiteX17" fmla="*/ 628281 w 1239749"/>
                <a:gd name="connsiteY17" fmla="*/ 83806 h 634172"/>
                <a:gd name="connsiteX18" fmla="*/ 499693 w 1239749"/>
                <a:gd name="connsiteY18" fmla="*/ 131431 h 634172"/>
                <a:gd name="connsiteX19" fmla="*/ 509218 w 1239749"/>
                <a:gd name="connsiteY19" fmla="*/ 164769 h 634172"/>
                <a:gd name="connsiteX20" fmla="*/ 580656 w 1239749"/>
                <a:gd name="connsiteY20" fmla="*/ 150481 h 634172"/>
                <a:gd name="connsiteX21" fmla="*/ 585418 w 1239749"/>
                <a:gd name="connsiteY21" fmla="*/ 207631 h 634172"/>
                <a:gd name="connsiteX22" fmla="*/ 623518 w 1239749"/>
                <a:gd name="connsiteY22" fmla="*/ 264781 h 634172"/>
                <a:gd name="connsiteX23" fmla="*/ 637806 w 1239749"/>
                <a:gd name="connsiteY23" fmla="*/ 202869 h 634172"/>
                <a:gd name="connsiteX24" fmla="*/ 637806 w 1239749"/>
                <a:gd name="connsiteY24" fmla="*/ 140956 h 634172"/>
                <a:gd name="connsiteX25" fmla="*/ 709243 w 1239749"/>
                <a:gd name="connsiteY25" fmla="*/ 107619 h 634172"/>
                <a:gd name="connsiteX26" fmla="*/ 833068 w 1239749"/>
                <a:gd name="connsiteY26" fmla="*/ 150481 h 634172"/>
                <a:gd name="connsiteX27" fmla="*/ 766393 w 1239749"/>
                <a:gd name="connsiteY27" fmla="*/ 236206 h 634172"/>
                <a:gd name="connsiteX28" fmla="*/ 737818 w 1239749"/>
                <a:gd name="connsiteY28" fmla="*/ 302881 h 634172"/>
                <a:gd name="connsiteX29" fmla="*/ 790206 w 1239749"/>
                <a:gd name="connsiteY29" fmla="*/ 364794 h 634172"/>
                <a:gd name="connsiteX30" fmla="*/ 823543 w 1239749"/>
                <a:gd name="connsiteY30" fmla="*/ 317169 h 634172"/>
                <a:gd name="connsiteX31" fmla="*/ 833068 w 1239749"/>
                <a:gd name="connsiteY31" fmla="*/ 250494 h 634172"/>
                <a:gd name="connsiteX32" fmla="*/ 909268 w 1239749"/>
                <a:gd name="connsiteY32" fmla="*/ 179056 h 634172"/>
                <a:gd name="connsiteX33" fmla="*/ 994993 w 1239749"/>
                <a:gd name="connsiteY33" fmla="*/ 240969 h 634172"/>
                <a:gd name="connsiteX34" fmla="*/ 952131 w 1239749"/>
                <a:gd name="connsiteY34" fmla="*/ 321931 h 634172"/>
                <a:gd name="connsiteX35" fmla="*/ 899744 w 1239749"/>
                <a:gd name="connsiteY35" fmla="*/ 388606 h 634172"/>
                <a:gd name="connsiteX36" fmla="*/ 952131 w 1239749"/>
                <a:gd name="connsiteY36" fmla="*/ 421944 h 634172"/>
                <a:gd name="connsiteX37" fmla="*/ 1014044 w 1239749"/>
                <a:gd name="connsiteY37" fmla="*/ 336218 h 634172"/>
                <a:gd name="connsiteX38" fmla="*/ 1071193 w 1239749"/>
                <a:gd name="connsiteY38" fmla="*/ 288594 h 634172"/>
                <a:gd name="connsiteX39" fmla="*/ 1133106 w 1239749"/>
                <a:gd name="connsiteY39" fmla="*/ 298119 h 634172"/>
                <a:gd name="connsiteX40" fmla="*/ 1199781 w 1239749"/>
                <a:gd name="connsiteY40" fmla="*/ 369556 h 634172"/>
                <a:gd name="connsiteX41" fmla="*/ 1137868 w 1239749"/>
                <a:gd name="connsiteY41" fmla="*/ 412419 h 634172"/>
                <a:gd name="connsiteX42" fmla="*/ 1085480 w 1239749"/>
                <a:gd name="connsiteY42" fmla="*/ 460044 h 634172"/>
                <a:gd name="connsiteX43" fmla="*/ 1104531 w 1239749"/>
                <a:gd name="connsiteY43" fmla="*/ 507668 h 634172"/>
                <a:gd name="connsiteX44" fmla="*/ 1180731 w 1239749"/>
                <a:gd name="connsiteY44" fmla="*/ 488619 h 634172"/>
                <a:gd name="connsiteX45" fmla="*/ 1228356 w 1239749"/>
                <a:gd name="connsiteY45" fmla="*/ 440994 h 634172"/>
                <a:gd name="connsiteX46" fmla="*/ 1237881 w 1239749"/>
                <a:gd name="connsiteY46" fmla="*/ 517194 h 634172"/>
                <a:gd name="connsiteX47" fmla="*/ 1199781 w 1239749"/>
                <a:gd name="connsiteY47" fmla="*/ 583869 h 634172"/>
                <a:gd name="connsiteX48" fmla="*/ 1085481 w 1239749"/>
                <a:gd name="connsiteY48" fmla="*/ 626731 h 634172"/>
                <a:gd name="connsiteX49" fmla="*/ 985468 w 1239749"/>
                <a:gd name="connsiteY49" fmla="*/ 631494 h 634172"/>
                <a:gd name="connsiteX50" fmla="*/ 956893 w 1239749"/>
                <a:gd name="connsiteY50" fmla="*/ 598156 h 634172"/>
                <a:gd name="connsiteX51" fmla="*/ 994993 w 1239749"/>
                <a:gd name="connsiteY51" fmla="*/ 545769 h 634172"/>
                <a:gd name="connsiteX52" fmla="*/ 1014043 w 1239749"/>
                <a:gd name="connsiteY52" fmla="*/ 474331 h 634172"/>
                <a:gd name="connsiteX53" fmla="*/ 956893 w 1239749"/>
                <a:gd name="connsiteY53" fmla="*/ 488618 h 634172"/>
                <a:gd name="connsiteX54" fmla="*/ 899743 w 1239749"/>
                <a:gd name="connsiteY54" fmla="*/ 569581 h 634172"/>
                <a:gd name="connsiteX55" fmla="*/ 856880 w 1239749"/>
                <a:gd name="connsiteY55" fmla="*/ 598156 h 634172"/>
                <a:gd name="connsiteX56" fmla="*/ 704480 w 1239749"/>
                <a:gd name="connsiteY56" fmla="*/ 521957 h 634172"/>
                <a:gd name="connsiteX57" fmla="*/ 775918 w 1239749"/>
                <a:gd name="connsiteY57" fmla="*/ 493382 h 634172"/>
                <a:gd name="connsiteX58" fmla="*/ 733056 w 1239749"/>
                <a:gd name="connsiteY58" fmla="*/ 460044 h 634172"/>
                <a:gd name="connsiteX59" fmla="*/ 685430 w 1239749"/>
                <a:gd name="connsiteY59" fmla="*/ 364794 h 634172"/>
                <a:gd name="connsiteX60" fmla="*/ 628281 w 1239749"/>
                <a:gd name="connsiteY60" fmla="*/ 336218 h 634172"/>
                <a:gd name="connsiteX61" fmla="*/ 585418 w 1239749"/>
                <a:gd name="connsiteY61" fmla="*/ 421944 h 634172"/>
                <a:gd name="connsiteX62" fmla="*/ 518743 w 1239749"/>
                <a:gd name="connsiteY62" fmla="*/ 450519 h 634172"/>
                <a:gd name="connsiteX63" fmla="*/ 428256 w 1239749"/>
                <a:gd name="connsiteY63" fmla="*/ 412419 h 634172"/>
                <a:gd name="connsiteX64" fmla="*/ 499693 w 1239749"/>
                <a:gd name="connsiteY64" fmla="*/ 312406 h 634172"/>
                <a:gd name="connsiteX65" fmla="*/ 504456 w 1239749"/>
                <a:gd name="connsiteY65" fmla="*/ 260019 h 634172"/>
                <a:gd name="connsiteX66" fmla="*/ 442543 w 1239749"/>
                <a:gd name="connsiteY66" fmla="*/ 269543 h 634172"/>
                <a:gd name="connsiteX67" fmla="*/ 356818 w 1239749"/>
                <a:gd name="connsiteY67" fmla="*/ 345744 h 634172"/>
                <a:gd name="connsiteX68" fmla="*/ 204418 w 1239749"/>
                <a:gd name="connsiteY68" fmla="*/ 317169 h 634172"/>
                <a:gd name="connsiteX69" fmla="*/ 137743 w 1239749"/>
                <a:gd name="connsiteY69" fmla="*/ 269544 h 634172"/>
                <a:gd name="connsiteX70" fmla="*/ 190131 w 1239749"/>
                <a:gd name="connsiteY70" fmla="*/ 164769 h 634172"/>
                <a:gd name="connsiteX71" fmla="*/ 123456 w 1239749"/>
                <a:gd name="connsiteY71" fmla="*/ 136194 h 634172"/>
                <a:gd name="connsiteX72" fmla="*/ 94881 w 1239749"/>
                <a:gd name="connsiteY72" fmla="*/ 217156 h 634172"/>
                <a:gd name="connsiteX73" fmla="*/ 4393 w 1239749"/>
                <a:gd name="connsiteY73" fmla="*/ 164769 h 634172"/>
                <a:gd name="connsiteX0" fmla="*/ 4393 w 1239749"/>
                <a:gd name="connsiteY0" fmla="*/ 164769 h 634172"/>
                <a:gd name="connsiteX1" fmla="*/ 23443 w 1239749"/>
                <a:gd name="connsiteY1" fmla="*/ 69519 h 634172"/>
                <a:gd name="connsiteX2" fmla="*/ 104406 w 1239749"/>
                <a:gd name="connsiteY2" fmla="*/ 12369 h 634172"/>
                <a:gd name="connsiteX3" fmla="*/ 232993 w 1239749"/>
                <a:gd name="connsiteY3" fmla="*/ 2844 h 634172"/>
                <a:gd name="connsiteX4" fmla="*/ 190131 w 1239749"/>
                <a:gd name="connsiteY4" fmla="*/ 50469 h 634172"/>
                <a:gd name="connsiteX5" fmla="*/ 175843 w 1239749"/>
                <a:gd name="connsiteY5" fmla="*/ 98094 h 634172"/>
                <a:gd name="connsiteX6" fmla="*/ 247281 w 1239749"/>
                <a:gd name="connsiteY6" fmla="*/ 69519 h 634172"/>
                <a:gd name="connsiteX7" fmla="*/ 318718 w 1239749"/>
                <a:gd name="connsiteY7" fmla="*/ 12369 h 634172"/>
                <a:gd name="connsiteX8" fmla="*/ 390156 w 1239749"/>
                <a:gd name="connsiteY8" fmla="*/ 2844 h 634172"/>
                <a:gd name="connsiteX9" fmla="*/ 423493 w 1239749"/>
                <a:gd name="connsiteY9" fmla="*/ 31419 h 634172"/>
                <a:gd name="connsiteX10" fmla="*/ 375868 w 1239749"/>
                <a:gd name="connsiteY10" fmla="*/ 69519 h 634172"/>
                <a:gd name="connsiteX11" fmla="*/ 328243 w 1239749"/>
                <a:gd name="connsiteY11" fmla="*/ 102856 h 634172"/>
                <a:gd name="connsiteX12" fmla="*/ 247281 w 1239749"/>
                <a:gd name="connsiteY12" fmla="*/ 202869 h 634172"/>
                <a:gd name="connsiteX13" fmla="*/ 309193 w 1239749"/>
                <a:gd name="connsiteY13" fmla="*/ 212394 h 634172"/>
                <a:gd name="connsiteX14" fmla="*/ 380631 w 1239749"/>
                <a:gd name="connsiteY14" fmla="*/ 140956 h 634172"/>
                <a:gd name="connsiteX15" fmla="*/ 490168 w 1239749"/>
                <a:gd name="connsiteY15" fmla="*/ 55231 h 634172"/>
                <a:gd name="connsiteX16" fmla="*/ 533031 w 1239749"/>
                <a:gd name="connsiteY16" fmla="*/ 45706 h 634172"/>
                <a:gd name="connsiteX17" fmla="*/ 628281 w 1239749"/>
                <a:gd name="connsiteY17" fmla="*/ 83806 h 634172"/>
                <a:gd name="connsiteX18" fmla="*/ 499693 w 1239749"/>
                <a:gd name="connsiteY18" fmla="*/ 131431 h 634172"/>
                <a:gd name="connsiteX19" fmla="*/ 509218 w 1239749"/>
                <a:gd name="connsiteY19" fmla="*/ 164769 h 634172"/>
                <a:gd name="connsiteX20" fmla="*/ 580656 w 1239749"/>
                <a:gd name="connsiteY20" fmla="*/ 150481 h 634172"/>
                <a:gd name="connsiteX21" fmla="*/ 585418 w 1239749"/>
                <a:gd name="connsiteY21" fmla="*/ 207631 h 634172"/>
                <a:gd name="connsiteX22" fmla="*/ 623518 w 1239749"/>
                <a:gd name="connsiteY22" fmla="*/ 264781 h 634172"/>
                <a:gd name="connsiteX23" fmla="*/ 637806 w 1239749"/>
                <a:gd name="connsiteY23" fmla="*/ 202869 h 634172"/>
                <a:gd name="connsiteX24" fmla="*/ 637806 w 1239749"/>
                <a:gd name="connsiteY24" fmla="*/ 140956 h 634172"/>
                <a:gd name="connsiteX25" fmla="*/ 709243 w 1239749"/>
                <a:gd name="connsiteY25" fmla="*/ 107619 h 634172"/>
                <a:gd name="connsiteX26" fmla="*/ 833068 w 1239749"/>
                <a:gd name="connsiteY26" fmla="*/ 150481 h 634172"/>
                <a:gd name="connsiteX27" fmla="*/ 766393 w 1239749"/>
                <a:gd name="connsiteY27" fmla="*/ 236206 h 634172"/>
                <a:gd name="connsiteX28" fmla="*/ 737818 w 1239749"/>
                <a:gd name="connsiteY28" fmla="*/ 302881 h 634172"/>
                <a:gd name="connsiteX29" fmla="*/ 790206 w 1239749"/>
                <a:gd name="connsiteY29" fmla="*/ 364794 h 634172"/>
                <a:gd name="connsiteX30" fmla="*/ 823543 w 1239749"/>
                <a:gd name="connsiteY30" fmla="*/ 317169 h 634172"/>
                <a:gd name="connsiteX31" fmla="*/ 833068 w 1239749"/>
                <a:gd name="connsiteY31" fmla="*/ 250494 h 634172"/>
                <a:gd name="connsiteX32" fmla="*/ 909268 w 1239749"/>
                <a:gd name="connsiteY32" fmla="*/ 179056 h 634172"/>
                <a:gd name="connsiteX33" fmla="*/ 994993 w 1239749"/>
                <a:gd name="connsiteY33" fmla="*/ 240969 h 634172"/>
                <a:gd name="connsiteX34" fmla="*/ 952131 w 1239749"/>
                <a:gd name="connsiteY34" fmla="*/ 321931 h 634172"/>
                <a:gd name="connsiteX35" fmla="*/ 899744 w 1239749"/>
                <a:gd name="connsiteY35" fmla="*/ 388606 h 634172"/>
                <a:gd name="connsiteX36" fmla="*/ 952131 w 1239749"/>
                <a:gd name="connsiteY36" fmla="*/ 421944 h 634172"/>
                <a:gd name="connsiteX37" fmla="*/ 1014044 w 1239749"/>
                <a:gd name="connsiteY37" fmla="*/ 336218 h 634172"/>
                <a:gd name="connsiteX38" fmla="*/ 1071193 w 1239749"/>
                <a:gd name="connsiteY38" fmla="*/ 288594 h 634172"/>
                <a:gd name="connsiteX39" fmla="*/ 1133106 w 1239749"/>
                <a:gd name="connsiteY39" fmla="*/ 298119 h 634172"/>
                <a:gd name="connsiteX40" fmla="*/ 1199781 w 1239749"/>
                <a:gd name="connsiteY40" fmla="*/ 369556 h 634172"/>
                <a:gd name="connsiteX41" fmla="*/ 1137868 w 1239749"/>
                <a:gd name="connsiteY41" fmla="*/ 412419 h 634172"/>
                <a:gd name="connsiteX42" fmla="*/ 1085480 w 1239749"/>
                <a:gd name="connsiteY42" fmla="*/ 460044 h 634172"/>
                <a:gd name="connsiteX43" fmla="*/ 1104531 w 1239749"/>
                <a:gd name="connsiteY43" fmla="*/ 507668 h 634172"/>
                <a:gd name="connsiteX44" fmla="*/ 1180731 w 1239749"/>
                <a:gd name="connsiteY44" fmla="*/ 488619 h 634172"/>
                <a:gd name="connsiteX45" fmla="*/ 1228356 w 1239749"/>
                <a:gd name="connsiteY45" fmla="*/ 440994 h 634172"/>
                <a:gd name="connsiteX46" fmla="*/ 1237881 w 1239749"/>
                <a:gd name="connsiteY46" fmla="*/ 517194 h 634172"/>
                <a:gd name="connsiteX47" fmla="*/ 1199781 w 1239749"/>
                <a:gd name="connsiteY47" fmla="*/ 583869 h 634172"/>
                <a:gd name="connsiteX48" fmla="*/ 1085481 w 1239749"/>
                <a:gd name="connsiteY48" fmla="*/ 626731 h 634172"/>
                <a:gd name="connsiteX49" fmla="*/ 985468 w 1239749"/>
                <a:gd name="connsiteY49" fmla="*/ 631494 h 634172"/>
                <a:gd name="connsiteX50" fmla="*/ 956893 w 1239749"/>
                <a:gd name="connsiteY50" fmla="*/ 598156 h 634172"/>
                <a:gd name="connsiteX51" fmla="*/ 994993 w 1239749"/>
                <a:gd name="connsiteY51" fmla="*/ 545769 h 634172"/>
                <a:gd name="connsiteX52" fmla="*/ 1014043 w 1239749"/>
                <a:gd name="connsiteY52" fmla="*/ 474331 h 634172"/>
                <a:gd name="connsiteX53" fmla="*/ 956893 w 1239749"/>
                <a:gd name="connsiteY53" fmla="*/ 488618 h 634172"/>
                <a:gd name="connsiteX54" fmla="*/ 899743 w 1239749"/>
                <a:gd name="connsiteY54" fmla="*/ 569581 h 634172"/>
                <a:gd name="connsiteX55" fmla="*/ 856880 w 1239749"/>
                <a:gd name="connsiteY55" fmla="*/ 598156 h 634172"/>
                <a:gd name="connsiteX56" fmla="*/ 704480 w 1239749"/>
                <a:gd name="connsiteY56" fmla="*/ 521957 h 634172"/>
                <a:gd name="connsiteX57" fmla="*/ 775918 w 1239749"/>
                <a:gd name="connsiteY57" fmla="*/ 493382 h 634172"/>
                <a:gd name="connsiteX58" fmla="*/ 799731 w 1239749"/>
                <a:gd name="connsiteY58" fmla="*/ 445756 h 634172"/>
                <a:gd name="connsiteX59" fmla="*/ 685430 w 1239749"/>
                <a:gd name="connsiteY59" fmla="*/ 364794 h 634172"/>
                <a:gd name="connsiteX60" fmla="*/ 628281 w 1239749"/>
                <a:gd name="connsiteY60" fmla="*/ 336218 h 634172"/>
                <a:gd name="connsiteX61" fmla="*/ 585418 w 1239749"/>
                <a:gd name="connsiteY61" fmla="*/ 421944 h 634172"/>
                <a:gd name="connsiteX62" fmla="*/ 518743 w 1239749"/>
                <a:gd name="connsiteY62" fmla="*/ 450519 h 634172"/>
                <a:gd name="connsiteX63" fmla="*/ 428256 w 1239749"/>
                <a:gd name="connsiteY63" fmla="*/ 412419 h 634172"/>
                <a:gd name="connsiteX64" fmla="*/ 499693 w 1239749"/>
                <a:gd name="connsiteY64" fmla="*/ 312406 h 634172"/>
                <a:gd name="connsiteX65" fmla="*/ 504456 w 1239749"/>
                <a:gd name="connsiteY65" fmla="*/ 260019 h 634172"/>
                <a:gd name="connsiteX66" fmla="*/ 442543 w 1239749"/>
                <a:gd name="connsiteY66" fmla="*/ 269543 h 634172"/>
                <a:gd name="connsiteX67" fmla="*/ 356818 w 1239749"/>
                <a:gd name="connsiteY67" fmla="*/ 345744 h 634172"/>
                <a:gd name="connsiteX68" fmla="*/ 204418 w 1239749"/>
                <a:gd name="connsiteY68" fmla="*/ 317169 h 634172"/>
                <a:gd name="connsiteX69" fmla="*/ 137743 w 1239749"/>
                <a:gd name="connsiteY69" fmla="*/ 269544 h 634172"/>
                <a:gd name="connsiteX70" fmla="*/ 190131 w 1239749"/>
                <a:gd name="connsiteY70" fmla="*/ 164769 h 634172"/>
                <a:gd name="connsiteX71" fmla="*/ 123456 w 1239749"/>
                <a:gd name="connsiteY71" fmla="*/ 136194 h 634172"/>
                <a:gd name="connsiteX72" fmla="*/ 94881 w 1239749"/>
                <a:gd name="connsiteY72" fmla="*/ 217156 h 634172"/>
                <a:gd name="connsiteX73" fmla="*/ 4393 w 1239749"/>
                <a:gd name="connsiteY73" fmla="*/ 164769 h 634172"/>
                <a:gd name="connsiteX0" fmla="*/ 4393 w 1239749"/>
                <a:gd name="connsiteY0" fmla="*/ 164769 h 634172"/>
                <a:gd name="connsiteX1" fmla="*/ 23443 w 1239749"/>
                <a:gd name="connsiteY1" fmla="*/ 69519 h 634172"/>
                <a:gd name="connsiteX2" fmla="*/ 104406 w 1239749"/>
                <a:gd name="connsiteY2" fmla="*/ 12369 h 634172"/>
                <a:gd name="connsiteX3" fmla="*/ 232993 w 1239749"/>
                <a:gd name="connsiteY3" fmla="*/ 2844 h 634172"/>
                <a:gd name="connsiteX4" fmla="*/ 190131 w 1239749"/>
                <a:gd name="connsiteY4" fmla="*/ 50469 h 634172"/>
                <a:gd name="connsiteX5" fmla="*/ 175843 w 1239749"/>
                <a:gd name="connsiteY5" fmla="*/ 98094 h 634172"/>
                <a:gd name="connsiteX6" fmla="*/ 247281 w 1239749"/>
                <a:gd name="connsiteY6" fmla="*/ 69519 h 634172"/>
                <a:gd name="connsiteX7" fmla="*/ 318718 w 1239749"/>
                <a:gd name="connsiteY7" fmla="*/ 12369 h 634172"/>
                <a:gd name="connsiteX8" fmla="*/ 390156 w 1239749"/>
                <a:gd name="connsiteY8" fmla="*/ 2844 h 634172"/>
                <a:gd name="connsiteX9" fmla="*/ 423493 w 1239749"/>
                <a:gd name="connsiteY9" fmla="*/ 31419 h 634172"/>
                <a:gd name="connsiteX10" fmla="*/ 375868 w 1239749"/>
                <a:gd name="connsiteY10" fmla="*/ 69519 h 634172"/>
                <a:gd name="connsiteX11" fmla="*/ 328243 w 1239749"/>
                <a:gd name="connsiteY11" fmla="*/ 102856 h 634172"/>
                <a:gd name="connsiteX12" fmla="*/ 247281 w 1239749"/>
                <a:gd name="connsiteY12" fmla="*/ 202869 h 634172"/>
                <a:gd name="connsiteX13" fmla="*/ 309193 w 1239749"/>
                <a:gd name="connsiteY13" fmla="*/ 212394 h 634172"/>
                <a:gd name="connsiteX14" fmla="*/ 380631 w 1239749"/>
                <a:gd name="connsiteY14" fmla="*/ 140956 h 634172"/>
                <a:gd name="connsiteX15" fmla="*/ 490168 w 1239749"/>
                <a:gd name="connsiteY15" fmla="*/ 55231 h 634172"/>
                <a:gd name="connsiteX16" fmla="*/ 533031 w 1239749"/>
                <a:gd name="connsiteY16" fmla="*/ 45706 h 634172"/>
                <a:gd name="connsiteX17" fmla="*/ 628281 w 1239749"/>
                <a:gd name="connsiteY17" fmla="*/ 83806 h 634172"/>
                <a:gd name="connsiteX18" fmla="*/ 499693 w 1239749"/>
                <a:gd name="connsiteY18" fmla="*/ 131431 h 634172"/>
                <a:gd name="connsiteX19" fmla="*/ 509218 w 1239749"/>
                <a:gd name="connsiteY19" fmla="*/ 164769 h 634172"/>
                <a:gd name="connsiteX20" fmla="*/ 580656 w 1239749"/>
                <a:gd name="connsiteY20" fmla="*/ 150481 h 634172"/>
                <a:gd name="connsiteX21" fmla="*/ 585418 w 1239749"/>
                <a:gd name="connsiteY21" fmla="*/ 207631 h 634172"/>
                <a:gd name="connsiteX22" fmla="*/ 623518 w 1239749"/>
                <a:gd name="connsiteY22" fmla="*/ 264781 h 634172"/>
                <a:gd name="connsiteX23" fmla="*/ 637806 w 1239749"/>
                <a:gd name="connsiteY23" fmla="*/ 202869 h 634172"/>
                <a:gd name="connsiteX24" fmla="*/ 637806 w 1239749"/>
                <a:gd name="connsiteY24" fmla="*/ 140956 h 634172"/>
                <a:gd name="connsiteX25" fmla="*/ 709243 w 1239749"/>
                <a:gd name="connsiteY25" fmla="*/ 107619 h 634172"/>
                <a:gd name="connsiteX26" fmla="*/ 833068 w 1239749"/>
                <a:gd name="connsiteY26" fmla="*/ 150481 h 634172"/>
                <a:gd name="connsiteX27" fmla="*/ 766393 w 1239749"/>
                <a:gd name="connsiteY27" fmla="*/ 236206 h 634172"/>
                <a:gd name="connsiteX28" fmla="*/ 737818 w 1239749"/>
                <a:gd name="connsiteY28" fmla="*/ 302881 h 634172"/>
                <a:gd name="connsiteX29" fmla="*/ 790206 w 1239749"/>
                <a:gd name="connsiteY29" fmla="*/ 364794 h 634172"/>
                <a:gd name="connsiteX30" fmla="*/ 823543 w 1239749"/>
                <a:gd name="connsiteY30" fmla="*/ 317169 h 634172"/>
                <a:gd name="connsiteX31" fmla="*/ 833068 w 1239749"/>
                <a:gd name="connsiteY31" fmla="*/ 250494 h 634172"/>
                <a:gd name="connsiteX32" fmla="*/ 909268 w 1239749"/>
                <a:gd name="connsiteY32" fmla="*/ 179056 h 634172"/>
                <a:gd name="connsiteX33" fmla="*/ 994993 w 1239749"/>
                <a:gd name="connsiteY33" fmla="*/ 240969 h 634172"/>
                <a:gd name="connsiteX34" fmla="*/ 952131 w 1239749"/>
                <a:gd name="connsiteY34" fmla="*/ 321931 h 634172"/>
                <a:gd name="connsiteX35" fmla="*/ 899744 w 1239749"/>
                <a:gd name="connsiteY35" fmla="*/ 388606 h 634172"/>
                <a:gd name="connsiteX36" fmla="*/ 952131 w 1239749"/>
                <a:gd name="connsiteY36" fmla="*/ 421944 h 634172"/>
                <a:gd name="connsiteX37" fmla="*/ 1014044 w 1239749"/>
                <a:gd name="connsiteY37" fmla="*/ 336218 h 634172"/>
                <a:gd name="connsiteX38" fmla="*/ 1071193 w 1239749"/>
                <a:gd name="connsiteY38" fmla="*/ 288594 h 634172"/>
                <a:gd name="connsiteX39" fmla="*/ 1133106 w 1239749"/>
                <a:gd name="connsiteY39" fmla="*/ 298119 h 634172"/>
                <a:gd name="connsiteX40" fmla="*/ 1199781 w 1239749"/>
                <a:gd name="connsiteY40" fmla="*/ 369556 h 634172"/>
                <a:gd name="connsiteX41" fmla="*/ 1137868 w 1239749"/>
                <a:gd name="connsiteY41" fmla="*/ 412419 h 634172"/>
                <a:gd name="connsiteX42" fmla="*/ 1085480 w 1239749"/>
                <a:gd name="connsiteY42" fmla="*/ 460044 h 634172"/>
                <a:gd name="connsiteX43" fmla="*/ 1104531 w 1239749"/>
                <a:gd name="connsiteY43" fmla="*/ 507668 h 634172"/>
                <a:gd name="connsiteX44" fmla="*/ 1180731 w 1239749"/>
                <a:gd name="connsiteY44" fmla="*/ 488619 h 634172"/>
                <a:gd name="connsiteX45" fmla="*/ 1228356 w 1239749"/>
                <a:gd name="connsiteY45" fmla="*/ 440994 h 634172"/>
                <a:gd name="connsiteX46" fmla="*/ 1237881 w 1239749"/>
                <a:gd name="connsiteY46" fmla="*/ 517194 h 634172"/>
                <a:gd name="connsiteX47" fmla="*/ 1199781 w 1239749"/>
                <a:gd name="connsiteY47" fmla="*/ 583869 h 634172"/>
                <a:gd name="connsiteX48" fmla="*/ 1085481 w 1239749"/>
                <a:gd name="connsiteY48" fmla="*/ 626731 h 634172"/>
                <a:gd name="connsiteX49" fmla="*/ 985468 w 1239749"/>
                <a:gd name="connsiteY49" fmla="*/ 631494 h 634172"/>
                <a:gd name="connsiteX50" fmla="*/ 956893 w 1239749"/>
                <a:gd name="connsiteY50" fmla="*/ 598156 h 634172"/>
                <a:gd name="connsiteX51" fmla="*/ 994993 w 1239749"/>
                <a:gd name="connsiteY51" fmla="*/ 545769 h 634172"/>
                <a:gd name="connsiteX52" fmla="*/ 1014043 w 1239749"/>
                <a:gd name="connsiteY52" fmla="*/ 474331 h 634172"/>
                <a:gd name="connsiteX53" fmla="*/ 956893 w 1239749"/>
                <a:gd name="connsiteY53" fmla="*/ 488618 h 634172"/>
                <a:gd name="connsiteX54" fmla="*/ 899743 w 1239749"/>
                <a:gd name="connsiteY54" fmla="*/ 569581 h 634172"/>
                <a:gd name="connsiteX55" fmla="*/ 856880 w 1239749"/>
                <a:gd name="connsiteY55" fmla="*/ 598156 h 634172"/>
                <a:gd name="connsiteX56" fmla="*/ 704480 w 1239749"/>
                <a:gd name="connsiteY56" fmla="*/ 521957 h 634172"/>
                <a:gd name="connsiteX57" fmla="*/ 775918 w 1239749"/>
                <a:gd name="connsiteY57" fmla="*/ 493382 h 634172"/>
                <a:gd name="connsiteX58" fmla="*/ 799731 w 1239749"/>
                <a:gd name="connsiteY58" fmla="*/ 445756 h 634172"/>
                <a:gd name="connsiteX59" fmla="*/ 685430 w 1239749"/>
                <a:gd name="connsiteY59" fmla="*/ 364794 h 634172"/>
                <a:gd name="connsiteX60" fmla="*/ 628281 w 1239749"/>
                <a:gd name="connsiteY60" fmla="*/ 336218 h 634172"/>
                <a:gd name="connsiteX61" fmla="*/ 604468 w 1239749"/>
                <a:gd name="connsiteY61" fmla="*/ 460044 h 634172"/>
                <a:gd name="connsiteX62" fmla="*/ 518743 w 1239749"/>
                <a:gd name="connsiteY62" fmla="*/ 450519 h 634172"/>
                <a:gd name="connsiteX63" fmla="*/ 428256 w 1239749"/>
                <a:gd name="connsiteY63" fmla="*/ 412419 h 634172"/>
                <a:gd name="connsiteX64" fmla="*/ 499693 w 1239749"/>
                <a:gd name="connsiteY64" fmla="*/ 312406 h 634172"/>
                <a:gd name="connsiteX65" fmla="*/ 504456 w 1239749"/>
                <a:gd name="connsiteY65" fmla="*/ 260019 h 634172"/>
                <a:gd name="connsiteX66" fmla="*/ 442543 w 1239749"/>
                <a:gd name="connsiteY66" fmla="*/ 269543 h 634172"/>
                <a:gd name="connsiteX67" fmla="*/ 356818 w 1239749"/>
                <a:gd name="connsiteY67" fmla="*/ 345744 h 634172"/>
                <a:gd name="connsiteX68" fmla="*/ 204418 w 1239749"/>
                <a:gd name="connsiteY68" fmla="*/ 317169 h 634172"/>
                <a:gd name="connsiteX69" fmla="*/ 137743 w 1239749"/>
                <a:gd name="connsiteY69" fmla="*/ 269544 h 634172"/>
                <a:gd name="connsiteX70" fmla="*/ 190131 w 1239749"/>
                <a:gd name="connsiteY70" fmla="*/ 164769 h 634172"/>
                <a:gd name="connsiteX71" fmla="*/ 123456 w 1239749"/>
                <a:gd name="connsiteY71" fmla="*/ 136194 h 634172"/>
                <a:gd name="connsiteX72" fmla="*/ 94881 w 1239749"/>
                <a:gd name="connsiteY72" fmla="*/ 217156 h 634172"/>
                <a:gd name="connsiteX73" fmla="*/ 4393 w 1239749"/>
                <a:gd name="connsiteY73" fmla="*/ 164769 h 634172"/>
                <a:gd name="connsiteX0" fmla="*/ 4393 w 1239749"/>
                <a:gd name="connsiteY0" fmla="*/ 164769 h 634172"/>
                <a:gd name="connsiteX1" fmla="*/ 23443 w 1239749"/>
                <a:gd name="connsiteY1" fmla="*/ 69519 h 634172"/>
                <a:gd name="connsiteX2" fmla="*/ 104406 w 1239749"/>
                <a:gd name="connsiteY2" fmla="*/ 12369 h 634172"/>
                <a:gd name="connsiteX3" fmla="*/ 232993 w 1239749"/>
                <a:gd name="connsiteY3" fmla="*/ 2844 h 634172"/>
                <a:gd name="connsiteX4" fmla="*/ 190131 w 1239749"/>
                <a:gd name="connsiteY4" fmla="*/ 50469 h 634172"/>
                <a:gd name="connsiteX5" fmla="*/ 175843 w 1239749"/>
                <a:gd name="connsiteY5" fmla="*/ 98094 h 634172"/>
                <a:gd name="connsiteX6" fmla="*/ 247281 w 1239749"/>
                <a:gd name="connsiteY6" fmla="*/ 69519 h 634172"/>
                <a:gd name="connsiteX7" fmla="*/ 318718 w 1239749"/>
                <a:gd name="connsiteY7" fmla="*/ 12369 h 634172"/>
                <a:gd name="connsiteX8" fmla="*/ 390156 w 1239749"/>
                <a:gd name="connsiteY8" fmla="*/ 2844 h 634172"/>
                <a:gd name="connsiteX9" fmla="*/ 423493 w 1239749"/>
                <a:gd name="connsiteY9" fmla="*/ 31419 h 634172"/>
                <a:gd name="connsiteX10" fmla="*/ 375868 w 1239749"/>
                <a:gd name="connsiteY10" fmla="*/ 69519 h 634172"/>
                <a:gd name="connsiteX11" fmla="*/ 328243 w 1239749"/>
                <a:gd name="connsiteY11" fmla="*/ 102856 h 634172"/>
                <a:gd name="connsiteX12" fmla="*/ 247281 w 1239749"/>
                <a:gd name="connsiteY12" fmla="*/ 202869 h 634172"/>
                <a:gd name="connsiteX13" fmla="*/ 309193 w 1239749"/>
                <a:gd name="connsiteY13" fmla="*/ 212394 h 634172"/>
                <a:gd name="connsiteX14" fmla="*/ 380631 w 1239749"/>
                <a:gd name="connsiteY14" fmla="*/ 140956 h 634172"/>
                <a:gd name="connsiteX15" fmla="*/ 490168 w 1239749"/>
                <a:gd name="connsiteY15" fmla="*/ 55231 h 634172"/>
                <a:gd name="connsiteX16" fmla="*/ 533031 w 1239749"/>
                <a:gd name="connsiteY16" fmla="*/ 45706 h 634172"/>
                <a:gd name="connsiteX17" fmla="*/ 628281 w 1239749"/>
                <a:gd name="connsiteY17" fmla="*/ 83806 h 634172"/>
                <a:gd name="connsiteX18" fmla="*/ 499693 w 1239749"/>
                <a:gd name="connsiteY18" fmla="*/ 131431 h 634172"/>
                <a:gd name="connsiteX19" fmla="*/ 509218 w 1239749"/>
                <a:gd name="connsiteY19" fmla="*/ 164769 h 634172"/>
                <a:gd name="connsiteX20" fmla="*/ 580656 w 1239749"/>
                <a:gd name="connsiteY20" fmla="*/ 150481 h 634172"/>
                <a:gd name="connsiteX21" fmla="*/ 585418 w 1239749"/>
                <a:gd name="connsiteY21" fmla="*/ 207631 h 634172"/>
                <a:gd name="connsiteX22" fmla="*/ 623518 w 1239749"/>
                <a:gd name="connsiteY22" fmla="*/ 264781 h 634172"/>
                <a:gd name="connsiteX23" fmla="*/ 637806 w 1239749"/>
                <a:gd name="connsiteY23" fmla="*/ 202869 h 634172"/>
                <a:gd name="connsiteX24" fmla="*/ 637806 w 1239749"/>
                <a:gd name="connsiteY24" fmla="*/ 140956 h 634172"/>
                <a:gd name="connsiteX25" fmla="*/ 709243 w 1239749"/>
                <a:gd name="connsiteY25" fmla="*/ 107619 h 634172"/>
                <a:gd name="connsiteX26" fmla="*/ 833068 w 1239749"/>
                <a:gd name="connsiteY26" fmla="*/ 150481 h 634172"/>
                <a:gd name="connsiteX27" fmla="*/ 766393 w 1239749"/>
                <a:gd name="connsiteY27" fmla="*/ 236206 h 634172"/>
                <a:gd name="connsiteX28" fmla="*/ 737818 w 1239749"/>
                <a:gd name="connsiteY28" fmla="*/ 302881 h 634172"/>
                <a:gd name="connsiteX29" fmla="*/ 790206 w 1239749"/>
                <a:gd name="connsiteY29" fmla="*/ 364794 h 634172"/>
                <a:gd name="connsiteX30" fmla="*/ 823543 w 1239749"/>
                <a:gd name="connsiteY30" fmla="*/ 317169 h 634172"/>
                <a:gd name="connsiteX31" fmla="*/ 833068 w 1239749"/>
                <a:gd name="connsiteY31" fmla="*/ 250494 h 634172"/>
                <a:gd name="connsiteX32" fmla="*/ 909268 w 1239749"/>
                <a:gd name="connsiteY32" fmla="*/ 179056 h 634172"/>
                <a:gd name="connsiteX33" fmla="*/ 994993 w 1239749"/>
                <a:gd name="connsiteY33" fmla="*/ 240969 h 634172"/>
                <a:gd name="connsiteX34" fmla="*/ 952131 w 1239749"/>
                <a:gd name="connsiteY34" fmla="*/ 321931 h 634172"/>
                <a:gd name="connsiteX35" fmla="*/ 899744 w 1239749"/>
                <a:gd name="connsiteY35" fmla="*/ 388606 h 634172"/>
                <a:gd name="connsiteX36" fmla="*/ 952131 w 1239749"/>
                <a:gd name="connsiteY36" fmla="*/ 421944 h 634172"/>
                <a:gd name="connsiteX37" fmla="*/ 1014044 w 1239749"/>
                <a:gd name="connsiteY37" fmla="*/ 336218 h 634172"/>
                <a:gd name="connsiteX38" fmla="*/ 1071193 w 1239749"/>
                <a:gd name="connsiteY38" fmla="*/ 288594 h 634172"/>
                <a:gd name="connsiteX39" fmla="*/ 1133106 w 1239749"/>
                <a:gd name="connsiteY39" fmla="*/ 298119 h 634172"/>
                <a:gd name="connsiteX40" fmla="*/ 1199781 w 1239749"/>
                <a:gd name="connsiteY40" fmla="*/ 369556 h 634172"/>
                <a:gd name="connsiteX41" fmla="*/ 1137868 w 1239749"/>
                <a:gd name="connsiteY41" fmla="*/ 412419 h 634172"/>
                <a:gd name="connsiteX42" fmla="*/ 1085480 w 1239749"/>
                <a:gd name="connsiteY42" fmla="*/ 460044 h 634172"/>
                <a:gd name="connsiteX43" fmla="*/ 1104531 w 1239749"/>
                <a:gd name="connsiteY43" fmla="*/ 507668 h 634172"/>
                <a:gd name="connsiteX44" fmla="*/ 1180731 w 1239749"/>
                <a:gd name="connsiteY44" fmla="*/ 488619 h 634172"/>
                <a:gd name="connsiteX45" fmla="*/ 1228356 w 1239749"/>
                <a:gd name="connsiteY45" fmla="*/ 440994 h 634172"/>
                <a:gd name="connsiteX46" fmla="*/ 1237881 w 1239749"/>
                <a:gd name="connsiteY46" fmla="*/ 517194 h 634172"/>
                <a:gd name="connsiteX47" fmla="*/ 1199781 w 1239749"/>
                <a:gd name="connsiteY47" fmla="*/ 583869 h 634172"/>
                <a:gd name="connsiteX48" fmla="*/ 1085481 w 1239749"/>
                <a:gd name="connsiteY48" fmla="*/ 626731 h 634172"/>
                <a:gd name="connsiteX49" fmla="*/ 985468 w 1239749"/>
                <a:gd name="connsiteY49" fmla="*/ 631494 h 634172"/>
                <a:gd name="connsiteX50" fmla="*/ 956893 w 1239749"/>
                <a:gd name="connsiteY50" fmla="*/ 598156 h 634172"/>
                <a:gd name="connsiteX51" fmla="*/ 994993 w 1239749"/>
                <a:gd name="connsiteY51" fmla="*/ 545769 h 634172"/>
                <a:gd name="connsiteX52" fmla="*/ 1014043 w 1239749"/>
                <a:gd name="connsiteY52" fmla="*/ 474331 h 634172"/>
                <a:gd name="connsiteX53" fmla="*/ 956893 w 1239749"/>
                <a:gd name="connsiteY53" fmla="*/ 488618 h 634172"/>
                <a:gd name="connsiteX54" fmla="*/ 899743 w 1239749"/>
                <a:gd name="connsiteY54" fmla="*/ 569581 h 634172"/>
                <a:gd name="connsiteX55" fmla="*/ 856880 w 1239749"/>
                <a:gd name="connsiteY55" fmla="*/ 598156 h 634172"/>
                <a:gd name="connsiteX56" fmla="*/ 704480 w 1239749"/>
                <a:gd name="connsiteY56" fmla="*/ 521957 h 634172"/>
                <a:gd name="connsiteX57" fmla="*/ 775918 w 1239749"/>
                <a:gd name="connsiteY57" fmla="*/ 493382 h 634172"/>
                <a:gd name="connsiteX58" fmla="*/ 799731 w 1239749"/>
                <a:gd name="connsiteY58" fmla="*/ 445756 h 634172"/>
                <a:gd name="connsiteX59" fmla="*/ 723530 w 1239749"/>
                <a:gd name="connsiteY59" fmla="*/ 412419 h 634172"/>
                <a:gd name="connsiteX60" fmla="*/ 628281 w 1239749"/>
                <a:gd name="connsiteY60" fmla="*/ 336218 h 634172"/>
                <a:gd name="connsiteX61" fmla="*/ 604468 w 1239749"/>
                <a:gd name="connsiteY61" fmla="*/ 460044 h 634172"/>
                <a:gd name="connsiteX62" fmla="*/ 518743 w 1239749"/>
                <a:gd name="connsiteY62" fmla="*/ 450519 h 634172"/>
                <a:gd name="connsiteX63" fmla="*/ 428256 w 1239749"/>
                <a:gd name="connsiteY63" fmla="*/ 412419 h 634172"/>
                <a:gd name="connsiteX64" fmla="*/ 499693 w 1239749"/>
                <a:gd name="connsiteY64" fmla="*/ 312406 h 634172"/>
                <a:gd name="connsiteX65" fmla="*/ 504456 w 1239749"/>
                <a:gd name="connsiteY65" fmla="*/ 260019 h 634172"/>
                <a:gd name="connsiteX66" fmla="*/ 442543 w 1239749"/>
                <a:gd name="connsiteY66" fmla="*/ 269543 h 634172"/>
                <a:gd name="connsiteX67" fmla="*/ 356818 w 1239749"/>
                <a:gd name="connsiteY67" fmla="*/ 345744 h 634172"/>
                <a:gd name="connsiteX68" fmla="*/ 204418 w 1239749"/>
                <a:gd name="connsiteY68" fmla="*/ 317169 h 634172"/>
                <a:gd name="connsiteX69" fmla="*/ 137743 w 1239749"/>
                <a:gd name="connsiteY69" fmla="*/ 269544 h 634172"/>
                <a:gd name="connsiteX70" fmla="*/ 190131 w 1239749"/>
                <a:gd name="connsiteY70" fmla="*/ 164769 h 634172"/>
                <a:gd name="connsiteX71" fmla="*/ 123456 w 1239749"/>
                <a:gd name="connsiteY71" fmla="*/ 136194 h 634172"/>
                <a:gd name="connsiteX72" fmla="*/ 94881 w 1239749"/>
                <a:gd name="connsiteY72" fmla="*/ 217156 h 634172"/>
                <a:gd name="connsiteX73" fmla="*/ 4393 w 1239749"/>
                <a:gd name="connsiteY73" fmla="*/ 164769 h 634172"/>
                <a:gd name="connsiteX0" fmla="*/ 4393 w 1239749"/>
                <a:gd name="connsiteY0" fmla="*/ 164769 h 634172"/>
                <a:gd name="connsiteX1" fmla="*/ 23443 w 1239749"/>
                <a:gd name="connsiteY1" fmla="*/ 69519 h 634172"/>
                <a:gd name="connsiteX2" fmla="*/ 104406 w 1239749"/>
                <a:gd name="connsiteY2" fmla="*/ 12369 h 634172"/>
                <a:gd name="connsiteX3" fmla="*/ 232993 w 1239749"/>
                <a:gd name="connsiteY3" fmla="*/ 2844 h 634172"/>
                <a:gd name="connsiteX4" fmla="*/ 190131 w 1239749"/>
                <a:gd name="connsiteY4" fmla="*/ 50469 h 634172"/>
                <a:gd name="connsiteX5" fmla="*/ 175843 w 1239749"/>
                <a:gd name="connsiteY5" fmla="*/ 98094 h 634172"/>
                <a:gd name="connsiteX6" fmla="*/ 247281 w 1239749"/>
                <a:gd name="connsiteY6" fmla="*/ 69519 h 634172"/>
                <a:gd name="connsiteX7" fmla="*/ 318718 w 1239749"/>
                <a:gd name="connsiteY7" fmla="*/ 12369 h 634172"/>
                <a:gd name="connsiteX8" fmla="*/ 390156 w 1239749"/>
                <a:gd name="connsiteY8" fmla="*/ 2844 h 634172"/>
                <a:gd name="connsiteX9" fmla="*/ 423493 w 1239749"/>
                <a:gd name="connsiteY9" fmla="*/ 31419 h 634172"/>
                <a:gd name="connsiteX10" fmla="*/ 375868 w 1239749"/>
                <a:gd name="connsiteY10" fmla="*/ 69519 h 634172"/>
                <a:gd name="connsiteX11" fmla="*/ 328243 w 1239749"/>
                <a:gd name="connsiteY11" fmla="*/ 102856 h 634172"/>
                <a:gd name="connsiteX12" fmla="*/ 247281 w 1239749"/>
                <a:gd name="connsiteY12" fmla="*/ 202869 h 634172"/>
                <a:gd name="connsiteX13" fmla="*/ 309193 w 1239749"/>
                <a:gd name="connsiteY13" fmla="*/ 212394 h 634172"/>
                <a:gd name="connsiteX14" fmla="*/ 380631 w 1239749"/>
                <a:gd name="connsiteY14" fmla="*/ 140956 h 634172"/>
                <a:gd name="connsiteX15" fmla="*/ 490168 w 1239749"/>
                <a:gd name="connsiteY15" fmla="*/ 55231 h 634172"/>
                <a:gd name="connsiteX16" fmla="*/ 533031 w 1239749"/>
                <a:gd name="connsiteY16" fmla="*/ 45706 h 634172"/>
                <a:gd name="connsiteX17" fmla="*/ 628281 w 1239749"/>
                <a:gd name="connsiteY17" fmla="*/ 83806 h 634172"/>
                <a:gd name="connsiteX18" fmla="*/ 499693 w 1239749"/>
                <a:gd name="connsiteY18" fmla="*/ 131431 h 634172"/>
                <a:gd name="connsiteX19" fmla="*/ 509218 w 1239749"/>
                <a:gd name="connsiteY19" fmla="*/ 164769 h 634172"/>
                <a:gd name="connsiteX20" fmla="*/ 580656 w 1239749"/>
                <a:gd name="connsiteY20" fmla="*/ 150481 h 634172"/>
                <a:gd name="connsiteX21" fmla="*/ 585418 w 1239749"/>
                <a:gd name="connsiteY21" fmla="*/ 207631 h 634172"/>
                <a:gd name="connsiteX22" fmla="*/ 623518 w 1239749"/>
                <a:gd name="connsiteY22" fmla="*/ 264781 h 634172"/>
                <a:gd name="connsiteX23" fmla="*/ 637806 w 1239749"/>
                <a:gd name="connsiteY23" fmla="*/ 202869 h 634172"/>
                <a:gd name="connsiteX24" fmla="*/ 637806 w 1239749"/>
                <a:gd name="connsiteY24" fmla="*/ 140956 h 634172"/>
                <a:gd name="connsiteX25" fmla="*/ 709243 w 1239749"/>
                <a:gd name="connsiteY25" fmla="*/ 107619 h 634172"/>
                <a:gd name="connsiteX26" fmla="*/ 833068 w 1239749"/>
                <a:gd name="connsiteY26" fmla="*/ 150481 h 634172"/>
                <a:gd name="connsiteX27" fmla="*/ 766393 w 1239749"/>
                <a:gd name="connsiteY27" fmla="*/ 236206 h 634172"/>
                <a:gd name="connsiteX28" fmla="*/ 737818 w 1239749"/>
                <a:gd name="connsiteY28" fmla="*/ 302881 h 634172"/>
                <a:gd name="connsiteX29" fmla="*/ 790206 w 1239749"/>
                <a:gd name="connsiteY29" fmla="*/ 364794 h 634172"/>
                <a:gd name="connsiteX30" fmla="*/ 823543 w 1239749"/>
                <a:gd name="connsiteY30" fmla="*/ 317169 h 634172"/>
                <a:gd name="connsiteX31" fmla="*/ 833068 w 1239749"/>
                <a:gd name="connsiteY31" fmla="*/ 250494 h 634172"/>
                <a:gd name="connsiteX32" fmla="*/ 909268 w 1239749"/>
                <a:gd name="connsiteY32" fmla="*/ 179056 h 634172"/>
                <a:gd name="connsiteX33" fmla="*/ 994993 w 1239749"/>
                <a:gd name="connsiteY33" fmla="*/ 240969 h 634172"/>
                <a:gd name="connsiteX34" fmla="*/ 952131 w 1239749"/>
                <a:gd name="connsiteY34" fmla="*/ 321931 h 634172"/>
                <a:gd name="connsiteX35" fmla="*/ 899744 w 1239749"/>
                <a:gd name="connsiteY35" fmla="*/ 388606 h 634172"/>
                <a:gd name="connsiteX36" fmla="*/ 952131 w 1239749"/>
                <a:gd name="connsiteY36" fmla="*/ 421944 h 634172"/>
                <a:gd name="connsiteX37" fmla="*/ 1014044 w 1239749"/>
                <a:gd name="connsiteY37" fmla="*/ 336218 h 634172"/>
                <a:gd name="connsiteX38" fmla="*/ 1071193 w 1239749"/>
                <a:gd name="connsiteY38" fmla="*/ 288594 h 634172"/>
                <a:gd name="connsiteX39" fmla="*/ 1133106 w 1239749"/>
                <a:gd name="connsiteY39" fmla="*/ 298119 h 634172"/>
                <a:gd name="connsiteX40" fmla="*/ 1199781 w 1239749"/>
                <a:gd name="connsiteY40" fmla="*/ 369556 h 634172"/>
                <a:gd name="connsiteX41" fmla="*/ 1137868 w 1239749"/>
                <a:gd name="connsiteY41" fmla="*/ 412419 h 634172"/>
                <a:gd name="connsiteX42" fmla="*/ 1085480 w 1239749"/>
                <a:gd name="connsiteY42" fmla="*/ 460044 h 634172"/>
                <a:gd name="connsiteX43" fmla="*/ 1104531 w 1239749"/>
                <a:gd name="connsiteY43" fmla="*/ 507668 h 634172"/>
                <a:gd name="connsiteX44" fmla="*/ 1180731 w 1239749"/>
                <a:gd name="connsiteY44" fmla="*/ 488619 h 634172"/>
                <a:gd name="connsiteX45" fmla="*/ 1228356 w 1239749"/>
                <a:gd name="connsiteY45" fmla="*/ 440994 h 634172"/>
                <a:gd name="connsiteX46" fmla="*/ 1237881 w 1239749"/>
                <a:gd name="connsiteY46" fmla="*/ 517194 h 634172"/>
                <a:gd name="connsiteX47" fmla="*/ 1199781 w 1239749"/>
                <a:gd name="connsiteY47" fmla="*/ 583869 h 634172"/>
                <a:gd name="connsiteX48" fmla="*/ 1085481 w 1239749"/>
                <a:gd name="connsiteY48" fmla="*/ 626731 h 634172"/>
                <a:gd name="connsiteX49" fmla="*/ 985468 w 1239749"/>
                <a:gd name="connsiteY49" fmla="*/ 631494 h 634172"/>
                <a:gd name="connsiteX50" fmla="*/ 956893 w 1239749"/>
                <a:gd name="connsiteY50" fmla="*/ 598156 h 634172"/>
                <a:gd name="connsiteX51" fmla="*/ 994993 w 1239749"/>
                <a:gd name="connsiteY51" fmla="*/ 545769 h 634172"/>
                <a:gd name="connsiteX52" fmla="*/ 1014043 w 1239749"/>
                <a:gd name="connsiteY52" fmla="*/ 474331 h 634172"/>
                <a:gd name="connsiteX53" fmla="*/ 956893 w 1239749"/>
                <a:gd name="connsiteY53" fmla="*/ 488618 h 634172"/>
                <a:gd name="connsiteX54" fmla="*/ 899743 w 1239749"/>
                <a:gd name="connsiteY54" fmla="*/ 569581 h 634172"/>
                <a:gd name="connsiteX55" fmla="*/ 856880 w 1239749"/>
                <a:gd name="connsiteY55" fmla="*/ 598156 h 634172"/>
                <a:gd name="connsiteX56" fmla="*/ 704480 w 1239749"/>
                <a:gd name="connsiteY56" fmla="*/ 521957 h 634172"/>
                <a:gd name="connsiteX57" fmla="*/ 775918 w 1239749"/>
                <a:gd name="connsiteY57" fmla="*/ 493382 h 634172"/>
                <a:gd name="connsiteX58" fmla="*/ 799731 w 1239749"/>
                <a:gd name="connsiteY58" fmla="*/ 445756 h 634172"/>
                <a:gd name="connsiteX59" fmla="*/ 723530 w 1239749"/>
                <a:gd name="connsiteY59" fmla="*/ 412419 h 634172"/>
                <a:gd name="connsiteX60" fmla="*/ 685431 w 1239749"/>
                <a:gd name="connsiteY60" fmla="*/ 321930 h 634172"/>
                <a:gd name="connsiteX61" fmla="*/ 604468 w 1239749"/>
                <a:gd name="connsiteY61" fmla="*/ 460044 h 634172"/>
                <a:gd name="connsiteX62" fmla="*/ 518743 w 1239749"/>
                <a:gd name="connsiteY62" fmla="*/ 450519 h 634172"/>
                <a:gd name="connsiteX63" fmla="*/ 428256 w 1239749"/>
                <a:gd name="connsiteY63" fmla="*/ 412419 h 634172"/>
                <a:gd name="connsiteX64" fmla="*/ 499693 w 1239749"/>
                <a:gd name="connsiteY64" fmla="*/ 312406 h 634172"/>
                <a:gd name="connsiteX65" fmla="*/ 504456 w 1239749"/>
                <a:gd name="connsiteY65" fmla="*/ 260019 h 634172"/>
                <a:gd name="connsiteX66" fmla="*/ 442543 w 1239749"/>
                <a:gd name="connsiteY66" fmla="*/ 269543 h 634172"/>
                <a:gd name="connsiteX67" fmla="*/ 356818 w 1239749"/>
                <a:gd name="connsiteY67" fmla="*/ 345744 h 634172"/>
                <a:gd name="connsiteX68" fmla="*/ 204418 w 1239749"/>
                <a:gd name="connsiteY68" fmla="*/ 317169 h 634172"/>
                <a:gd name="connsiteX69" fmla="*/ 137743 w 1239749"/>
                <a:gd name="connsiteY69" fmla="*/ 269544 h 634172"/>
                <a:gd name="connsiteX70" fmla="*/ 190131 w 1239749"/>
                <a:gd name="connsiteY70" fmla="*/ 164769 h 634172"/>
                <a:gd name="connsiteX71" fmla="*/ 123456 w 1239749"/>
                <a:gd name="connsiteY71" fmla="*/ 136194 h 634172"/>
                <a:gd name="connsiteX72" fmla="*/ 94881 w 1239749"/>
                <a:gd name="connsiteY72" fmla="*/ 217156 h 634172"/>
                <a:gd name="connsiteX73" fmla="*/ 4393 w 1239749"/>
                <a:gd name="connsiteY73" fmla="*/ 164769 h 634172"/>
                <a:gd name="connsiteX0" fmla="*/ 4393 w 1239749"/>
                <a:gd name="connsiteY0" fmla="*/ 164769 h 634172"/>
                <a:gd name="connsiteX1" fmla="*/ 23443 w 1239749"/>
                <a:gd name="connsiteY1" fmla="*/ 69519 h 634172"/>
                <a:gd name="connsiteX2" fmla="*/ 104406 w 1239749"/>
                <a:gd name="connsiteY2" fmla="*/ 12369 h 634172"/>
                <a:gd name="connsiteX3" fmla="*/ 232993 w 1239749"/>
                <a:gd name="connsiteY3" fmla="*/ 2844 h 634172"/>
                <a:gd name="connsiteX4" fmla="*/ 190131 w 1239749"/>
                <a:gd name="connsiteY4" fmla="*/ 50469 h 634172"/>
                <a:gd name="connsiteX5" fmla="*/ 175843 w 1239749"/>
                <a:gd name="connsiteY5" fmla="*/ 98094 h 634172"/>
                <a:gd name="connsiteX6" fmla="*/ 247281 w 1239749"/>
                <a:gd name="connsiteY6" fmla="*/ 69519 h 634172"/>
                <a:gd name="connsiteX7" fmla="*/ 318718 w 1239749"/>
                <a:gd name="connsiteY7" fmla="*/ 12369 h 634172"/>
                <a:gd name="connsiteX8" fmla="*/ 390156 w 1239749"/>
                <a:gd name="connsiteY8" fmla="*/ 2844 h 634172"/>
                <a:gd name="connsiteX9" fmla="*/ 423493 w 1239749"/>
                <a:gd name="connsiteY9" fmla="*/ 31419 h 634172"/>
                <a:gd name="connsiteX10" fmla="*/ 375868 w 1239749"/>
                <a:gd name="connsiteY10" fmla="*/ 69519 h 634172"/>
                <a:gd name="connsiteX11" fmla="*/ 328243 w 1239749"/>
                <a:gd name="connsiteY11" fmla="*/ 102856 h 634172"/>
                <a:gd name="connsiteX12" fmla="*/ 247281 w 1239749"/>
                <a:gd name="connsiteY12" fmla="*/ 202869 h 634172"/>
                <a:gd name="connsiteX13" fmla="*/ 309193 w 1239749"/>
                <a:gd name="connsiteY13" fmla="*/ 212394 h 634172"/>
                <a:gd name="connsiteX14" fmla="*/ 380631 w 1239749"/>
                <a:gd name="connsiteY14" fmla="*/ 140956 h 634172"/>
                <a:gd name="connsiteX15" fmla="*/ 490168 w 1239749"/>
                <a:gd name="connsiteY15" fmla="*/ 55231 h 634172"/>
                <a:gd name="connsiteX16" fmla="*/ 533031 w 1239749"/>
                <a:gd name="connsiteY16" fmla="*/ 45706 h 634172"/>
                <a:gd name="connsiteX17" fmla="*/ 628281 w 1239749"/>
                <a:gd name="connsiteY17" fmla="*/ 83806 h 634172"/>
                <a:gd name="connsiteX18" fmla="*/ 499693 w 1239749"/>
                <a:gd name="connsiteY18" fmla="*/ 131431 h 634172"/>
                <a:gd name="connsiteX19" fmla="*/ 509218 w 1239749"/>
                <a:gd name="connsiteY19" fmla="*/ 164769 h 634172"/>
                <a:gd name="connsiteX20" fmla="*/ 580656 w 1239749"/>
                <a:gd name="connsiteY20" fmla="*/ 150481 h 634172"/>
                <a:gd name="connsiteX21" fmla="*/ 585418 w 1239749"/>
                <a:gd name="connsiteY21" fmla="*/ 207631 h 634172"/>
                <a:gd name="connsiteX22" fmla="*/ 623518 w 1239749"/>
                <a:gd name="connsiteY22" fmla="*/ 264781 h 634172"/>
                <a:gd name="connsiteX23" fmla="*/ 637806 w 1239749"/>
                <a:gd name="connsiteY23" fmla="*/ 202869 h 634172"/>
                <a:gd name="connsiteX24" fmla="*/ 637806 w 1239749"/>
                <a:gd name="connsiteY24" fmla="*/ 140956 h 634172"/>
                <a:gd name="connsiteX25" fmla="*/ 709243 w 1239749"/>
                <a:gd name="connsiteY25" fmla="*/ 107619 h 634172"/>
                <a:gd name="connsiteX26" fmla="*/ 833068 w 1239749"/>
                <a:gd name="connsiteY26" fmla="*/ 150481 h 634172"/>
                <a:gd name="connsiteX27" fmla="*/ 766393 w 1239749"/>
                <a:gd name="connsiteY27" fmla="*/ 236206 h 634172"/>
                <a:gd name="connsiteX28" fmla="*/ 737818 w 1239749"/>
                <a:gd name="connsiteY28" fmla="*/ 302881 h 634172"/>
                <a:gd name="connsiteX29" fmla="*/ 790206 w 1239749"/>
                <a:gd name="connsiteY29" fmla="*/ 364794 h 634172"/>
                <a:gd name="connsiteX30" fmla="*/ 823543 w 1239749"/>
                <a:gd name="connsiteY30" fmla="*/ 317169 h 634172"/>
                <a:gd name="connsiteX31" fmla="*/ 833068 w 1239749"/>
                <a:gd name="connsiteY31" fmla="*/ 250494 h 634172"/>
                <a:gd name="connsiteX32" fmla="*/ 909268 w 1239749"/>
                <a:gd name="connsiteY32" fmla="*/ 179056 h 634172"/>
                <a:gd name="connsiteX33" fmla="*/ 994993 w 1239749"/>
                <a:gd name="connsiteY33" fmla="*/ 240969 h 634172"/>
                <a:gd name="connsiteX34" fmla="*/ 952131 w 1239749"/>
                <a:gd name="connsiteY34" fmla="*/ 321931 h 634172"/>
                <a:gd name="connsiteX35" fmla="*/ 899744 w 1239749"/>
                <a:gd name="connsiteY35" fmla="*/ 388606 h 634172"/>
                <a:gd name="connsiteX36" fmla="*/ 952131 w 1239749"/>
                <a:gd name="connsiteY36" fmla="*/ 421944 h 634172"/>
                <a:gd name="connsiteX37" fmla="*/ 1014044 w 1239749"/>
                <a:gd name="connsiteY37" fmla="*/ 336218 h 634172"/>
                <a:gd name="connsiteX38" fmla="*/ 1071193 w 1239749"/>
                <a:gd name="connsiteY38" fmla="*/ 288594 h 634172"/>
                <a:gd name="connsiteX39" fmla="*/ 1133106 w 1239749"/>
                <a:gd name="connsiteY39" fmla="*/ 298119 h 634172"/>
                <a:gd name="connsiteX40" fmla="*/ 1199781 w 1239749"/>
                <a:gd name="connsiteY40" fmla="*/ 369556 h 634172"/>
                <a:gd name="connsiteX41" fmla="*/ 1137868 w 1239749"/>
                <a:gd name="connsiteY41" fmla="*/ 412419 h 634172"/>
                <a:gd name="connsiteX42" fmla="*/ 1085480 w 1239749"/>
                <a:gd name="connsiteY42" fmla="*/ 460044 h 634172"/>
                <a:gd name="connsiteX43" fmla="*/ 1104531 w 1239749"/>
                <a:gd name="connsiteY43" fmla="*/ 507668 h 634172"/>
                <a:gd name="connsiteX44" fmla="*/ 1180731 w 1239749"/>
                <a:gd name="connsiteY44" fmla="*/ 488619 h 634172"/>
                <a:gd name="connsiteX45" fmla="*/ 1228356 w 1239749"/>
                <a:gd name="connsiteY45" fmla="*/ 440994 h 634172"/>
                <a:gd name="connsiteX46" fmla="*/ 1237881 w 1239749"/>
                <a:gd name="connsiteY46" fmla="*/ 517194 h 634172"/>
                <a:gd name="connsiteX47" fmla="*/ 1199781 w 1239749"/>
                <a:gd name="connsiteY47" fmla="*/ 583869 h 634172"/>
                <a:gd name="connsiteX48" fmla="*/ 1085481 w 1239749"/>
                <a:gd name="connsiteY48" fmla="*/ 626731 h 634172"/>
                <a:gd name="connsiteX49" fmla="*/ 985468 w 1239749"/>
                <a:gd name="connsiteY49" fmla="*/ 631494 h 634172"/>
                <a:gd name="connsiteX50" fmla="*/ 956893 w 1239749"/>
                <a:gd name="connsiteY50" fmla="*/ 598156 h 634172"/>
                <a:gd name="connsiteX51" fmla="*/ 994993 w 1239749"/>
                <a:gd name="connsiteY51" fmla="*/ 545769 h 634172"/>
                <a:gd name="connsiteX52" fmla="*/ 1014043 w 1239749"/>
                <a:gd name="connsiteY52" fmla="*/ 474331 h 634172"/>
                <a:gd name="connsiteX53" fmla="*/ 956893 w 1239749"/>
                <a:gd name="connsiteY53" fmla="*/ 488618 h 634172"/>
                <a:gd name="connsiteX54" fmla="*/ 899743 w 1239749"/>
                <a:gd name="connsiteY54" fmla="*/ 569581 h 634172"/>
                <a:gd name="connsiteX55" fmla="*/ 856880 w 1239749"/>
                <a:gd name="connsiteY55" fmla="*/ 598156 h 634172"/>
                <a:gd name="connsiteX56" fmla="*/ 704480 w 1239749"/>
                <a:gd name="connsiteY56" fmla="*/ 521957 h 634172"/>
                <a:gd name="connsiteX57" fmla="*/ 775918 w 1239749"/>
                <a:gd name="connsiteY57" fmla="*/ 493382 h 634172"/>
                <a:gd name="connsiteX58" fmla="*/ 799731 w 1239749"/>
                <a:gd name="connsiteY58" fmla="*/ 445756 h 634172"/>
                <a:gd name="connsiteX59" fmla="*/ 723530 w 1239749"/>
                <a:gd name="connsiteY59" fmla="*/ 412419 h 634172"/>
                <a:gd name="connsiteX60" fmla="*/ 671144 w 1239749"/>
                <a:gd name="connsiteY60" fmla="*/ 326693 h 634172"/>
                <a:gd name="connsiteX61" fmla="*/ 604468 w 1239749"/>
                <a:gd name="connsiteY61" fmla="*/ 460044 h 634172"/>
                <a:gd name="connsiteX62" fmla="*/ 518743 w 1239749"/>
                <a:gd name="connsiteY62" fmla="*/ 450519 h 634172"/>
                <a:gd name="connsiteX63" fmla="*/ 428256 w 1239749"/>
                <a:gd name="connsiteY63" fmla="*/ 412419 h 634172"/>
                <a:gd name="connsiteX64" fmla="*/ 499693 w 1239749"/>
                <a:gd name="connsiteY64" fmla="*/ 312406 h 634172"/>
                <a:gd name="connsiteX65" fmla="*/ 504456 w 1239749"/>
                <a:gd name="connsiteY65" fmla="*/ 260019 h 634172"/>
                <a:gd name="connsiteX66" fmla="*/ 442543 w 1239749"/>
                <a:gd name="connsiteY66" fmla="*/ 269543 h 634172"/>
                <a:gd name="connsiteX67" fmla="*/ 356818 w 1239749"/>
                <a:gd name="connsiteY67" fmla="*/ 345744 h 634172"/>
                <a:gd name="connsiteX68" fmla="*/ 204418 w 1239749"/>
                <a:gd name="connsiteY68" fmla="*/ 317169 h 634172"/>
                <a:gd name="connsiteX69" fmla="*/ 137743 w 1239749"/>
                <a:gd name="connsiteY69" fmla="*/ 269544 h 634172"/>
                <a:gd name="connsiteX70" fmla="*/ 190131 w 1239749"/>
                <a:gd name="connsiteY70" fmla="*/ 164769 h 634172"/>
                <a:gd name="connsiteX71" fmla="*/ 123456 w 1239749"/>
                <a:gd name="connsiteY71" fmla="*/ 136194 h 634172"/>
                <a:gd name="connsiteX72" fmla="*/ 94881 w 1239749"/>
                <a:gd name="connsiteY72" fmla="*/ 217156 h 634172"/>
                <a:gd name="connsiteX73" fmla="*/ 4393 w 1239749"/>
                <a:gd name="connsiteY73" fmla="*/ 164769 h 634172"/>
                <a:gd name="connsiteX0" fmla="*/ 4393 w 1239749"/>
                <a:gd name="connsiteY0" fmla="*/ 164769 h 634172"/>
                <a:gd name="connsiteX1" fmla="*/ 23443 w 1239749"/>
                <a:gd name="connsiteY1" fmla="*/ 69519 h 634172"/>
                <a:gd name="connsiteX2" fmla="*/ 104406 w 1239749"/>
                <a:gd name="connsiteY2" fmla="*/ 12369 h 634172"/>
                <a:gd name="connsiteX3" fmla="*/ 232993 w 1239749"/>
                <a:gd name="connsiteY3" fmla="*/ 2844 h 634172"/>
                <a:gd name="connsiteX4" fmla="*/ 190131 w 1239749"/>
                <a:gd name="connsiteY4" fmla="*/ 50469 h 634172"/>
                <a:gd name="connsiteX5" fmla="*/ 175843 w 1239749"/>
                <a:gd name="connsiteY5" fmla="*/ 98094 h 634172"/>
                <a:gd name="connsiteX6" fmla="*/ 247281 w 1239749"/>
                <a:gd name="connsiteY6" fmla="*/ 69519 h 634172"/>
                <a:gd name="connsiteX7" fmla="*/ 318718 w 1239749"/>
                <a:gd name="connsiteY7" fmla="*/ 12369 h 634172"/>
                <a:gd name="connsiteX8" fmla="*/ 390156 w 1239749"/>
                <a:gd name="connsiteY8" fmla="*/ 2844 h 634172"/>
                <a:gd name="connsiteX9" fmla="*/ 423493 w 1239749"/>
                <a:gd name="connsiteY9" fmla="*/ 31419 h 634172"/>
                <a:gd name="connsiteX10" fmla="*/ 375868 w 1239749"/>
                <a:gd name="connsiteY10" fmla="*/ 69519 h 634172"/>
                <a:gd name="connsiteX11" fmla="*/ 328243 w 1239749"/>
                <a:gd name="connsiteY11" fmla="*/ 102856 h 634172"/>
                <a:gd name="connsiteX12" fmla="*/ 247281 w 1239749"/>
                <a:gd name="connsiteY12" fmla="*/ 202869 h 634172"/>
                <a:gd name="connsiteX13" fmla="*/ 309193 w 1239749"/>
                <a:gd name="connsiteY13" fmla="*/ 212394 h 634172"/>
                <a:gd name="connsiteX14" fmla="*/ 380631 w 1239749"/>
                <a:gd name="connsiteY14" fmla="*/ 140956 h 634172"/>
                <a:gd name="connsiteX15" fmla="*/ 490168 w 1239749"/>
                <a:gd name="connsiteY15" fmla="*/ 55231 h 634172"/>
                <a:gd name="connsiteX16" fmla="*/ 533031 w 1239749"/>
                <a:gd name="connsiteY16" fmla="*/ 45706 h 634172"/>
                <a:gd name="connsiteX17" fmla="*/ 628281 w 1239749"/>
                <a:gd name="connsiteY17" fmla="*/ 83806 h 634172"/>
                <a:gd name="connsiteX18" fmla="*/ 499693 w 1239749"/>
                <a:gd name="connsiteY18" fmla="*/ 131431 h 634172"/>
                <a:gd name="connsiteX19" fmla="*/ 509218 w 1239749"/>
                <a:gd name="connsiteY19" fmla="*/ 164769 h 634172"/>
                <a:gd name="connsiteX20" fmla="*/ 580656 w 1239749"/>
                <a:gd name="connsiteY20" fmla="*/ 150481 h 634172"/>
                <a:gd name="connsiteX21" fmla="*/ 585418 w 1239749"/>
                <a:gd name="connsiteY21" fmla="*/ 207631 h 634172"/>
                <a:gd name="connsiteX22" fmla="*/ 623518 w 1239749"/>
                <a:gd name="connsiteY22" fmla="*/ 264781 h 634172"/>
                <a:gd name="connsiteX23" fmla="*/ 637806 w 1239749"/>
                <a:gd name="connsiteY23" fmla="*/ 202869 h 634172"/>
                <a:gd name="connsiteX24" fmla="*/ 637806 w 1239749"/>
                <a:gd name="connsiteY24" fmla="*/ 140956 h 634172"/>
                <a:gd name="connsiteX25" fmla="*/ 709243 w 1239749"/>
                <a:gd name="connsiteY25" fmla="*/ 107619 h 634172"/>
                <a:gd name="connsiteX26" fmla="*/ 833068 w 1239749"/>
                <a:gd name="connsiteY26" fmla="*/ 150481 h 634172"/>
                <a:gd name="connsiteX27" fmla="*/ 766393 w 1239749"/>
                <a:gd name="connsiteY27" fmla="*/ 236206 h 634172"/>
                <a:gd name="connsiteX28" fmla="*/ 737818 w 1239749"/>
                <a:gd name="connsiteY28" fmla="*/ 302881 h 634172"/>
                <a:gd name="connsiteX29" fmla="*/ 790206 w 1239749"/>
                <a:gd name="connsiteY29" fmla="*/ 364794 h 634172"/>
                <a:gd name="connsiteX30" fmla="*/ 823543 w 1239749"/>
                <a:gd name="connsiteY30" fmla="*/ 317169 h 634172"/>
                <a:gd name="connsiteX31" fmla="*/ 833068 w 1239749"/>
                <a:gd name="connsiteY31" fmla="*/ 250494 h 634172"/>
                <a:gd name="connsiteX32" fmla="*/ 909268 w 1239749"/>
                <a:gd name="connsiteY32" fmla="*/ 179056 h 634172"/>
                <a:gd name="connsiteX33" fmla="*/ 994993 w 1239749"/>
                <a:gd name="connsiteY33" fmla="*/ 240969 h 634172"/>
                <a:gd name="connsiteX34" fmla="*/ 952131 w 1239749"/>
                <a:gd name="connsiteY34" fmla="*/ 321931 h 634172"/>
                <a:gd name="connsiteX35" fmla="*/ 899744 w 1239749"/>
                <a:gd name="connsiteY35" fmla="*/ 388606 h 634172"/>
                <a:gd name="connsiteX36" fmla="*/ 952131 w 1239749"/>
                <a:gd name="connsiteY36" fmla="*/ 421944 h 634172"/>
                <a:gd name="connsiteX37" fmla="*/ 1014044 w 1239749"/>
                <a:gd name="connsiteY37" fmla="*/ 336218 h 634172"/>
                <a:gd name="connsiteX38" fmla="*/ 1071193 w 1239749"/>
                <a:gd name="connsiteY38" fmla="*/ 288594 h 634172"/>
                <a:gd name="connsiteX39" fmla="*/ 1133106 w 1239749"/>
                <a:gd name="connsiteY39" fmla="*/ 298119 h 634172"/>
                <a:gd name="connsiteX40" fmla="*/ 1199781 w 1239749"/>
                <a:gd name="connsiteY40" fmla="*/ 369556 h 634172"/>
                <a:gd name="connsiteX41" fmla="*/ 1137868 w 1239749"/>
                <a:gd name="connsiteY41" fmla="*/ 412419 h 634172"/>
                <a:gd name="connsiteX42" fmla="*/ 1085480 w 1239749"/>
                <a:gd name="connsiteY42" fmla="*/ 460044 h 634172"/>
                <a:gd name="connsiteX43" fmla="*/ 1104531 w 1239749"/>
                <a:gd name="connsiteY43" fmla="*/ 507668 h 634172"/>
                <a:gd name="connsiteX44" fmla="*/ 1180731 w 1239749"/>
                <a:gd name="connsiteY44" fmla="*/ 488619 h 634172"/>
                <a:gd name="connsiteX45" fmla="*/ 1228356 w 1239749"/>
                <a:gd name="connsiteY45" fmla="*/ 440994 h 634172"/>
                <a:gd name="connsiteX46" fmla="*/ 1237881 w 1239749"/>
                <a:gd name="connsiteY46" fmla="*/ 517194 h 634172"/>
                <a:gd name="connsiteX47" fmla="*/ 1199781 w 1239749"/>
                <a:gd name="connsiteY47" fmla="*/ 583869 h 634172"/>
                <a:gd name="connsiteX48" fmla="*/ 1085481 w 1239749"/>
                <a:gd name="connsiteY48" fmla="*/ 626731 h 634172"/>
                <a:gd name="connsiteX49" fmla="*/ 985468 w 1239749"/>
                <a:gd name="connsiteY49" fmla="*/ 631494 h 634172"/>
                <a:gd name="connsiteX50" fmla="*/ 956893 w 1239749"/>
                <a:gd name="connsiteY50" fmla="*/ 598156 h 634172"/>
                <a:gd name="connsiteX51" fmla="*/ 994993 w 1239749"/>
                <a:gd name="connsiteY51" fmla="*/ 545769 h 634172"/>
                <a:gd name="connsiteX52" fmla="*/ 1014043 w 1239749"/>
                <a:gd name="connsiteY52" fmla="*/ 474331 h 634172"/>
                <a:gd name="connsiteX53" fmla="*/ 956893 w 1239749"/>
                <a:gd name="connsiteY53" fmla="*/ 488618 h 634172"/>
                <a:gd name="connsiteX54" fmla="*/ 899743 w 1239749"/>
                <a:gd name="connsiteY54" fmla="*/ 569581 h 634172"/>
                <a:gd name="connsiteX55" fmla="*/ 856880 w 1239749"/>
                <a:gd name="connsiteY55" fmla="*/ 598156 h 634172"/>
                <a:gd name="connsiteX56" fmla="*/ 704480 w 1239749"/>
                <a:gd name="connsiteY56" fmla="*/ 521957 h 634172"/>
                <a:gd name="connsiteX57" fmla="*/ 775918 w 1239749"/>
                <a:gd name="connsiteY57" fmla="*/ 493382 h 634172"/>
                <a:gd name="connsiteX58" fmla="*/ 799731 w 1239749"/>
                <a:gd name="connsiteY58" fmla="*/ 445756 h 634172"/>
                <a:gd name="connsiteX59" fmla="*/ 704480 w 1239749"/>
                <a:gd name="connsiteY59" fmla="*/ 398132 h 634172"/>
                <a:gd name="connsiteX60" fmla="*/ 671144 w 1239749"/>
                <a:gd name="connsiteY60" fmla="*/ 326693 h 634172"/>
                <a:gd name="connsiteX61" fmla="*/ 604468 w 1239749"/>
                <a:gd name="connsiteY61" fmla="*/ 460044 h 634172"/>
                <a:gd name="connsiteX62" fmla="*/ 518743 w 1239749"/>
                <a:gd name="connsiteY62" fmla="*/ 450519 h 634172"/>
                <a:gd name="connsiteX63" fmla="*/ 428256 w 1239749"/>
                <a:gd name="connsiteY63" fmla="*/ 412419 h 634172"/>
                <a:gd name="connsiteX64" fmla="*/ 499693 w 1239749"/>
                <a:gd name="connsiteY64" fmla="*/ 312406 h 634172"/>
                <a:gd name="connsiteX65" fmla="*/ 504456 w 1239749"/>
                <a:gd name="connsiteY65" fmla="*/ 260019 h 634172"/>
                <a:gd name="connsiteX66" fmla="*/ 442543 w 1239749"/>
                <a:gd name="connsiteY66" fmla="*/ 269543 h 634172"/>
                <a:gd name="connsiteX67" fmla="*/ 356818 w 1239749"/>
                <a:gd name="connsiteY67" fmla="*/ 345744 h 634172"/>
                <a:gd name="connsiteX68" fmla="*/ 204418 w 1239749"/>
                <a:gd name="connsiteY68" fmla="*/ 317169 h 634172"/>
                <a:gd name="connsiteX69" fmla="*/ 137743 w 1239749"/>
                <a:gd name="connsiteY69" fmla="*/ 269544 h 634172"/>
                <a:gd name="connsiteX70" fmla="*/ 190131 w 1239749"/>
                <a:gd name="connsiteY70" fmla="*/ 164769 h 634172"/>
                <a:gd name="connsiteX71" fmla="*/ 123456 w 1239749"/>
                <a:gd name="connsiteY71" fmla="*/ 136194 h 634172"/>
                <a:gd name="connsiteX72" fmla="*/ 94881 w 1239749"/>
                <a:gd name="connsiteY72" fmla="*/ 217156 h 634172"/>
                <a:gd name="connsiteX73" fmla="*/ 4393 w 1239749"/>
                <a:gd name="connsiteY73" fmla="*/ 164769 h 634172"/>
                <a:gd name="connsiteX0" fmla="*/ 4393 w 1239749"/>
                <a:gd name="connsiteY0" fmla="*/ 164769 h 634172"/>
                <a:gd name="connsiteX1" fmla="*/ 23443 w 1239749"/>
                <a:gd name="connsiteY1" fmla="*/ 69519 h 634172"/>
                <a:gd name="connsiteX2" fmla="*/ 104406 w 1239749"/>
                <a:gd name="connsiteY2" fmla="*/ 12369 h 634172"/>
                <a:gd name="connsiteX3" fmla="*/ 232993 w 1239749"/>
                <a:gd name="connsiteY3" fmla="*/ 2844 h 634172"/>
                <a:gd name="connsiteX4" fmla="*/ 190131 w 1239749"/>
                <a:gd name="connsiteY4" fmla="*/ 50469 h 634172"/>
                <a:gd name="connsiteX5" fmla="*/ 175843 w 1239749"/>
                <a:gd name="connsiteY5" fmla="*/ 98094 h 634172"/>
                <a:gd name="connsiteX6" fmla="*/ 247281 w 1239749"/>
                <a:gd name="connsiteY6" fmla="*/ 69519 h 634172"/>
                <a:gd name="connsiteX7" fmla="*/ 318718 w 1239749"/>
                <a:gd name="connsiteY7" fmla="*/ 12369 h 634172"/>
                <a:gd name="connsiteX8" fmla="*/ 390156 w 1239749"/>
                <a:gd name="connsiteY8" fmla="*/ 2844 h 634172"/>
                <a:gd name="connsiteX9" fmla="*/ 423493 w 1239749"/>
                <a:gd name="connsiteY9" fmla="*/ 31419 h 634172"/>
                <a:gd name="connsiteX10" fmla="*/ 375868 w 1239749"/>
                <a:gd name="connsiteY10" fmla="*/ 69519 h 634172"/>
                <a:gd name="connsiteX11" fmla="*/ 328243 w 1239749"/>
                <a:gd name="connsiteY11" fmla="*/ 102856 h 634172"/>
                <a:gd name="connsiteX12" fmla="*/ 247281 w 1239749"/>
                <a:gd name="connsiteY12" fmla="*/ 202869 h 634172"/>
                <a:gd name="connsiteX13" fmla="*/ 309193 w 1239749"/>
                <a:gd name="connsiteY13" fmla="*/ 212394 h 634172"/>
                <a:gd name="connsiteX14" fmla="*/ 380631 w 1239749"/>
                <a:gd name="connsiteY14" fmla="*/ 140956 h 634172"/>
                <a:gd name="connsiteX15" fmla="*/ 490168 w 1239749"/>
                <a:gd name="connsiteY15" fmla="*/ 55231 h 634172"/>
                <a:gd name="connsiteX16" fmla="*/ 533031 w 1239749"/>
                <a:gd name="connsiteY16" fmla="*/ 45706 h 634172"/>
                <a:gd name="connsiteX17" fmla="*/ 628281 w 1239749"/>
                <a:gd name="connsiteY17" fmla="*/ 83806 h 634172"/>
                <a:gd name="connsiteX18" fmla="*/ 499693 w 1239749"/>
                <a:gd name="connsiteY18" fmla="*/ 131431 h 634172"/>
                <a:gd name="connsiteX19" fmla="*/ 509218 w 1239749"/>
                <a:gd name="connsiteY19" fmla="*/ 164769 h 634172"/>
                <a:gd name="connsiteX20" fmla="*/ 580656 w 1239749"/>
                <a:gd name="connsiteY20" fmla="*/ 150481 h 634172"/>
                <a:gd name="connsiteX21" fmla="*/ 585418 w 1239749"/>
                <a:gd name="connsiteY21" fmla="*/ 207631 h 634172"/>
                <a:gd name="connsiteX22" fmla="*/ 623518 w 1239749"/>
                <a:gd name="connsiteY22" fmla="*/ 264781 h 634172"/>
                <a:gd name="connsiteX23" fmla="*/ 637806 w 1239749"/>
                <a:gd name="connsiteY23" fmla="*/ 202869 h 634172"/>
                <a:gd name="connsiteX24" fmla="*/ 637806 w 1239749"/>
                <a:gd name="connsiteY24" fmla="*/ 140956 h 634172"/>
                <a:gd name="connsiteX25" fmla="*/ 709243 w 1239749"/>
                <a:gd name="connsiteY25" fmla="*/ 107619 h 634172"/>
                <a:gd name="connsiteX26" fmla="*/ 833068 w 1239749"/>
                <a:gd name="connsiteY26" fmla="*/ 150481 h 634172"/>
                <a:gd name="connsiteX27" fmla="*/ 766393 w 1239749"/>
                <a:gd name="connsiteY27" fmla="*/ 236206 h 634172"/>
                <a:gd name="connsiteX28" fmla="*/ 737818 w 1239749"/>
                <a:gd name="connsiteY28" fmla="*/ 302881 h 634172"/>
                <a:gd name="connsiteX29" fmla="*/ 790206 w 1239749"/>
                <a:gd name="connsiteY29" fmla="*/ 364794 h 634172"/>
                <a:gd name="connsiteX30" fmla="*/ 823543 w 1239749"/>
                <a:gd name="connsiteY30" fmla="*/ 317169 h 634172"/>
                <a:gd name="connsiteX31" fmla="*/ 833068 w 1239749"/>
                <a:gd name="connsiteY31" fmla="*/ 250494 h 634172"/>
                <a:gd name="connsiteX32" fmla="*/ 909268 w 1239749"/>
                <a:gd name="connsiteY32" fmla="*/ 179056 h 634172"/>
                <a:gd name="connsiteX33" fmla="*/ 994993 w 1239749"/>
                <a:gd name="connsiteY33" fmla="*/ 240969 h 634172"/>
                <a:gd name="connsiteX34" fmla="*/ 952131 w 1239749"/>
                <a:gd name="connsiteY34" fmla="*/ 321931 h 634172"/>
                <a:gd name="connsiteX35" fmla="*/ 899744 w 1239749"/>
                <a:gd name="connsiteY35" fmla="*/ 388606 h 634172"/>
                <a:gd name="connsiteX36" fmla="*/ 952131 w 1239749"/>
                <a:gd name="connsiteY36" fmla="*/ 421944 h 634172"/>
                <a:gd name="connsiteX37" fmla="*/ 1014044 w 1239749"/>
                <a:gd name="connsiteY37" fmla="*/ 336218 h 634172"/>
                <a:gd name="connsiteX38" fmla="*/ 1071193 w 1239749"/>
                <a:gd name="connsiteY38" fmla="*/ 288594 h 634172"/>
                <a:gd name="connsiteX39" fmla="*/ 1133106 w 1239749"/>
                <a:gd name="connsiteY39" fmla="*/ 298119 h 634172"/>
                <a:gd name="connsiteX40" fmla="*/ 1199781 w 1239749"/>
                <a:gd name="connsiteY40" fmla="*/ 369556 h 634172"/>
                <a:gd name="connsiteX41" fmla="*/ 1137868 w 1239749"/>
                <a:gd name="connsiteY41" fmla="*/ 412419 h 634172"/>
                <a:gd name="connsiteX42" fmla="*/ 1085480 w 1239749"/>
                <a:gd name="connsiteY42" fmla="*/ 460044 h 634172"/>
                <a:gd name="connsiteX43" fmla="*/ 1104531 w 1239749"/>
                <a:gd name="connsiteY43" fmla="*/ 507668 h 634172"/>
                <a:gd name="connsiteX44" fmla="*/ 1180731 w 1239749"/>
                <a:gd name="connsiteY44" fmla="*/ 488619 h 634172"/>
                <a:gd name="connsiteX45" fmla="*/ 1228356 w 1239749"/>
                <a:gd name="connsiteY45" fmla="*/ 440994 h 634172"/>
                <a:gd name="connsiteX46" fmla="*/ 1237881 w 1239749"/>
                <a:gd name="connsiteY46" fmla="*/ 517194 h 634172"/>
                <a:gd name="connsiteX47" fmla="*/ 1199781 w 1239749"/>
                <a:gd name="connsiteY47" fmla="*/ 583869 h 634172"/>
                <a:gd name="connsiteX48" fmla="*/ 1085481 w 1239749"/>
                <a:gd name="connsiteY48" fmla="*/ 626731 h 634172"/>
                <a:gd name="connsiteX49" fmla="*/ 985468 w 1239749"/>
                <a:gd name="connsiteY49" fmla="*/ 631494 h 634172"/>
                <a:gd name="connsiteX50" fmla="*/ 956893 w 1239749"/>
                <a:gd name="connsiteY50" fmla="*/ 598156 h 634172"/>
                <a:gd name="connsiteX51" fmla="*/ 994993 w 1239749"/>
                <a:gd name="connsiteY51" fmla="*/ 545769 h 634172"/>
                <a:gd name="connsiteX52" fmla="*/ 1014043 w 1239749"/>
                <a:gd name="connsiteY52" fmla="*/ 474331 h 634172"/>
                <a:gd name="connsiteX53" fmla="*/ 956893 w 1239749"/>
                <a:gd name="connsiteY53" fmla="*/ 488618 h 634172"/>
                <a:gd name="connsiteX54" fmla="*/ 899743 w 1239749"/>
                <a:gd name="connsiteY54" fmla="*/ 569581 h 634172"/>
                <a:gd name="connsiteX55" fmla="*/ 856880 w 1239749"/>
                <a:gd name="connsiteY55" fmla="*/ 598156 h 634172"/>
                <a:gd name="connsiteX56" fmla="*/ 704480 w 1239749"/>
                <a:gd name="connsiteY56" fmla="*/ 521957 h 634172"/>
                <a:gd name="connsiteX57" fmla="*/ 775918 w 1239749"/>
                <a:gd name="connsiteY57" fmla="*/ 493382 h 634172"/>
                <a:gd name="connsiteX58" fmla="*/ 766394 w 1239749"/>
                <a:gd name="connsiteY58" fmla="*/ 412418 h 634172"/>
                <a:gd name="connsiteX59" fmla="*/ 704480 w 1239749"/>
                <a:gd name="connsiteY59" fmla="*/ 398132 h 634172"/>
                <a:gd name="connsiteX60" fmla="*/ 671144 w 1239749"/>
                <a:gd name="connsiteY60" fmla="*/ 326693 h 634172"/>
                <a:gd name="connsiteX61" fmla="*/ 604468 w 1239749"/>
                <a:gd name="connsiteY61" fmla="*/ 460044 h 634172"/>
                <a:gd name="connsiteX62" fmla="*/ 518743 w 1239749"/>
                <a:gd name="connsiteY62" fmla="*/ 450519 h 634172"/>
                <a:gd name="connsiteX63" fmla="*/ 428256 w 1239749"/>
                <a:gd name="connsiteY63" fmla="*/ 412419 h 634172"/>
                <a:gd name="connsiteX64" fmla="*/ 499693 w 1239749"/>
                <a:gd name="connsiteY64" fmla="*/ 312406 h 634172"/>
                <a:gd name="connsiteX65" fmla="*/ 504456 w 1239749"/>
                <a:gd name="connsiteY65" fmla="*/ 260019 h 634172"/>
                <a:gd name="connsiteX66" fmla="*/ 442543 w 1239749"/>
                <a:gd name="connsiteY66" fmla="*/ 269543 h 634172"/>
                <a:gd name="connsiteX67" fmla="*/ 356818 w 1239749"/>
                <a:gd name="connsiteY67" fmla="*/ 345744 h 634172"/>
                <a:gd name="connsiteX68" fmla="*/ 204418 w 1239749"/>
                <a:gd name="connsiteY68" fmla="*/ 317169 h 634172"/>
                <a:gd name="connsiteX69" fmla="*/ 137743 w 1239749"/>
                <a:gd name="connsiteY69" fmla="*/ 269544 h 634172"/>
                <a:gd name="connsiteX70" fmla="*/ 190131 w 1239749"/>
                <a:gd name="connsiteY70" fmla="*/ 164769 h 634172"/>
                <a:gd name="connsiteX71" fmla="*/ 123456 w 1239749"/>
                <a:gd name="connsiteY71" fmla="*/ 136194 h 634172"/>
                <a:gd name="connsiteX72" fmla="*/ 94881 w 1239749"/>
                <a:gd name="connsiteY72" fmla="*/ 217156 h 634172"/>
                <a:gd name="connsiteX73" fmla="*/ 4393 w 1239749"/>
                <a:gd name="connsiteY73" fmla="*/ 164769 h 634172"/>
                <a:gd name="connsiteX0" fmla="*/ 4393 w 1239749"/>
                <a:gd name="connsiteY0" fmla="*/ 164769 h 634172"/>
                <a:gd name="connsiteX1" fmla="*/ 23443 w 1239749"/>
                <a:gd name="connsiteY1" fmla="*/ 69519 h 634172"/>
                <a:gd name="connsiteX2" fmla="*/ 104406 w 1239749"/>
                <a:gd name="connsiteY2" fmla="*/ 12369 h 634172"/>
                <a:gd name="connsiteX3" fmla="*/ 232993 w 1239749"/>
                <a:gd name="connsiteY3" fmla="*/ 2844 h 634172"/>
                <a:gd name="connsiteX4" fmla="*/ 190131 w 1239749"/>
                <a:gd name="connsiteY4" fmla="*/ 50469 h 634172"/>
                <a:gd name="connsiteX5" fmla="*/ 175843 w 1239749"/>
                <a:gd name="connsiteY5" fmla="*/ 98094 h 634172"/>
                <a:gd name="connsiteX6" fmla="*/ 247281 w 1239749"/>
                <a:gd name="connsiteY6" fmla="*/ 69519 h 634172"/>
                <a:gd name="connsiteX7" fmla="*/ 318718 w 1239749"/>
                <a:gd name="connsiteY7" fmla="*/ 12369 h 634172"/>
                <a:gd name="connsiteX8" fmla="*/ 390156 w 1239749"/>
                <a:gd name="connsiteY8" fmla="*/ 2844 h 634172"/>
                <a:gd name="connsiteX9" fmla="*/ 423493 w 1239749"/>
                <a:gd name="connsiteY9" fmla="*/ 31419 h 634172"/>
                <a:gd name="connsiteX10" fmla="*/ 375868 w 1239749"/>
                <a:gd name="connsiteY10" fmla="*/ 69519 h 634172"/>
                <a:gd name="connsiteX11" fmla="*/ 328243 w 1239749"/>
                <a:gd name="connsiteY11" fmla="*/ 102856 h 634172"/>
                <a:gd name="connsiteX12" fmla="*/ 247281 w 1239749"/>
                <a:gd name="connsiteY12" fmla="*/ 202869 h 634172"/>
                <a:gd name="connsiteX13" fmla="*/ 309193 w 1239749"/>
                <a:gd name="connsiteY13" fmla="*/ 212394 h 634172"/>
                <a:gd name="connsiteX14" fmla="*/ 380631 w 1239749"/>
                <a:gd name="connsiteY14" fmla="*/ 140956 h 634172"/>
                <a:gd name="connsiteX15" fmla="*/ 490168 w 1239749"/>
                <a:gd name="connsiteY15" fmla="*/ 55231 h 634172"/>
                <a:gd name="connsiteX16" fmla="*/ 533031 w 1239749"/>
                <a:gd name="connsiteY16" fmla="*/ 45706 h 634172"/>
                <a:gd name="connsiteX17" fmla="*/ 628281 w 1239749"/>
                <a:gd name="connsiteY17" fmla="*/ 83806 h 634172"/>
                <a:gd name="connsiteX18" fmla="*/ 499693 w 1239749"/>
                <a:gd name="connsiteY18" fmla="*/ 131431 h 634172"/>
                <a:gd name="connsiteX19" fmla="*/ 509218 w 1239749"/>
                <a:gd name="connsiteY19" fmla="*/ 164769 h 634172"/>
                <a:gd name="connsiteX20" fmla="*/ 580656 w 1239749"/>
                <a:gd name="connsiteY20" fmla="*/ 150481 h 634172"/>
                <a:gd name="connsiteX21" fmla="*/ 585418 w 1239749"/>
                <a:gd name="connsiteY21" fmla="*/ 207631 h 634172"/>
                <a:gd name="connsiteX22" fmla="*/ 623518 w 1239749"/>
                <a:gd name="connsiteY22" fmla="*/ 264781 h 634172"/>
                <a:gd name="connsiteX23" fmla="*/ 637806 w 1239749"/>
                <a:gd name="connsiteY23" fmla="*/ 202869 h 634172"/>
                <a:gd name="connsiteX24" fmla="*/ 637806 w 1239749"/>
                <a:gd name="connsiteY24" fmla="*/ 140956 h 634172"/>
                <a:gd name="connsiteX25" fmla="*/ 709243 w 1239749"/>
                <a:gd name="connsiteY25" fmla="*/ 107619 h 634172"/>
                <a:gd name="connsiteX26" fmla="*/ 833068 w 1239749"/>
                <a:gd name="connsiteY26" fmla="*/ 150481 h 634172"/>
                <a:gd name="connsiteX27" fmla="*/ 766393 w 1239749"/>
                <a:gd name="connsiteY27" fmla="*/ 236206 h 634172"/>
                <a:gd name="connsiteX28" fmla="*/ 737818 w 1239749"/>
                <a:gd name="connsiteY28" fmla="*/ 302881 h 634172"/>
                <a:gd name="connsiteX29" fmla="*/ 790206 w 1239749"/>
                <a:gd name="connsiteY29" fmla="*/ 364794 h 634172"/>
                <a:gd name="connsiteX30" fmla="*/ 823543 w 1239749"/>
                <a:gd name="connsiteY30" fmla="*/ 317169 h 634172"/>
                <a:gd name="connsiteX31" fmla="*/ 833068 w 1239749"/>
                <a:gd name="connsiteY31" fmla="*/ 250494 h 634172"/>
                <a:gd name="connsiteX32" fmla="*/ 909268 w 1239749"/>
                <a:gd name="connsiteY32" fmla="*/ 179056 h 634172"/>
                <a:gd name="connsiteX33" fmla="*/ 994993 w 1239749"/>
                <a:gd name="connsiteY33" fmla="*/ 240969 h 634172"/>
                <a:gd name="connsiteX34" fmla="*/ 952131 w 1239749"/>
                <a:gd name="connsiteY34" fmla="*/ 321931 h 634172"/>
                <a:gd name="connsiteX35" fmla="*/ 899744 w 1239749"/>
                <a:gd name="connsiteY35" fmla="*/ 388606 h 634172"/>
                <a:gd name="connsiteX36" fmla="*/ 952131 w 1239749"/>
                <a:gd name="connsiteY36" fmla="*/ 421944 h 634172"/>
                <a:gd name="connsiteX37" fmla="*/ 1014044 w 1239749"/>
                <a:gd name="connsiteY37" fmla="*/ 336218 h 634172"/>
                <a:gd name="connsiteX38" fmla="*/ 1071193 w 1239749"/>
                <a:gd name="connsiteY38" fmla="*/ 288594 h 634172"/>
                <a:gd name="connsiteX39" fmla="*/ 1133106 w 1239749"/>
                <a:gd name="connsiteY39" fmla="*/ 298119 h 634172"/>
                <a:gd name="connsiteX40" fmla="*/ 1199781 w 1239749"/>
                <a:gd name="connsiteY40" fmla="*/ 369556 h 634172"/>
                <a:gd name="connsiteX41" fmla="*/ 1137868 w 1239749"/>
                <a:gd name="connsiteY41" fmla="*/ 412419 h 634172"/>
                <a:gd name="connsiteX42" fmla="*/ 1085480 w 1239749"/>
                <a:gd name="connsiteY42" fmla="*/ 460044 h 634172"/>
                <a:gd name="connsiteX43" fmla="*/ 1104531 w 1239749"/>
                <a:gd name="connsiteY43" fmla="*/ 507668 h 634172"/>
                <a:gd name="connsiteX44" fmla="*/ 1180731 w 1239749"/>
                <a:gd name="connsiteY44" fmla="*/ 488619 h 634172"/>
                <a:gd name="connsiteX45" fmla="*/ 1228356 w 1239749"/>
                <a:gd name="connsiteY45" fmla="*/ 440994 h 634172"/>
                <a:gd name="connsiteX46" fmla="*/ 1237881 w 1239749"/>
                <a:gd name="connsiteY46" fmla="*/ 517194 h 634172"/>
                <a:gd name="connsiteX47" fmla="*/ 1199781 w 1239749"/>
                <a:gd name="connsiteY47" fmla="*/ 583869 h 634172"/>
                <a:gd name="connsiteX48" fmla="*/ 1085481 w 1239749"/>
                <a:gd name="connsiteY48" fmla="*/ 626731 h 634172"/>
                <a:gd name="connsiteX49" fmla="*/ 985468 w 1239749"/>
                <a:gd name="connsiteY49" fmla="*/ 631494 h 634172"/>
                <a:gd name="connsiteX50" fmla="*/ 956893 w 1239749"/>
                <a:gd name="connsiteY50" fmla="*/ 598156 h 634172"/>
                <a:gd name="connsiteX51" fmla="*/ 994993 w 1239749"/>
                <a:gd name="connsiteY51" fmla="*/ 545769 h 634172"/>
                <a:gd name="connsiteX52" fmla="*/ 1014043 w 1239749"/>
                <a:gd name="connsiteY52" fmla="*/ 474331 h 634172"/>
                <a:gd name="connsiteX53" fmla="*/ 956893 w 1239749"/>
                <a:gd name="connsiteY53" fmla="*/ 488618 h 634172"/>
                <a:gd name="connsiteX54" fmla="*/ 899743 w 1239749"/>
                <a:gd name="connsiteY54" fmla="*/ 569581 h 634172"/>
                <a:gd name="connsiteX55" fmla="*/ 856880 w 1239749"/>
                <a:gd name="connsiteY55" fmla="*/ 598156 h 634172"/>
                <a:gd name="connsiteX56" fmla="*/ 704480 w 1239749"/>
                <a:gd name="connsiteY56" fmla="*/ 521957 h 634172"/>
                <a:gd name="connsiteX57" fmla="*/ 761631 w 1239749"/>
                <a:gd name="connsiteY57" fmla="*/ 469569 h 634172"/>
                <a:gd name="connsiteX58" fmla="*/ 766394 w 1239749"/>
                <a:gd name="connsiteY58" fmla="*/ 412418 h 634172"/>
                <a:gd name="connsiteX59" fmla="*/ 704480 w 1239749"/>
                <a:gd name="connsiteY59" fmla="*/ 398132 h 634172"/>
                <a:gd name="connsiteX60" fmla="*/ 671144 w 1239749"/>
                <a:gd name="connsiteY60" fmla="*/ 326693 h 634172"/>
                <a:gd name="connsiteX61" fmla="*/ 604468 w 1239749"/>
                <a:gd name="connsiteY61" fmla="*/ 460044 h 634172"/>
                <a:gd name="connsiteX62" fmla="*/ 518743 w 1239749"/>
                <a:gd name="connsiteY62" fmla="*/ 450519 h 634172"/>
                <a:gd name="connsiteX63" fmla="*/ 428256 w 1239749"/>
                <a:gd name="connsiteY63" fmla="*/ 412419 h 634172"/>
                <a:gd name="connsiteX64" fmla="*/ 499693 w 1239749"/>
                <a:gd name="connsiteY64" fmla="*/ 312406 h 634172"/>
                <a:gd name="connsiteX65" fmla="*/ 504456 w 1239749"/>
                <a:gd name="connsiteY65" fmla="*/ 260019 h 634172"/>
                <a:gd name="connsiteX66" fmla="*/ 442543 w 1239749"/>
                <a:gd name="connsiteY66" fmla="*/ 269543 h 634172"/>
                <a:gd name="connsiteX67" fmla="*/ 356818 w 1239749"/>
                <a:gd name="connsiteY67" fmla="*/ 345744 h 634172"/>
                <a:gd name="connsiteX68" fmla="*/ 204418 w 1239749"/>
                <a:gd name="connsiteY68" fmla="*/ 317169 h 634172"/>
                <a:gd name="connsiteX69" fmla="*/ 137743 w 1239749"/>
                <a:gd name="connsiteY69" fmla="*/ 269544 h 634172"/>
                <a:gd name="connsiteX70" fmla="*/ 190131 w 1239749"/>
                <a:gd name="connsiteY70" fmla="*/ 164769 h 634172"/>
                <a:gd name="connsiteX71" fmla="*/ 123456 w 1239749"/>
                <a:gd name="connsiteY71" fmla="*/ 136194 h 634172"/>
                <a:gd name="connsiteX72" fmla="*/ 94881 w 1239749"/>
                <a:gd name="connsiteY72" fmla="*/ 217156 h 634172"/>
                <a:gd name="connsiteX73" fmla="*/ 4393 w 1239749"/>
                <a:gd name="connsiteY73" fmla="*/ 164769 h 634172"/>
                <a:gd name="connsiteX0" fmla="*/ 4393 w 1239749"/>
                <a:gd name="connsiteY0" fmla="*/ 164769 h 634172"/>
                <a:gd name="connsiteX1" fmla="*/ 23443 w 1239749"/>
                <a:gd name="connsiteY1" fmla="*/ 69519 h 634172"/>
                <a:gd name="connsiteX2" fmla="*/ 104406 w 1239749"/>
                <a:gd name="connsiteY2" fmla="*/ 12369 h 634172"/>
                <a:gd name="connsiteX3" fmla="*/ 232993 w 1239749"/>
                <a:gd name="connsiteY3" fmla="*/ 2844 h 634172"/>
                <a:gd name="connsiteX4" fmla="*/ 190131 w 1239749"/>
                <a:gd name="connsiteY4" fmla="*/ 50469 h 634172"/>
                <a:gd name="connsiteX5" fmla="*/ 175843 w 1239749"/>
                <a:gd name="connsiteY5" fmla="*/ 98094 h 634172"/>
                <a:gd name="connsiteX6" fmla="*/ 247281 w 1239749"/>
                <a:gd name="connsiteY6" fmla="*/ 69519 h 634172"/>
                <a:gd name="connsiteX7" fmla="*/ 318718 w 1239749"/>
                <a:gd name="connsiteY7" fmla="*/ 12369 h 634172"/>
                <a:gd name="connsiteX8" fmla="*/ 390156 w 1239749"/>
                <a:gd name="connsiteY8" fmla="*/ 2844 h 634172"/>
                <a:gd name="connsiteX9" fmla="*/ 423493 w 1239749"/>
                <a:gd name="connsiteY9" fmla="*/ 31419 h 634172"/>
                <a:gd name="connsiteX10" fmla="*/ 375868 w 1239749"/>
                <a:gd name="connsiteY10" fmla="*/ 69519 h 634172"/>
                <a:gd name="connsiteX11" fmla="*/ 328243 w 1239749"/>
                <a:gd name="connsiteY11" fmla="*/ 102856 h 634172"/>
                <a:gd name="connsiteX12" fmla="*/ 247281 w 1239749"/>
                <a:gd name="connsiteY12" fmla="*/ 202869 h 634172"/>
                <a:gd name="connsiteX13" fmla="*/ 309193 w 1239749"/>
                <a:gd name="connsiteY13" fmla="*/ 212394 h 634172"/>
                <a:gd name="connsiteX14" fmla="*/ 380631 w 1239749"/>
                <a:gd name="connsiteY14" fmla="*/ 140956 h 634172"/>
                <a:gd name="connsiteX15" fmla="*/ 490168 w 1239749"/>
                <a:gd name="connsiteY15" fmla="*/ 55231 h 634172"/>
                <a:gd name="connsiteX16" fmla="*/ 533031 w 1239749"/>
                <a:gd name="connsiteY16" fmla="*/ 45706 h 634172"/>
                <a:gd name="connsiteX17" fmla="*/ 628281 w 1239749"/>
                <a:gd name="connsiteY17" fmla="*/ 83806 h 634172"/>
                <a:gd name="connsiteX18" fmla="*/ 499693 w 1239749"/>
                <a:gd name="connsiteY18" fmla="*/ 131431 h 634172"/>
                <a:gd name="connsiteX19" fmla="*/ 509218 w 1239749"/>
                <a:gd name="connsiteY19" fmla="*/ 164769 h 634172"/>
                <a:gd name="connsiteX20" fmla="*/ 580656 w 1239749"/>
                <a:gd name="connsiteY20" fmla="*/ 150481 h 634172"/>
                <a:gd name="connsiteX21" fmla="*/ 585418 w 1239749"/>
                <a:gd name="connsiteY21" fmla="*/ 207631 h 634172"/>
                <a:gd name="connsiteX22" fmla="*/ 623518 w 1239749"/>
                <a:gd name="connsiteY22" fmla="*/ 264781 h 634172"/>
                <a:gd name="connsiteX23" fmla="*/ 637806 w 1239749"/>
                <a:gd name="connsiteY23" fmla="*/ 202869 h 634172"/>
                <a:gd name="connsiteX24" fmla="*/ 637806 w 1239749"/>
                <a:gd name="connsiteY24" fmla="*/ 140956 h 634172"/>
                <a:gd name="connsiteX25" fmla="*/ 709243 w 1239749"/>
                <a:gd name="connsiteY25" fmla="*/ 107619 h 634172"/>
                <a:gd name="connsiteX26" fmla="*/ 833068 w 1239749"/>
                <a:gd name="connsiteY26" fmla="*/ 150481 h 634172"/>
                <a:gd name="connsiteX27" fmla="*/ 766393 w 1239749"/>
                <a:gd name="connsiteY27" fmla="*/ 236206 h 634172"/>
                <a:gd name="connsiteX28" fmla="*/ 737818 w 1239749"/>
                <a:gd name="connsiteY28" fmla="*/ 302881 h 634172"/>
                <a:gd name="connsiteX29" fmla="*/ 790206 w 1239749"/>
                <a:gd name="connsiteY29" fmla="*/ 364794 h 634172"/>
                <a:gd name="connsiteX30" fmla="*/ 823543 w 1239749"/>
                <a:gd name="connsiteY30" fmla="*/ 317169 h 634172"/>
                <a:gd name="connsiteX31" fmla="*/ 833068 w 1239749"/>
                <a:gd name="connsiteY31" fmla="*/ 250494 h 634172"/>
                <a:gd name="connsiteX32" fmla="*/ 909268 w 1239749"/>
                <a:gd name="connsiteY32" fmla="*/ 179056 h 634172"/>
                <a:gd name="connsiteX33" fmla="*/ 994993 w 1239749"/>
                <a:gd name="connsiteY33" fmla="*/ 240969 h 634172"/>
                <a:gd name="connsiteX34" fmla="*/ 952131 w 1239749"/>
                <a:gd name="connsiteY34" fmla="*/ 321931 h 634172"/>
                <a:gd name="connsiteX35" fmla="*/ 899744 w 1239749"/>
                <a:gd name="connsiteY35" fmla="*/ 388606 h 634172"/>
                <a:gd name="connsiteX36" fmla="*/ 952131 w 1239749"/>
                <a:gd name="connsiteY36" fmla="*/ 421944 h 634172"/>
                <a:gd name="connsiteX37" fmla="*/ 1014044 w 1239749"/>
                <a:gd name="connsiteY37" fmla="*/ 336218 h 634172"/>
                <a:gd name="connsiteX38" fmla="*/ 1071193 w 1239749"/>
                <a:gd name="connsiteY38" fmla="*/ 288594 h 634172"/>
                <a:gd name="connsiteX39" fmla="*/ 1133106 w 1239749"/>
                <a:gd name="connsiteY39" fmla="*/ 298119 h 634172"/>
                <a:gd name="connsiteX40" fmla="*/ 1199781 w 1239749"/>
                <a:gd name="connsiteY40" fmla="*/ 369556 h 634172"/>
                <a:gd name="connsiteX41" fmla="*/ 1137868 w 1239749"/>
                <a:gd name="connsiteY41" fmla="*/ 412419 h 634172"/>
                <a:gd name="connsiteX42" fmla="*/ 1085480 w 1239749"/>
                <a:gd name="connsiteY42" fmla="*/ 460044 h 634172"/>
                <a:gd name="connsiteX43" fmla="*/ 1104531 w 1239749"/>
                <a:gd name="connsiteY43" fmla="*/ 507668 h 634172"/>
                <a:gd name="connsiteX44" fmla="*/ 1180731 w 1239749"/>
                <a:gd name="connsiteY44" fmla="*/ 488619 h 634172"/>
                <a:gd name="connsiteX45" fmla="*/ 1228356 w 1239749"/>
                <a:gd name="connsiteY45" fmla="*/ 440994 h 634172"/>
                <a:gd name="connsiteX46" fmla="*/ 1237881 w 1239749"/>
                <a:gd name="connsiteY46" fmla="*/ 517194 h 634172"/>
                <a:gd name="connsiteX47" fmla="*/ 1199781 w 1239749"/>
                <a:gd name="connsiteY47" fmla="*/ 583869 h 634172"/>
                <a:gd name="connsiteX48" fmla="*/ 1085481 w 1239749"/>
                <a:gd name="connsiteY48" fmla="*/ 626731 h 634172"/>
                <a:gd name="connsiteX49" fmla="*/ 985468 w 1239749"/>
                <a:gd name="connsiteY49" fmla="*/ 631494 h 634172"/>
                <a:gd name="connsiteX50" fmla="*/ 956893 w 1239749"/>
                <a:gd name="connsiteY50" fmla="*/ 598156 h 634172"/>
                <a:gd name="connsiteX51" fmla="*/ 994993 w 1239749"/>
                <a:gd name="connsiteY51" fmla="*/ 545769 h 634172"/>
                <a:gd name="connsiteX52" fmla="*/ 1014043 w 1239749"/>
                <a:gd name="connsiteY52" fmla="*/ 474331 h 634172"/>
                <a:gd name="connsiteX53" fmla="*/ 956893 w 1239749"/>
                <a:gd name="connsiteY53" fmla="*/ 488618 h 634172"/>
                <a:gd name="connsiteX54" fmla="*/ 899743 w 1239749"/>
                <a:gd name="connsiteY54" fmla="*/ 569581 h 634172"/>
                <a:gd name="connsiteX55" fmla="*/ 856880 w 1239749"/>
                <a:gd name="connsiteY55" fmla="*/ 598156 h 634172"/>
                <a:gd name="connsiteX56" fmla="*/ 685430 w 1239749"/>
                <a:gd name="connsiteY56" fmla="*/ 526720 h 634172"/>
                <a:gd name="connsiteX57" fmla="*/ 761631 w 1239749"/>
                <a:gd name="connsiteY57" fmla="*/ 469569 h 634172"/>
                <a:gd name="connsiteX58" fmla="*/ 766394 w 1239749"/>
                <a:gd name="connsiteY58" fmla="*/ 412418 h 634172"/>
                <a:gd name="connsiteX59" fmla="*/ 704480 w 1239749"/>
                <a:gd name="connsiteY59" fmla="*/ 398132 h 634172"/>
                <a:gd name="connsiteX60" fmla="*/ 671144 w 1239749"/>
                <a:gd name="connsiteY60" fmla="*/ 326693 h 634172"/>
                <a:gd name="connsiteX61" fmla="*/ 604468 w 1239749"/>
                <a:gd name="connsiteY61" fmla="*/ 460044 h 634172"/>
                <a:gd name="connsiteX62" fmla="*/ 518743 w 1239749"/>
                <a:gd name="connsiteY62" fmla="*/ 450519 h 634172"/>
                <a:gd name="connsiteX63" fmla="*/ 428256 w 1239749"/>
                <a:gd name="connsiteY63" fmla="*/ 412419 h 634172"/>
                <a:gd name="connsiteX64" fmla="*/ 499693 w 1239749"/>
                <a:gd name="connsiteY64" fmla="*/ 312406 h 634172"/>
                <a:gd name="connsiteX65" fmla="*/ 504456 w 1239749"/>
                <a:gd name="connsiteY65" fmla="*/ 260019 h 634172"/>
                <a:gd name="connsiteX66" fmla="*/ 442543 w 1239749"/>
                <a:gd name="connsiteY66" fmla="*/ 269543 h 634172"/>
                <a:gd name="connsiteX67" fmla="*/ 356818 w 1239749"/>
                <a:gd name="connsiteY67" fmla="*/ 345744 h 634172"/>
                <a:gd name="connsiteX68" fmla="*/ 204418 w 1239749"/>
                <a:gd name="connsiteY68" fmla="*/ 317169 h 634172"/>
                <a:gd name="connsiteX69" fmla="*/ 137743 w 1239749"/>
                <a:gd name="connsiteY69" fmla="*/ 269544 h 634172"/>
                <a:gd name="connsiteX70" fmla="*/ 190131 w 1239749"/>
                <a:gd name="connsiteY70" fmla="*/ 164769 h 634172"/>
                <a:gd name="connsiteX71" fmla="*/ 123456 w 1239749"/>
                <a:gd name="connsiteY71" fmla="*/ 136194 h 634172"/>
                <a:gd name="connsiteX72" fmla="*/ 94881 w 1239749"/>
                <a:gd name="connsiteY72" fmla="*/ 217156 h 634172"/>
                <a:gd name="connsiteX73" fmla="*/ 4393 w 1239749"/>
                <a:gd name="connsiteY73" fmla="*/ 164769 h 634172"/>
                <a:gd name="connsiteX0" fmla="*/ 4393 w 1239749"/>
                <a:gd name="connsiteY0" fmla="*/ 164769 h 634172"/>
                <a:gd name="connsiteX1" fmla="*/ 23443 w 1239749"/>
                <a:gd name="connsiteY1" fmla="*/ 69519 h 634172"/>
                <a:gd name="connsiteX2" fmla="*/ 104406 w 1239749"/>
                <a:gd name="connsiteY2" fmla="*/ 12369 h 634172"/>
                <a:gd name="connsiteX3" fmla="*/ 232993 w 1239749"/>
                <a:gd name="connsiteY3" fmla="*/ 2844 h 634172"/>
                <a:gd name="connsiteX4" fmla="*/ 190131 w 1239749"/>
                <a:gd name="connsiteY4" fmla="*/ 50469 h 634172"/>
                <a:gd name="connsiteX5" fmla="*/ 175843 w 1239749"/>
                <a:gd name="connsiteY5" fmla="*/ 98094 h 634172"/>
                <a:gd name="connsiteX6" fmla="*/ 247281 w 1239749"/>
                <a:gd name="connsiteY6" fmla="*/ 69519 h 634172"/>
                <a:gd name="connsiteX7" fmla="*/ 318718 w 1239749"/>
                <a:gd name="connsiteY7" fmla="*/ 12369 h 634172"/>
                <a:gd name="connsiteX8" fmla="*/ 390156 w 1239749"/>
                <a:gd name="connsiteY8" fmla="*/ 2844 h 634172"/>
                <a:gd name="connsiteX9" fmla="*/ 423493 w 1239749"/>
                <a:gd name="connsiteY9" fmla="*/ 31419 h 634172"/>
                <a:gd name="connsiteX10" fmla="*/ 375868 w 1239749"/>
                <a:gd name="connsiteY10" fmla="*/ 69519 h 634172"/>
                <a:gd name="connsiteX11" fmla="*/ 328243 w 1239749"/>
                <a:gd name="connsiteY11" fmla="*/ 102856 h 634172"/>
                <a:gd name="connsiteX12" fmla="*/ 247281 w 1239749"/>
                <a:gd name="connsiteY12" fmla="*/ 202869 h 634172"/>
                <a:gd name="connsiteX13" fmla="*/ 309193 w 1239749"/>
                <a:gd name="connsiteY13" fmla="*/ 212394 h 634172"/>
                <a:gd name="connsiteX14" fmla="*/ 380631 w 1239749"/>
                <a:gd name="connsiteY14" fmla="*/ 140956 h 634172"/>
                <a:gd name="connsiteX15" fmla="*/ 490168 w 1239749"/>
                <a:gd name="connsiteY15" fmla="*/ 55231 h 634172"/>
                <a:gd name="connsiteX16" fmla="*/ 533031 w 1239749"/>
                <a:gd name="connsiteY16" fmla="*/ 45706 h 634172"/>
                <a:gd name="connsiteX17" fmla="*/ 628281 w 1239749"/>
                <a:gd name="connsiteY17" fmla="*/ 83806 h 634172"/>
                <a:gd name="connsiteX18" fmla="*/ 499693 w 1239749"/>
                <a:gd name="connsiteY18" fmla="*/ 131431 h 634172"/>
                <a:gd name="connsiteX19" fmla="*/ 509218 w 1239749"/>
                <a:gd name="connsiteY19" fmla="*/ 164769 h 634172"/>
                <a:gd name="connsiteX20" fmla="*/ 580656 w 1239749"/>
                <a:gd name="connsiteY20" fmla="*/ 150481 h 634172"/>
                <a:gd name="connsiteX21" fmla="*/ 585418 w 1239749"/>
                <a:gd name="connsiteY21" fmla="*/ 207631 h 634172"/>
                <a:gd name="connsiteX22" fmla="*/ 623518 w 1239749"/>
                <a:gd name="connsiteY22" fmla="*/ 264781 h 634172"/>
                <a:gd name="connsiteX23" fmla="*/ 637806 w 1239749"/>
                <a:gd name="connsiteY23" fmla="*/ 202869 h 634172"/>
                <a:gd name="connsiteX24" fmla="*/ 637806 w 1239749"/>
                <a:gd name="connsiteY24" fmla="*/ 140956 h 634172"/>
                <a:gd name="connsiteX25" fmla="*/ 709243 w 1239749"/>
                <a:gd name="connsiteY25" fmla="*/ 107619 h 634172"/>
                <a:gd name="connsiteX26" fmla="*/ 833068 w 1239749"/>
                <a:gd name="connsiteY26" fmla="*/ 150481 h 634172"/>
                <a:gd name="connsiteX27" fmla="*/ 766393 w 1239749"/>
                <a:gd name="connsiteY27" fmla="*/ 236206 h 634172"/>
                <a:gd name="connsiteX28" fmla="*/ 737818 w 1239749"/>
                <a:gd name="connsiteY28" fmla="*/ 302881 h 634172"/>
                <a:gd name="connsiteX29" fmla="*/ 790206 w 1239749"/>
                <a:gd name="connsiteY29" fmla="*/ 364794 h 634172"/>
                <a:gd name="connsiteX30" fmla="*/ 823543 w 1239749"/>
                <a:gd name="connsiteY30" fmla="*/ 317169 h 634172"/>
                <a:gd name="connsiteX31" fmla="*/ 833068 w 1239749"/>
                <a:gd name="connsiteY31" fmla="*/ 250494 h 634172"/>
                <a:gd name="connsiteX32" fmla="*/ 909268 w 1239749"/>
                <a:gd name="connsiteY32" fmla="*/ 179056 h 634172"/>
                <a:gd name="connsiteX33" fmla="*/ 994993 w 1239749"/>
                <a:gd name="connsiteY33" fmla="*/ 240969 h 634172"/>
                <a:gd name="connsiteX34" fmla="*/ 952131 w 1239749"/>
                <a:gd name="connsiteY34" fmla="*/ 321931 h 634172"/>
                <a:gd name="connsiteX35" fmla="*/ 899744 w 1239749"/>
                <a:gd name="connsiteY35" fmla="*/ 388606 h 634172"/>
                <a:gd name="connsiteX36" fmla="*/ 952131 w 1239749"/>
                <a:gd name="connsiteY36" fmla="*/ 421944 h 634172"/>
                <a:gd name="connsiteX37" fmla="*/ 1014044 w 1239749"/>
                <a:gd name="connsiteY37" fmla="*/ 336218 h 634172"/>
                <a:gd name="connsiteX38" fmla="*/ 1071193 w 1239749"/>
                <a:gd name="connsiteY38" fmla="*/ 288594 h 634172"/>
                <a:gd name="connsiteX39" fmla="*/ 1133106 w 1239749"/>
                <a:gd name="connsiteY39" fmla="*/ 298119 h 634172"/>
                <a:gd name="connsiteX40" fmla="*/ 1199781 w 1239749"/>
                <a:gd name="connsiteY40" fmla="*/ 369556 h 634172"/>
                <a:gd name="connsiteX41" fmla="*/ 1137868 w 1239749"/>
                <a:gd name="connsiteY41" fmla="*/ 412419 h 634172"/>
                <a:gd name="connsiteX42" fmla="*/ 1085480 w 1239749"/>
                <a:gd name="connsiteY42" fmla="*/ 460044 h 634172"/>
                <a:gd name="connsiteX43" fmla="*/ 1104531 w 1239749"/>
                <a:gd name="connsiteY43" fmla="*/ 507668 h 634172"/>
                <a:gd name="connsiteX44" fmla="*/ 1180731 w 1239749"/>
                <a:gd name="connsiteY44" fmla="*/ 488619 h 634172"/>
                <a:gd name="connsiteX45" fmla="*/ 1228356 w 1239749"/>
                <a:gd name="connsiteY45" fmla="*/ 440994 h 634172"/>
                <a:gd name="connsiteX46" fmla="*/ 1237881 w 1239749"/>
                <a:gd name="connsiteY46" fmla="*/ 517194 h 634172"/>
                <a:gd name="connsiteX47" fmla="*/ 1199781 w 1239749"/>
                <a:gd name="connsiteY47" fmla="*/ 583869 h 634172"/>
                <a:gd name="connsiteX48" fmla="*/ 1085481 w 1239749"/>
                <a:gd name="connsiteY48" fmla="*/ 626731 h 634172"/>
                <a:gd name="connsiteX49" fmla="*/ 985468 w 1239749"/>
                <a:gd name="connsiteY49" fmla="*/ 631494 h 634172"/>
                <a:gd name="connsiteX50" fmla="*/ 956893 w 1239749"/>
                <a:gd name="connsiteY50" fmla="*/ 598156 h 634172"/>
                <a:gd name="connsiteX51" fmla="*/ 994993 w 1239749"/>
                <a:gd name="connsiteY51" fmla="*/ 545769 h 634172"/>
                <a:gd name="connsiteX52" fmla="*/ 1014043 w 1239749"/>
                <a:gd name="connsiteY52" fmla="*/ 474331 h 634172"/>
                <a:gd name="connsiteX53" fmla="*/ 956893 w 1239749"/>
                <a:gd name="connsiteY53" fmla="*/ 488618 h 634172"/>
                <a:gd name="connsiteX54" fmla="*/ 899743 w 1239749"/>
                <a:gd name="connsiteY54" fmla="*/ 569581 h 634172"/>
                <a:gd name="connsiteX55" fmla="*/ 828305 w 1239749"/>
                <a:gd name="connsiteY55" fmla="*/ 583868 h 634172"/>
                <a:gd name="connsiteX56" fmla="*/ 685430 w 1239749"/>
                <a:gd name="connsiteY56" fmla="*/ 526720 h 634172"/>
                <a:gd name="connsiteX57" fmla="*/ 761631 w 1239749"/>
                <a:gd name="connsiteY57" fmla="*/ 469569 h 634172"/>
                <a:gd name="connsiteX58" fmla="*/ 766394 w 1239749"/>
                <a:gd name="connsiteY58" fmla="*/ 412418 h 634172"/>
                <a:gd name="connsiteX59" fmla="*/ 704480 w 1239749"/>
                <a:gd name="connsiteY59" fmla="*/ 398132 h 634172"/>
                <a:gd name="connsiteX60" fmla="*/ 671144 w 1239749"/>
                <a:gd name="connsiteY60" fmla="*/ 326693 h 634172"/>
                <a:gd name="connsiteX61" fmla="*/ 604468 w 1239749"/>
                <a:gd name="connsiteY61" fmla="*/ 460044 h 634172"/>
                <a:gd name="connsiteX62" fmla="*/ 518743 w 1239749"/>
                <a:gd name="connsiteY62" fmla="*/ 450519 h 634172"/>
                <a:gd name="connsiteX63" fmla="*/ 428256 w 1239749"/>
                <a:gd name="connsiteY63" fmla="*/ 412419 h 634172"/>
                <a:gd name="connsiteX64" fmla="*/ 499693 w 1239749"/>
                <a:gd name="connsiteY64" fmla="*/ 312406 h 634172"/>
                <a:gd name="connsiteX65" fmla="*/ 504456 w 1239749"/>
                <a:gd name="connsiteY65" fmla="*/ 260019 h 634172"/>
                <a:gd name="connsiteX66" fmla="*/ 442543 w 1239749"/>
                <a:gd name="connsiteY66" fmla="*/ 269543 h 634172"/>
                <a:gd name="connsiteX67" fmla="*/ 356818 w 1239749"/>
                <a:gd name="connsiteY67" fmla="*/ 345744 h 634172"/>
                <a:gd name="connsiteX68" fmla="*/ 204418 w 1239749"/>
                <a:gd name="connsiteY68" fmla="*/ 317169 h 634172"/>
                <a:gd name="connsiteX69" fmla="*/ 137743 w 1239749"/>
                <a:gd name="connsiteY69" fmla="*/ 269544 h 634172"/>
                <a:gd name="connsiteX70" fmla="*/ 190131 w 1239749"/>
                <a:gd name="connsiteY70" fmla="*/ 164769 h 634172"/>
                <a:gd name="connsiteX71" fmla="*/ 123456 w 1239749"/>
                <a:gd name="connsiteY71" fmla="*/ 136194 h 634172"/>
                <a:gd name="connsiteX72" fmla="*/ 94881 w 1239749"/>
                <a:gd name="connsiteY72" fmla="*/ 217156 h 634172"/>
                <a:gd name="connsiteX73" fmla="*/ 4393 w 1239749"/>
                <a:gd name="connsiteY73" fmla="*/ 164769 h 634172"/>
                <a:gd name="connsiteX0" fmla="*/ 4393 w 1239749"/>
                <a:gd name="connsiteY0" fmla="*/ 164769 h 634172"/>
                <a:gd name="connsiteX1" fmla="*/ 23443 w 1239749"/>
                <a:gd name="connsiteY1" fmla="*/ 69519 h 634172"/>
                <a:gd name="connsiteX2" fmla="*/ 104406 w 1239749"/>
                <a:gd name="connsiteY2" fmla="*/ 12369 h 634172"/>
                <a:gd name="connsiteX3" fmla="*/ 232993 w 1239749"/>
                <a:gd name="connsiteY3" fmla="*/ 2844 h 634172"/>
                <a:gd name="connsiteX4" fmla="*/ 190131 w 1239749"/>
                <a:gd name="connsiteY4" fmla="*/ 50469 h 634172"/>
                <a:gd name="connsiteX5" fmla="*/ 175843 w 1239749"/>
                <a:gd name="connsiteY5" fmla="*/ 98094 h 634172"/>
                <a:gd name="connsiteX6" fmla="*/ 247281 w 1239749"/>
                <a:gd name="connsiteY6" fmla="*/ 69519 h 634172"/>
                <a:gd name="connsiteX7" fmla="*/ 318718 w 1239749"/>
                <a:gd name="connsiteY7" fmla="*/ 12369 h 634172"/>
                <a:gd name="connsiteX8" fmla="*/ 390156 w 1239749"/>
                <a:gd name="connsiteY8" fmla="*/ 2844 h 634172"/>
                <a:gd name="connsiteX9" fmla="*/ 423493 w 1239749"/>
                <a:gd name="connsiteY9" fmla="*/ 31419 h 634172"/>
                <a:gd name="connsiteX10" fmla="*/ 375868 w 1239749"/>
                <a:gd name="connsiteY10" fmla="*/ 69519 h 634172"/>
                <a:gd name="connsiteX11" fmla="*/ 328243 w 1239749"/>
                <a:gd name="connsiteY11" fmla="*/ 102856 h 634172"/>
                <a:gd name="connsiteX12" fmla="*/ 247281 w 1239749"/>
                <a:gd name="connsiteY12" fmla="*/ 202869 h 634172"/>
                <a:gd name="connsiteX13" fmla="*/ 309193 w 1239749"/>
                <a:gd name="connsiteY13" fmla="*/ 212394 h 634172"/>
                <a:gd name="connsiteX14" fmla="*/ 380631 w 1239749"/>
                <a:gd name="connsiteY14" fmla="*/ 140956 h 634172"/>
                <a:gd name="connsiteX15" fmla="*/ 490168 w 1239749"/>
                <a:gd name="connsiteY15" fmla="*/ 55231 h 634172"/>
                <a:gd name="connsiteX16" fmla="*/ 533031 w 1239749"/>
                <a:gd name="connsiteY16" fmla="*/ 45706 h 634172"/>
                <a:gd name="connsiteX17" fmla="*/ 628281 w 1239749"/>
                <a:gd name="connsiteY17" fmla="*/ 83806 h 634172"/>
                <a:gd name="connsiteX18" fmla="*/ 499693 w 1239749"/>
                <a:gd name="connsiteY18" fmla="*/ 131431 h 634172"/>
                <a:gd name="connsiteX19" fmla="*/ 509218 w 1239749"/>
                <a:gd name="connsiteY19" fmla="*/ 164769 h 634172"/>
                <a:gd name="connsiteX20" fmla="*/ 580656 w 1239749"/>
                <a:gd name="connsiteY20" fmla="*/ 150481 h 634172"/>
                <a:gd name="connsiteX21" fmla="*/ 585418 w 1239749"/>
                <a:gd name="connsiteY21" fmla="*/ 207631 h 634172"/>
                <a:gd name="connsiteX22" fmla="*/ 623518 w 1239749"/>
                <a:gd name="connsiteY22" fmla="*/ 264781 h 634172"/>
                <a:gd name="connsiteX23" fmla="*/ 637806 w 1239749"/>
                <a:gd name="connsiteY23" fmla="*/ 202869 h 634172"/>
                <a:gd name="connsiteX24" fmla="*/ 637806 w 1239749"/>
                <a:gd name="connsiteY24" fmla="*/ 140956 h 634172"/>
                <a:gd name="connsiteX25" fmla="*/ 709243 w 1239749"/>
                <a:gd name="connsiteY25" fmla="*/ 107619 h 634172"/>
                <a:gd name="connsiteX26" fmla="*/ 833068 w 1239749"/>
                <a:gd name="connsiteY26" fmla="*/ 150481 h 634172"/>
                <a:gd name="connsiteX27" fmla="*/ 766393 w 1239749"/>
                <a:gd name="connsiteY27" fmla="*/ 236206 h 634172"/>
                <a:gd name="connsiteX28" fmla="*/ 737818 w 1239749"/>
                <a:gd name="connsiteY28" fmla="*/ 302881 h 634172"/>
                <a:gd name="connsiteX29" fmla="*/ 790206 w 1239749"/>
                <a:gd name="connsiteY29" fmla="*/ 364794 h 634172"/>
                <a:gd name="connsiteX30" fmla="*/ 823543 w 1239749"/>
                <a:gd name="connsiteY30" fmla="*/ 317169 h 634172"/>
                <a:gd name="connsiteX31" fmla="*/ 833068 w 1239749"/>
                <a:gd name="connsiteY31" fmla="*/ 250494 h 634172"/>
                <a:gd name="connsiteX32" fmla="*/ 909268 w 1239749"/>
                <a:gd name="connsiteY32" fmla="*/ 179056 h 634172"/>
                <a:gd name="connsiteX33" fmla="*/ 994993 w 1239749"/>
                <a:gd name="connsiteY33" fmla="*/ 240969 h 634172"/>
                <a:gd name="connsiteX34" fmla="*/ 952131 w 1239749"/>
                <a:gd name="connsiteY34" fmla="*/ 321931 h 634172"/>
                <a:gd name="connsiteX35" fmla="*/ 899744 w 1239749"/>
                <a:gd name="connsiteY35" fmla="*/ 388606 h 634172"/>
                <a:gd name="connsiteX36" fmla="*/ 952131 w 1239749"/>
                <a:gd name="connsiteY36" fmla="*/ 421944 h 634172"/>
                <a:gd name="connsiteX37" fmla="*/ 1014044 w 1239749"/>
                <a:gd name="connsiteY37" fmla="*/ 336218 h 634172"/>
                <a:gd name="connsiteX38" fmla="*/ 1071193 w 1239749"/>
                <a:gd name="connsiteY38" fmla="*/ 288594 h 634172"/>
                <a:gd name="connsiteX39" fmla="*/ 1133106 w 1239749"/>
                <a:gd name="connsiteY39" fmla="*/ 298119 h 634172"/>
                <a:gd name="connsiteX40" fmla="*/ 1199781 w 1239749"/>
                <a:gd name="connsiteY40" fmla="*/ 369556 h 634172"/>
                <a:gd name="connsiteX41" fmla="*/ 1137868 w 1239749"/>
                <a:gd name="connsiteY41" fmla="*/ 412419 h 634172"/>
                <a:gd name="connsiteX42" fmla="*/ 1085480 w 1239749"/>
                <a:gd name="connsiteY42" fmla="*/ 460044 h 634172"/>
                <a:gd name="connsiteX43" fmla="*/ 1104531 w 1239749"/>
                <a:gd name="connsiteY43" fmla="*/ 507668 h 634172"/>
                <a:gd name="connsiteX44" fmla="*/ 1180731 w 1239749"/>
                <a:gd name="connsiteY44" fmla="*/ 488619 h 634172"/>
                <a:gd name="connsiteX45" fmla="*/ 1228356 w 1239749"/>
                <a:gd name="connsiteY45" fmla="*/ 440994 h 634172"/>
                <a:gd name="connsiteX46" fmla="*/ 1237881 w 1239749"/>
                <a:gd name="connsiteY46" fmla="*/ 517194 h 634172"/>
                <a:gd name="connsiteX47" fmla="*/ 1199781 w 1239749"/>
                <a:gd name="connsiteY47" fmla="*/ 583869 h 634172"/>
                <a:gd name="connsiteX48" fmla="*/ 1085481 w 1239749"/>
                <a:gd name="connsiteY48" fmla="*/ 626731 h 634172"/>
                <a:gd name="connsiteX49" fmla="*/ 985468 w 1239749"/>
                <a:gd name="connsiteY49" fmla="*/ 631494 h 634172"/>
                <a:gd name="connsiteX50" fmla="*/ 956893 w 1239749"/>
                <a:gd name="connsiteY50" fmla="*/ 598156 h 634172"/>
                <a:gd name="connsiteX51" fmla="*/ 994993 w 1239749"/>
                <a:gd name="connsiteY51" fmla="*/ 545769 h 634172"/>
                <a:gd name="connsiteX52" fmla="*/ 1014043 w 1239749"/>
                <a:gd name="connsiteY52" fmla="*/ 474331 h 634172"/>
                <a:gd name="connsiteX53" fmla="*/ 956893 w 1239749"/>
                <a:gd name="connsiteY53" fmla="*/ 488618 h 634172"/>
                <a:gd name="connsiteX54" fmla="*/ 890218 w 1239749"/>
                <a:gd name="connsiteY54" fmla="*/ 564819 h 634172"/>
                <a:gd name="connsiteX55" fmla="*/ 828305 w 1239749"/>
                <a:gd name="connsiteY55" fmla="*/ 583868 h 634172"/>
                <a:gd name="connsiteX56" fmla="*/ 685430 w 1239749"/>
                <a:gd name="connsiteY56" fmla="*/ 526720 h 634172"/>
                <a:gd name="connsiteX57" fmla="*/ 761631 w 1239749"/>
                <a:gd name="connsiteY57" fmla="*/ 469569 h 634172"/>
                <a:gd name="connsiteX58" fmla="*/ 766394 w 1239749"/>
                <a:gd name="connsiteY58" fmla="*/ 412418 h 634172"/>
                <a:gd name="connsiteX59" fmla="*/ 704480 w 1239749"/>
                <a:gd name="connsiteY59" fmla="*/ 398132 h 634172"/>
                <a:gd name="connsiteX60" fmla="*/ 671144 w 1239749"/>
                <a:gd name="connsiteY60" fmla="*/ 326693 h 634172"/>
                <a:gd name="connsiteX61" fmla="*/ 604468 w 1239749"/>
                <a:gd name="connsiteY61" fmla="*/ 460044 h 634172"/>
                <a:gd name="connsiteX62" fmla="*/ 518743 w 1239749"/>
                <a:gd name="connsiteY62" fmla="*/ 450519 h 634172"/>
                <a:gd name="connsiteX63" fmla="*/ 428256 w 1239749"/>
                <a:gd name="connsiteY63" fmla="*/ 412419 h 634172"/>
                <a:gd name="connsiteX64" fmla="*/ 499693 w 1239749"/>
                <a:gd name="connsiteY64" fmla="*/ 312406 h 634172"/>
                <a:gd name="connsiteX65" fmla="*/ 504456 w 1239749"/>
                <a:gd name="connsiteY65" fmla="*/ 260019 h 634172"/>
                <a:gd name="connsiteX66" fmla="*/ 442543 w 1239749"/>
                <a:gd name="connsiteY66" fmla="*/ 269543 h 634172"/>
                <a:gd name="connsiteX67" fmla="*/ 356818 w 1239749"/>
                <a:gd name="connsiteY67" fmla="*/ 345744 h 634172"/>
                <a:gd name="connsiteX68" fmla="*/ 204418 w 1239749"/>
                <a:gd name="connsiteY68" fmla="*/ 317169 h 634172"/>
                <a:gd name="connsiteX69" fmla="*/ 137743 w 1239749"/>
                <a:gd name="connsiteY69" fmla="*/ 269544 h 634172"/>
                <a:gd name="connsiteX70" fmla="*/ 190131 w 1239749"/>
                <a:gd name="connsiteY70" fmla="*/ 164769 h 634172"/>
                <a:gd name="connsiteX71" fmla="*/ 123456 w 1239749"/>
                <a:gd name="connsiteY71" fmla="*/ 136194 h 634172"/>
                <a:gd name="connsiteX72" fmla="*/ 94881 w 1239749"/>
                <a:gd name="connsiteY72" fmla="*/ 217156 h 634172"/>
                <a:gd name="connsiteX73" fmla="*/ 4393 w 1239749"/>
                <a:gd name="connsiteY73" fmla="*/ 164769 h 634172"/>
                <a:gd name="connsiteX0" fmla="*/ 4393 w 1239749"/>
                <a:gd name="connsiteY0" fmla="*/ 164769 h 634172"/>
                <a:gd name="connsiteX1" fmla="*/ 23443 w 1239749"/>
                <a:gd name="connsiteY1" fmla="*/ 69519 h 634172"/>
                <a:gd name="connsiteX2" fmla="*/ 104406 w 1239749"/>
                <a:gd name="connsiteY2" fmla="*/ 12369 h 634172"/>
                <a:gd name="connsiteX3" fmla="*/ 232993 w 1239749"/>
                <a:gd name="connsiteY3" fmla="*/ 2844 h 634172"/>
                <a:gd name="connsiteX4" fmla="*/ 190131 w 1239749"/>
                <a:gd name="connsiteY4" fmla="*/ 50469 h 634172"/>
                <a:gd name="connsiteX5" fmla="*/ 175843 w 1239749"/>
                <a:gd name="connsiteY5" fmla="*/ 98094 h 634172"/>
                <a:gd name="connsiteX6" fmla="*/ 247281 w 1239749"/>
                <a:gd name="connsiteY6" fmla="*/ 69519 h 634172"/>
                <a:gd name="connsiteX7" fmla="*/ 318718 w 1239749"/>
                <a:gd name="connsiteY7" fmla="*/ 12369 h 634172"/>
                <a:gd name="connsiteX8" fmla="*/ 390156 w 1239749"/>
                <a:gd name="connsiteY8" fmla="*/ 2844 h 634172"/>
                <a:gd name="connsiteX9" fmla="*/ 423493 w 1239749"/>
                <a:gd name="connsiteY9" fmla="*/ 31419 h 634172"/>
                <a:gd name="connsiteX10" fmla="*/ 375868 w 1239749"/>
                <a:gd name="connsiteY10" fmla="*/ 69519 h 634172"/>
                <a:gd name="connsiteX11" fmla="*/ 328243 w 1239749"/>
                <a:gd name="connsiteY11" fmla="*/ 102856 h 634172"/>
                <a:gd name="connsiteX12" fmla="*/ 247281 w 1239749"/>
                <a:gd name="connsiteY12" fmla="*/ 202869 h 634172"/>
                <a:gd name="connsiteX13" fmla="*/ 309193 w 1239749"/>
                <a:gd name="connsiteY13" fmla="*/ 212394 h 634172"/>
                <a:gd name="connsiteX14" fmla="*/ 380631 w 1239749"/>
                <a:gd name="connsiteY14" fmla="*/ 140956 h 634172"/>
                <a:gd name="connsiteX15" fmla="*/ 490168 w 1239749"/>
                <a:gd name="connsiteY15" fmla="*/ 55231 h 634172"/>
                <a:gd name="connsiteX16" fmla="*/ 533031 w 1239749"/>
                <a:gd name="connsiteY16" fmla="*/ 45706 h 634172"/>
                <a:gd name="connsiteX17" fmla="*/ 628281 w 1239749"/>
                <a:gd name="connsiteY17" fmla="*/ 83806 h 634172"/>
                <a:gd name="connsiteX18" fmla="*/ 499693 w 1239749"/>
                <a:gd name="connsiteY18" fmla="*/ 131431 h 634172"/>
                <a:gd name="connsiteX19" fmla="*/ 509218 w 1239749"/>
                <a:gd name="connsiteY19" fmla="*/ 164769 h 634172"/>
                <a:gd name="connsiteX20" fmla="*/ 580656 w 1239749"/>
                <a:gd name="connsiteY20" fmla="*/ 150481 h 634172"/>
                <a:gd name="connsiteX21" fmla="*/ 585418 w 1239749"/>
                <a:gd name="connsiteY21" fmla="*/ 207631 h 634172"/>
                <a:gd name="connsiteX22" fmla="*/ 623518 w 1239749"/>
                <a:gd name="connsiteY22" fmla="*/ 264781 h 634172"/>
                <a:gd name="connsiteX23" fmla="*/ 637806 w 1239749"/>
                <a:gd name="connsiteY23" fmla="*/ 202869 h 634172"/>
                <a:gd name="connsiteX24" fmla="*/ 637806 w 1239749"/>
                <a:gd name="connsiteY24" fmla="*/ 140956 h 634172"/>
                <a:gd name="connsiteX25" fmla="*/ 709243 w 1239749"/>
                <a:gd name="connsiteY25" fmla="*/ 107619 h 634172"/>
                <a:gd name="connsiteX26" fmla="*/ 833068 w 1239749"/>
                <a:gd name="connsiteY26" fmla="*/ 150481 h 634172"/>
                <a:gd name="connsiteX27" fmla="*/ 766393 w 1239749"/>
                <a:gd name="connsiteY27" fmla="*/ 236206 h 634172"/>
                <a:gd name="connsiteX28" fmla="*/ 737818 w 1239749"/>
                <a:gd name="connsiteY28" fmla="*/ 302881 h 634172"/>
                <a:gd name="connsiteX29" fmla="*/ 790206 w 1239749"/>
                <a:gd name="connsiteY29" fmla="*/ 364794 h 634172"/>
                <a:gd name="connsiteX30" fmla="*/ 823543 w 1239749"/>
                <a:gd name="connsiteY30" fmla="*/ 317169 h 634172"/>
                <a:gd name="connsiteX31" fmla="*/ 833068 w 1239749"/>
                <a:gd name="connsiteY31" fmla="*/ 250494 h 634172"/>
                <a:gd name="connsiteX32" fmla="*/ 909268 w 1239749"/>
                <a:gd name="connsiteY32" fmla="*/ 179056 h 634172"/>
                <a:gd name="connsiteX33" fmla="*/ 994993 w 1239749"/>
                <a:gd name="connsiteY33" fmla="*/ 240969 h 634172"/>
                <a:gd name="connsiteX34" fmla="*/ 952131 w 1239749"/>
                <a:gd name="connsiteY34" fmla="*/ 321931 h 634172"/>
                <a:gd name="connsiteX35" fmla="*/ 899744 w 1239749"/>
                <a:gd name="connsiteY35" fmla="*/ 388606 h 634172"/>
                <a:gd name="connsiteX36" fmla="*/ 952131 w 1239749"/>
                <a:gd name="connsiteY36" fmla="*/ 421944 h 634172"/>
                <a:gd name="connsiteX37" fmla="*/ 1014044 w 1239749"/>
                <a:gd name="connsiteY37" fmla="*/ 336218 h 634172"/>
                <a:gd name="connsiteX38" fmla="*/ 1071193 w 1239749"/>
                <a:gd name="connsiteY38" fmla="*/ 288594 h 634172"/>
                <a:gd name="connsiteX39" fmla="*/ 1133106 w 1239749"/>
                <a:gd name="connsiteY39" fmla="*/ 298119 h 634172"/>
                <a:gd name="connsiteX40" fmla="*/ 1199781 w 1239749"/>
                <a:gd name="connsiteY40" fmla="*/ 369556 h 634172"/>
                <a:gd name="connsiteX41" fmla="*/ 1137868 w 1239749"/>
                <a:gd name="connsiteY41" fmla="*/ 412419 h 634172"/>
                <a:gd name="connsiteX42" fmla="*/ 1085480 w 1239749"/>
                <a:gd name="connsiteY42" fmla="*/ 460044 h 634172"/>
                <a:gd name="connsiteX43" fmla="*/ 1104531 w 1239749"/>
                <a:gd name="connsiteY43" fmla="*/ 507668 h 634172"/>
                <a:gd name="connsiteX44" fmla="*/ 1180731 w 1239749"/>
                <a:gd name="connsiteY44" fmla="*/ 488619 h 634172"/>
                <a:gd name="connsiteX45" fmla="*/ 1228356 w 1239749"/>
                <a:gd name="connsiteY45" fmla="*/ 440994 h 634172"/>
                <a:gd name="connsiteX46" fmla="*/ 1237881 w 1239749"/>
                <a:gd name="connsiteY46" fmla="*/ 517194 h 634172"/>
                <a:gd name="connsiteX47" fmla="*/ 1199781 w 1239749"/>
                <a:gd name="connsiteY47" fmla="*/ 583869 h 634172"/>
                <a:gd name="connsiteX48" fmla="*/ 1085481 w 1239749"/>
                <a:gd name="connsiteY48" fmla="*/ 626731 h 634172"/>
                <a:gd name="connsiteX49" fmla="*/ 985468 w 1239749"/>
                <a:gd name="connsiteY49" fmla="*/ 631494 h 634172"/>
                <a:gd name="connsiteX50" fmla="*/ 956893 w 1239749"/>
                <a:gd name="connsiteY50" fmla="*/ 598156 h 634172"/>
                <a:gd name="connsiteX51" fmla="*/ 994993 w 1239749"/>
                <a:gd name="connsiteY51" fmla="*/ 545769 h 634172"/>
                <a:gd name="connsiteX52" fmla="*/ 1014043 w 1239749"/>
                <a:gd name="connsiteY52" fmla="*/ 493381 h 634172"/>
                <a:gd name="connsiteX53" fmla="*/ 956893 w 1239749"/>
                <a:gd name="connsiteY53" fmla="*/ 488618 h 634172"/>
                <a:gd name="connsiteX54" fmla="*/ 890218 w 1239749"/>
                <a:gd name="connsiteY54" fmla="*/ 564819 h 634172"/>
                <a:gd name="connsiteX55" fmla="*/ 828305 w 1239749"/>
                <a:gd name="connsiteY55" fmla="*/ 583868 h 634172"/>
                <a:gd name="connsiteX56" fmla="*/ 685430 w 1239749"/>
                <a:gd name="connsiteY56" fmla="*/ 526720 h 634172"/>
                <a:gd name="connsiteX57" fmla="*/ 761631 w 1239749"/>
                <a:gd name="connsiteY57" fmla="*/ 469569 h 634172"/>
                <a:gd name="connsiteX58" fmla="*/ 766394 w 1239749"/>
                <a:gd name="connsiteY58" fmla="*/ 412418 h 634172"/>
                <a:gd name="connsiteX59" fmla="*/ 704480 w 1239749"/>
                <a:gd name="connsiteY59" fmla="*/ 398132 h 634172"/>
                <a:gd name="connsiteX60" fmla="*/ 671144 w 1239749"/>
                <a:gd name="connsiteY60" fmla="*/ 326693 h 634172"/>
                <a:gd name="connsiteX61" fmla="*/ 604468 w 1239749"/>
                <a:gd name="connsiteY61" fmla="*/ 460044 h 634172"/>
                <a:gd name="connsiteX62" fmla="*/ 518743 w 1239749"/>
                <a:gd name="connsiteY62" fmla="*/ 450519 h 634172"/>
                <a:gd name="connsiteX63" fmla="*/ 428256 w 1239749"/>
                <a:gd name="connsiteY63" fmla="*/ 412419 h 634172"/>
                <a:gd name="connsiteX64" fmla="*/ 499693 w 1239749"/>
                <a:gd name="connsiteY64" fmla="*/ 312406 h 634172"/>
                <a:gd name="connsiteX65" fmla="*/ 504456 w 1239749"/>
                <a:gd name="connsiteY65" fmla="*/ 260019 h 634172"/>
                <a:gd name="connsiteX66" fmla="*/ 442543 w 1239749"/>
                <a:gd name="connsiteY66" fmla="*/ 269543 h 634172"/>
                <a:gd name="connsiteX67" fmla="*/ 356818 w 1239749"/>
                <a:gd name="connsiteY67" fmla="*/ 345744 h 634172"/>
                <a:gd name="connsiteX68" fmla="*/ 204418 w 1239749"/>
                <a:gd name="connsiteY68" fmla="*/ 317169 h 634172"/>
                <a:gd name="connsiteX69" fmla="*/ 137743 w 1239749"/>
                <a:gd name="connsiteY69" fmla="*/ 269544 h 634172"/>
                <a:gd name="connsiteX70" fmla="*/ 190131 w 1239749"/>
                <a:gd name="connsiteY70" fmla="*/ 164769 h 634172"/>
                <a:gd name="connsiteX71" fmla="*/ 123456 w 1239749"/>
                <a:gd name="connsiteY71" fmla="*/ 136194 h 634172"/>
                <a:gd name="connsiteX72" fmla="*/ 94881 w 1239749"/>
                <a:gd name="connsiteY72" fmla="*/ 217156 h 634172"/>
                <a:gd name="connsiteX73" fmla="*/ 4393 w 1239749"/>
                <a:gd name="connsiteY73" fmla="*/ 164769 h 634172"/>
                <a:gd name="connsiteX0" fmla="*/ 4393 w 1239749"/>
                <a:gd name="connsiteY0" fmla="*/ 164769 h 634172"/>
                <a:gd name="connsiteX1" fmla="*/ 23443 w 1239749"/>
                <a:gd name="connsiteY1" fmla="*/ 69519 h 634172"/>
                <a:gd name="connsiteX2" fmla="*/ 104406 w 1239749"/>
                <a:gd name="connsiteY2" fmla="*/ 12369 h 634172"/>
                <a:gd name="connsiteX3" fmla="*/ 232993 w 1239749"/>
                <a:gd name="connsiteY3" fmla="*/ 2844 h 634172"/>
                <a:gd name="connsiteX4" fmla="*/ 190131 w 1239749"/>
                <a:gd name="connsiteY4" fmla="*/ 50469 h 634172"/>
                <a:gd name="connsiteX5" fmla="*/ 175843 w 1239749"/>
                <a:gd name="connsiteY5" fmla="*/ 98094 h 634172"/>
                <a:gd name="connsiteX6" fmla="*/ 247281 w 1239749"/>
                <a:gd name="connsiteY6" fmla="*/ 69519 h 634172"/>
                <a:gd name="connsiteX7" fmla="*/ 318718 w 1239749"/>
                <a:gd name="connsiteY7" fmla="*/ 12369 h 634172"/>
                <a:gd name="connsiteX8" fmla="*/ 390156 w 1239749"/>
                <a:gd name="connsiteY8" fmla="*/ 2844 h 634172"/>
                <a:gd name="connsiteX9" fmla="*/ 423493 w 1239749"/>
                <a:gd name="connsiteY9" fmla="*/ 31419 h 634172"/>
                <a:gd name="connsiteX10" fmla="*/ 375868 w 1239749"/>
                <a:gd name="connsiteY10" fmla="*/ 69519 h 634172"/>
                <a:gd name="connsiteX11" fmla="*/ 328243 w 1239749"/>
                <a:gd name="connsiteY11" fmla="*/ 102856 h 634172"/>
                <a:gd name="connsiteX12" fmla="*/ 247281 w 1239749"/>
                <a:gd name="connsiteY12" fmla="*/ 202869 h 634172"/>
                <a:gd name="connsiteX13" fmla="*/ 309193 w 1239749"/>
                <a:gd name="connsiteY13" fmla="*/ 212394 h 634172"/>
                <a:gd name="connsiteX14" fmla="*/ 380631 w 1239749"/>
                <a:gd name="connsiteY14" fmla="*/ 140956 h 634172"/>
                <a:gd name="connsiteX15" fmla="*/ 490168 w 1239749"/>
                <a:gd name="connsiteY15" fmla="*/ 55231 h 634172"/>
                <a:gd name="connsiteX16" fmla="*/ 533031 w 1239749"/>
                <a:gd name="connsiteY16" fmla="*/ 45706 h 634172"/>
                <a:gd name="connsiteX17" fmla="*/ 628281 w 1239749"/>
                <a:gd name="connsiteY17" fmla="*/ 83806 h 634172"/>
                <a:gd name="connsiteX18" fmla="*/ 499693 w 1239749"/>
                <a:gd name="connsiteY18" fmla="*/ 131431 h 634172"/>
                <a:gd name="connsiteX19" fmla="*/ 509218 w 1239749"/>
                <a:gd name="connsiteY19" fmla="*/ 164769 h 634172"/>
                <a:gd name="connsiteX20" fmla="*/ 580656 w 1239749"/>
                <a:gd name="connsiteY20" fmla="*/ 150481 h 634172"/>
                <a:gd name="connsiteX21" fmla="*/ 585418 w 1239749"/>
                <a:gd name="connsiteY21" fmla="*/ 207631 h 634172"/>
                <a:gd name="connsiteX22" fmla="*/ 623518 w 1239749"/>
                <a:gd name="connsiteY22" fmla="*/ 264781 h 634172"/>
                <a:gd name="connsiteX23" fmla="*/ 637806 w 1239749"/>
                <a:gd name="connsiteY23" fmla="*/ 202869 h 634172"/>
                <a:gd name="connsiteX24" fmla="*/ 637806 w 1239749"/>
                <a:gd name="connsiteY24" fmla="*/ 140956 h 634172"/>
                <a:gd name="connsiteX25" fmla="*/ 709243 w 1239749"/>
                <a:gd name="connsiteY25" fmla="*/ 107619 h 634172"/>
                <a:gd name="connsiteX26" fmla="*/ 833068 w 1239749"/>
                <a:gd name="connsiteY26" fmla="*/ 150481 h 634172"/>
                <a:gd name="connsiteX27" fmla="*/ 766393 w 1239749"/>
                <a:gd name="connsiteY27" fmla="*/ 236206 h 634172"/>
                <a:gd name="connsiteX28" fmla="*/ 737818 w 1239749"/>
                <a:gd name="connsiteY28" fmla="*/ 302881 h 634172"/>
                <a:gd name="connsiteX29" fmla="*/ 790206 w 1239749"/>
                <a:gd name="connsiteY29" fmla="*/ 364794 h 634172"/>
                <a:gd name="connsiteX30" fmla="*/ 823543 w 1239749"/>
                <a:gd name="connsiteY30" fmla="*/ 317169 h 634172"/>
                <a:gd name="connsiteX31" fmla="*/ 833068 w 1239749"/>
                <a:gd name="connsiteY31" fmla="*/ 250494 h 634172"/>
                <a:gd name="connsiteX32" fmla="*/ 909268 w 1239749"/>
                <a:gd name="connsiteY32" fmla="*/ 179056 h 634172"/>
                <a:gd name="connsiteX33" fmla="*/ 994993 w 1239749"/>
                <a:gd name="connsiteY33" fmla="*/ 240969 h 634172"/>
                <a:gd name="connsiteX34" fmla="*/ 952131 w 1239749"/>
                <a:gd name="connsiteY34" fmla="*/ 321931 h 634172"/>
                <a:gd name="connsiteX35" fmla="*/ 899744 w 1239749"/>
                <a:gd name="connsiteY35" fmla="*/ 388606 h 634172"/>
                <a:gd name="connsiteX36" fmla="*/ 952131 w 1239749"/>
                <a:gd name="connsiteY36" fmla="*/ 421944 h 634172"/>
                <a:gd name="connsiteX37" fmla="*/ 1014044 w 1239749"/>
                <a:gd name="connsiteY37" fmla="*/ 336218 h 634172"/>
                <a:gd name="connsiteX38" fmla="*/ 1071193 w 1239749"/>
                <a:gd name="connsiteY38" fmla="*/ 288594 h 634172"/>
                <a:gd name="connsiteX39" fmla="*/ 1133106 w 1239749"/>
                <a:gd name="connsiteY39" fmla="*/ 298119 h 634172"/>
                <a:gd name="connsiteX40" fmla="*/ 1199781 w 1239749"/>
                <a:gd name="connsiteY40" fmla="*/ 369556 h 634172"/>
                <a:gd name="connsiteX41" fmla="*/ 1137868 w 1239749"/>
                <a:gd name="connsiteY41" fmla="*/ 412419 h 634172"/>
                <a:gd name="connsiteX42" fmla="*/ 1085480 w 1239749"/>
                <a:gd name="connsiteY42" fmla="*/ 460044 h 634172"/>
                <a:gd name="connsiteX43" fmla="*/ 1104531 w 1239749"/>
                <a:gd name="connsiteY43" fmla="*/ 507668 h 634172"/>
                <a:gd name="connsiteX44" fmla="*/ 1180731 w 1239749"/>
                <a:gd name="connsiteY44" fmla="*/ 488619 h 634172"/>
                <a:gd name="connsiteX45" fmla="*/ 1228356 w 1239749"/>
                <a:gd name="connsiteY45" fmla="*/ 440994 h 634172"/>
                <a:gd name="connsiteX46" fmla="*/ 1237881 w 1239749"/>
                <a:gd name="connsiteY46" fmla="*/ 517194 h 634172"/>
                <a:gd name="connsiteX47" fmla="*/ 1199781 w 1239749"/>
                <a:gd name="connsiteY47" fmla="*/ 583869 h 634172"/>
                <a:gd name="connsiteX48" fmla="*/ 1085481 w 1239749"/>
                <a:gd name="connsiteY48" fmla="*/ 626731 h 634172"/>
                <a:gd name="connsiteX49" fmla="*/ 985468 w 1239749"/>
                <a:gd name="connsiteY49" fmla="*/ 631494 h 634172"/>
                <a:gd name="connsiteX50" fmla="*/ 956893 w 1239749"/>
                <a:gd name="connsiteY50" fmla="*/ 598156 h 634172"/>
                <a:gd name="connsiteX51" fmla="*/ 994993 w 1239749"/>
                <a:gd name="connsiteY51" fmla="*/ 545769 h 634172"/>
                <a:gd name="connsiteX52" fmla="*/ 1014043 w 1239749"/>
                <a:gd name="connsiteY52" fmla="*/ 493381 h 634172"/>
                <a:gd name="connsiteX53" fmla="*/ 956893 w 1239749"/>
                <a:gd name="connsiteY53" fmla="*/ 488618 h 634172"/>
                <a:gd name="connsiteX54" fmla="*/ 890218 w 1239749"/>
                <a:gd name="connsiteY54" fmla="*/ 564819 h 634172"/>
                <a:gd name="connsiteX55" fmla="*/ 828305 w 1239749"/>
                <a:gd name="connsiteY55" fmla="*/ 583868 h 634172"/>
                <a:gd name="connsiteX56" fmla="*/ 685430 w 1239749"/>
                <a:gd name="connsiteY56" fmla="*/ 526720 h 634172"/>
                <a:gd name="connsiteX57" fmla="*/ 761631 w 1239749"/>
                <a:gd name="connsiteY57" fmla="*/ 469569 h 634172"/>
                <a:gd name="connsiteX58" fmla="*/ 766394 w 1239749"/>
                <a:gd name="connsiteY58" fmla="*/ 412418 h 634172"/>
                <a:gd name="connsiteX59" fmla="*/ 704480 w 1239749"/>
                <a:gd name="connsiteY59" fmla="*/ 398132 h 634172"/>
                <a:gd name="connsiteX60" fmla="*/ 671144 w 1239749"/>
                <a:gd name="connsiteY60" fmla="*/ 326693 h 634172"/>
                <a:gd name="connsiteX61" fmla="*/ 604468 w 1239749"/>
                <a:gd name="connsiteY61" fmla="*/ 460044 h 634172"/>
                <a:gd name="connsiteX62" fmla="*/ 518743 w 1239749"/>
                <a:gd name="connsiteY62" fmla="*/ 450519 h 634172"/>
                <a:gd name="connsiteX63" fmla="*/ 428256 w 1239749"/>
                <a:gd name="connsiteY63" fmla="*/ 412419 h 634172"/>
                <a:gd name="connsiteX64" fmla="*/ 499693 w 1239749"/>
                <a:gd name="connsiteY64" fmla="*/ 312406 h 634172"/>
                <a:gd name="connsiteX65" fmla="*/ 504456 w 1239749"/>
                <a:gd name="connsiteY65" fmla="*/ 260019 h 634172"/>
                <a:gd name="connsiteX66" fmla="*/ 442543 w 1239749"/>
                <a:gd name="connsiteY66" fmla="*/ 269543 h 634172"/>
                <a:gd name="connsiteX67" fmla="*/ 318718 w 1239749"/>
                <a:gd name="connsiteY67" fmla="*/ 345744 h 634172"/>
                <a:gd name="connsiteX68" fmla="*/ 204418 w 1239749"/>
                <a:gd name="connsiteY68" fmla="*/ 317169 h 634172"/>
                <a:gd name="connsiteX69" fmla="*/ 137743 w 1239749"/>
                <a:gd name="connsiteY69" fmla="*/ 269544 h 634172"/>
                <a:gd name="connsiteX70" fmla="*/ 190131 w 1239749"/>
                <a:gd name="connsiteY70" fmla="*/ 164769 h 634172"/>
                <a:gd name="connsiteX71" fmla="*/ 123456 w 1239749"/>
                <a:gd name="connsiteY71" fmla="*/ 136194 h 634172"/>
                <a:gd name="connsiteX72" fmla="*/ 94881 w 1239749"/>
                <a:gd name="connsiteY72" fmla="*/ 217156 h 634172"/>
                <a:gd name="connsiteX73" fmla="*/ 4393 w 1239749"/>
                <a:gd name="connsiteY73" fmla="*/ 164769 h 634172"/>
                <a:gd name="connsiteX0" fmla="*/ 4393 w 1239749"/>
                <a:gd name="connsiteY0" fmla="*/ 164769 h 634172"/>
                <a:gd name="connsiteX1" fmla="*/ 23443 w 1239749"/>
                <a:gd name="connsiteY1" fmla="*/ 69519 h 634172"/>
                <a:gd name="connsiteX2" fmla="*/ 104406 w 1239749"/>
                <a:gd name="connsiteY2" fmla="*/ 12369 h 634172"/>
                <a:gd name="connsiteX3" fmla="*/ 232993 w 1239749"/>
                <a:gd name="connsiteY3" fmla="*/ 2844 h 634172"/>
                <a:gd name="connsiteX4" fmla="*/ 190131 w 1239749"/>
                <a:gd name="connsiteY4" fmla="*/ 50469 h 634172"/>
                <a:gd name="connsiteX5" fmla="*/ 175843 w 1239749"/>
                <a:gd name="connsiteY5" fmla="*/ 98094 h 634172"/>
                <a:gd name="connsiteX6" fmla="*/ 247281 w 1239749"/>
                <a:gd name="connsiteY6" fmla="*/ 69519 h 634172"/>
                <a:gd name="connsiteX7" fmla="*/ 318718 w 1239749"/>
                <a:gd name="connsiteY7" fmla="*/ 12369 h 634172"/>
                <a:gd name="connsiteX8" fmla="*/ 390156 w 1239749"/>
                <a:gd name="connsiteY8" fmla="*/ 2844 h 634172"/>
                <a:gd name="connsiteX9" fmla="*/ 423493 w 1239749"/>
                <a:gd name="connsiteY9" fmla="*/ 31419 h 634172"/>
                <a:gd name="connsiteX10" fmla="*/ 375868 w 1239749"/>
                <a:gd name="connsiteY10" fmla="*/ 69519 h 634172"/>
                <a:gd name="connsiteX11" fmla="*/ 328243 w 1239749"/>
                <a:gd name="connsiteY11" fmla="*/ 102856 h 634172"/>
                <a:gd name="connsiteX12" fmla="*/ 247281 w 1239749"/>
                <a:gd name="connsiteY12" fmla="*/ 202869 h 634172"/>
                <a:gd name="connsiteX13" fmla="*/ 309193 w 1239749"/>
                <a:gd name="connsiteY13" fmla="*/ 212394 h 634172"/>
                <a:gd name="connsiteX14" fmla="*/ 380631 w 1239749"/>
                <a:gd name="connsiteY14" fmla="*/ 140956 h 634172"/>
                <a:gd name="connsiteX15" fmla="*/ 490168 w 1239749"/>
                <a:gd name="connsiteY15" fmla="*/ 55231 h 634172"/>
                <a:gd name="connsiteX16" fmla="*/ 533031 w 1239749"/>
                <a:gd name="connsiteY16" fmla="*/ 45706 h 634172"/>
                <a:gd name="connsiteX17" fmla="*/ 628281 w 1239749"/>
                <a:gd name="connsiteY17" fmla="*/ 83806 h 634172"/>
                <a:gd name="connsiteX18" fmla="*/ 499693 w 1239749"/>
                <a:gd name="connsiteY18" fmla="*/ 131431 h 634172"/>
                <a:gd name="connsiteX19" fmla="*/ 509218 w 1239749"/>
                <a:gd name="connsiteY19" fmla="*/ 164769 h 634172"/>
                <a:gd name="connsiteX20" fmla="*/ 580656 w 1239749"/>
                <a:gd name="connsiteY20" fmla="*/ 150481 h 634172"/>
                <a:gd name="connsiteX21" fmla="*/ 585418 w 1239749"/>
                <a:gd name="connsiteY21" fmla="*/ 207631 h 634172"/>
                <a:gd name="connsiteX22" fmla="*/ 623518 w 1239749"/>
                <a:gd name="connsiteY22" fmla="*/ 264781 h 634172"/>
                <a:gd name="connsiteX23" fmla="*/ 637806 w 1239749"/>
                <a:gd name="connsiteY23" fmla="*/ 202869 h 634172"/>
                <a:gd name="connsiteX24" fmla="*/ 637806 w 1239749"/>
                <a:gd name="connsiteY24" fmla="*/ 140956 h 634172"/>
                <a:gd name="connsiteX25" fmla="*/ 709243 w 1239749"/>
                <a:gd name="connsiteY25" fmla="*/ 107619 h 634172"/>
                <a:gd name="connsiteX26" fmla="*/ 833068 w 1239749"/>
                <a:gd name="connsiteY26" fmla="*/ 150481 h 634172"/>
                <a:gd name="connsiteX27" fmla="*/ 766393 w 1239749"/>
                <a:gd name="connsiteY27" fmla="*/ 236206 h 634172"/>
                <a:gd name="connsiteX28" fmla="*/ 737818 w 1239749"/>
                <a:gd name="connsiteY28" fmla="*/ 302881 h 634172"/>
                <a:gd name="connsiteX29" fmla="*/ 790206 w 1239749"/>
                <a:gd name="connsiteY29" fmla="*/ 364794 h 634172"/>
                <a:gd name="connsiteX30" fmla="*/ 823543 w 1239749"/>
                <a:gd name="connsiteY30" fmla="*/ 317169 h 634172"/>
                <a:gd name="connsiteX31" fmla="*/ 833068 w 1239749"/>
                <a:gd name="connsiteY31" fmla="*/ 250494 h 634172"/>
                <a:gd name="connsiteX32" fmla="*/ 909268 w 1239749"/>
                <a:gd name="connsiteY32" fmla="*/ 179056 h 634172"/>
                <a:gd name="connsiteX33" fmla="*/ 994993 w 1239749"/>
                <a:gd name="connsiteY33" fmla="*/ 240969 h 634172"/>
                <a:gd name="connsiteX34" fmla="*/ 952131 w 1239749"/>
                <a:gd name="connsiteY34" fmla="*/ 321931 h 634172"/>
                <a:gd name="connsiteX35" fmla="*/ 899744 w 1239749"/>
                <a:gd name="connsiteY35" fmla="*/ 388606 h 634172"/>
                <a:gd name="connsiteX36" fmla="*/ 952131 w 1239749"/>
                <a:gd name="connsiteY36" fmla="*/ 421944 h 634172"/>
                <a:gd name="connsiteX37" fmla="*/ 1014044 w 1239749"/>
                <a:gd name="connsiteY37" fmla="*/ 336218 h 634172"/>
                <a:gd name="connsiteX38" fmla="*/ 1071193 w 1239749"/>
                <a:gd name="connsiteY38" fmla="*/ 288594 h 634172"/>
                <a:gd name="connsiteX39" fmla="*/ 1133106 w 1239749"/>
                <a:gd name="connsiteY39" fmla="*/ 298119 h 634172"/>
                <a:gd name="connsiteX40" fmla="*/ 1199781 w 1239749"/>
                <a:gd name="connsiteY40" fmla="*/ 369556 h 634172"/>
                <a:gd name="connsiteX41" fmla="*/ 1137868 w 1239749"/>
                <a:gd name="connsiteY41" fmla="*/ 412419 h 634172"/>
                <a:gd name="connsiteX42" fmla="*/ 1085480 w 1239749"/>
                <a:gd name="connsiteY42" fmla="*/ 460044 h 634172"/>
                <a:gd name="connsiteX43" fmla="*/ 1104531 w 1239749"/>
                <a:gd name="connsiteY43" fmla="*/ 507668 h 634172"/>
                <a:gd name="connsiteX44" fmla="*/ 1180731 w 1239749"/>
                <a:gd name="connsiteY44" fmla="*/ 488619 h 634172"/>
                <a:gd name="connsiteX45" fmla="*/ 1228356 w 1239749"/>
                <a:gd name="connsiteY45" fmla="*/ 440994 h 634172"/>
                <a:gd name="connsiteX46" fmla="*/ 1237881 w 1239749"/>
                <a:gd name="connsiteY46" fmla="*/ 517194 h 634172"/>
                <a:gd name="connsiteX47" fmla="*/ 1199781 w 1239749"/>
                <a:gd name="connsiteY47" fmla="*/ 583869 h 634172"/>
                <a:gd name="connsiteX48" fmla="*/ 1085481 w 1239749"/>
                <a:gd name="connsiteY48" fmla="*/ 626731 h 634172"/>
                <a:gd name="connsiteX49" fmla="*/ 985468 w 1239749"/>
                <a:gd name="connsiteY49" fmla="*/ 631494 h 634172"/>
                <a:gd name="connsiteX50" fmla="*/ 956893 w 1239749"/>
                <a:gd name="connsiteY50" fmla="*/ 598156 h 634172"/>
                <a:gd name="connsiteX51" fmla="*/ 994993 w 1239749"/>
                <a:gd name="connsiteY51" fmla="*/ 545769 h 634172"/>
                <a:gd name="connsiteX52" fmla="*/ 1014043 w 1239749"/>
                <a:gd name="connsiteY52" fmla="*/ 493381 h 634172"/>
                <a:gd name="connsiteX53" fmla="*/ 956893 w 1239749"/>
                <a:gd name="connsiteY53" fmla="*/ 488618 h 634172"/>
                <a:gd name="connsiteX54" fmla="*/ 890218 w 1239749"/>
                <a:gd name="connsiteY54" fmla="*/ 564819 h 634172"/>
                <a:gd name="connsiteX55" fmla="*/ 828305 w 1239749"/>
                <a:gd name="connsiteY55" fmla="*/ 583868 h 634172"/>
                <a:gd name="connsiteX56" fmla="*/ 685430 w 1239749"/>
                <a:gd name="connsiteY56" fmla="*/ 526720 h 634172"/>
                <a:gd name="connsiteX57" fmla="*/ 761631 w 1239749"/>
                <a:gd name="connsiteY57" fmla="*/ 469569 h 634172"/>
                <a:gd name="connsiteX58" fmla="*/ 766394 w 1239749"/>
                <a:gd name="connsiteY58" fmla="*/ 412418 h 634172"/>
                <a:gd name="connsiteX59" fmla="*/ 704480 w 1239749"/>
                <a:gd name="connsiteY59" fmla="*/ 398132 h 634172"/>
                <a:gd name="connsiteX60" fmla="*/ 671144 w 1239749"/>
                <a:gd name="connsiteY60" fmla="*/ 326693 h 634172"/>
                <a:gd name="connsiteX61" fmla="*/ 604468 w 1239749"/>
                <a:gd name="connsiteY61" fmla="*/ 460044 h 634172"/>
                <a:gd name="connsiteX62" fmla="*/ 518743 w 1239749"/>
                <a:gd name="connsiteY62" fmla="*/ 450519 h 634172"/>
                <a:gd name="connsiteX63" fmla="*/ 428256 w 1239749"/>
                <a:gd name="connsiteY63" fmla="*/ 412419 h 634172"/>
                <a:gd name="connsiteX64" fmla="*/ 499693 w 1239749"/>
                <a:gd name="connsiteY64" fmla="*/ 312406 h 634172"/>
                <a:gd name="connsiteX65" fmla="*/ 504456 w 1239749"/>
                <a:gd name="connsiteY65" fmla="*/ 260019 h 634172"/>
                <a:gd name="connsiteX66" fmla="*/ 447305 w 1239749"/>
                <a:gd name="connsiteY66" fmla="*/ 240968 h 634172"/>
                <a:gd name="connsiteX67" fmla="*/ 318718 w 1239749"/>
                <a:gd name="connsiteY67" fmla="*/ 345744 h 634172"/>
                <a:gd name="connsiteX68" fmla="*/ 204418 w 1239749"/>
                <a:gd name="connsiteY68" fmla="*/ 317169 h 634172"/>
                <a:gd name="connsiteX69" fmla="*/ 137743 w 1239749"/>
                <a:gd name="connsiteY69" fmla="*/ 269544 h 634172"/>
                <a:gd name="connsiteX70" fmla="*/ 190131 w 1239749"/>
                <a:gd name="connsiteY70" fmla="*/ 164769 h 634172"/>
                <a:gd name="connsiteX71" fmla="*/ 123456 w 1239749"/>
                <a:gd name="connsiteY71" fmla="*/ 136194 h 634172"/>
                <a:gd name="connsiteX72" fmla="*/ 94881 w 1239749"/>
                <a:gd name="connsiteY72" fmla="*/ 217156 h 634172"/>
                <a:gd name="connsiteX73" fmla="*/ 4393 w 1239749"/>
                <a:gd name="connsiteY73" fmla="*/ 164769 h 634172"/>
                <a:gd name="connsiteX0" fmla="*/ 4393 w 1239749"/>
                <a:gd name="connsiteY0" fmla="*/ 164769 h 634172"/>
                <a:gd name="connsiteX1" fmla="*/ 23443 w 1239749"/>
                <a:gd name="connsiteY1" fmla="*/ 69519 h 634172"/>
                <a:gd name="connsiteX2" fmla="*/ 104406 w 1239749"/>
                <a:gd name="connsiteY2" fmla="*/ 12369 h 634172"/>
                <a:gd name="connsiteX3" fmla="*/ 232993 w 1239749"/>
                <a:gd name="connsiteY3" fmla="*/ 2844 h 634172"/>
                <a:gd name="connsiteX4" fmla="*/ 190131 w 1239749"/>
                <a:gd name="connsiteY4" fmla="*/ 50469 h 634172"/>
                <a:gd name="connsiteX5" fmla="*/ 175843 w 1239749"/>
                <a:gd name="connsiteY5" fmla="*/ 98094 h 634172"/>
                <a:gd name="connsiteX6" fmla="*/ 247281 w 1239749"/>
                <a:gd name="connsiteY6" fmla="*/ 69519 h 634172"/>
                <a:gd name="connsiteX7" fmla="*/ 318718 w 1239749"/>
                <a:gd name="connsiteY7" fmla="*/ 12369 h 634172"/>
                <a:gd name="connsiteX8" fmla="*/ 390156 w 1239749"/>
                <a:gd name="connsiteY8" fmla="*/ 2844 h 634172"/>
                <a:gd name="connsiteX9" fmla="*/ 423493 w 1239749"/>
                <a:gd name="connsiteY9" fmla="*/ 31419 h 634172"/>
                <a:gd name="connsiteX10" fmla="*/ 375868 w 1239749"/>
                <a:gd name="connsiteY10" fmla="*/ 69519 h 634172"/>
                <a:gd name="connsiteX11" fmla="*/ 328243 w 1239749"/>
                <a:gd name="connsiteY11" fmla="*/ 102856 h 634172"/>
                <a:gd name="connsiteX12" fmla="*/ 247281 w 1239749"/>
                <a:gd name="connsiteY12" fmla="*/ 202869 h 634172"/>
                <a:gd name="connsiteX13" fmla="*/ 309193 w 1239749"/>
                <a:gd name="connsiteY13" fmla="*/ 212394 h 634172"/>
                <a:gd name="connsiteX14" fmla="*/ 380631 w 1239749"/>
                <a:gd name="connsiteY14" fmla="*/ 140956 h 634172"/>
                <a:gd name="connsiteX15" fmla="*/ 490168 w 1239749"/>
                <a:gd name="connsiteY15" fmla="*/ 55231 h 634172"/>
                <a:gd name="connsiteX16" fmla="*/ 533031 w 1239749"/>
                <a:gd name="connsiteY16" fmla="*/ 45706 h 634172"/>
                <a:gd name="connsiteX17" fmla="*/ 628281 w 1239749"/>
                <a:gd name="connsiteY17" fmla="*/ 83806 h 634172"/>
                <a:gd name="connsiteX18" fmla="*/ 499693 w 1239749"/>
                <a:gd name="connsiteY18" fmla="*/ 131431 h 634172"/>
                <a:gd name="connsiteX19" fmla="*/ 509218 w 1239749"/>
                <a:gd name="connsiteY19" fmla="*/ 164769 h 634172"/>
                <a:gd name="connsiteX20" fmla="*/ 580656 w 1239749"/>
                <a:gd name="connsiteY20" fmla="*/ 150481 h 634172"/>
                <a:gd name="connsiteX21" fmla="*/ 585418 w 1239749"/>
                <a:gd name="connsiteY21" fmla="*/ 207631 h 634172"/>
                <a:gd name="connsiteX22" fmla="*/ 623518 w 1239749"/>
                <a:gd name="connsiteY22" fmla="*/ 264781 h 634172"/>
                <a:gd name="connsiteX23" fmla="*/ 637806 w 1239749"/>
                <a:gd name="connsiteY23" fmla="*/ 202869 h 634172"/>
                <a:gd name="connsiteX24" fmla="*/ 637806 w 1239749"/>
                <a:gd name="connsiteY24" fmla="*/ 140956 h 634172"/>
                <a:gd name="connsiteX25" fmla="*/ 709243 w 1239749"/>
                <a:gd name="connsiteY25" fmla="*/ 107619 h 634172"/>
                <a:gd name="connsiteX26" fmla="*/ 833068 w 1239749"/>
                <a:gd name="connsiteY26" fmla="*/ 150481 h 634172"/>
                <a:gd name="connsiteX27" fmla="*/ 766393 w 1239749"/>
                <a:gd name="connsiteY27" fmla="*/ 236206 h 634172"/>
                <a:gd name="connsiteX28" fmla="*/ 737818 w 1239749"/>
                <a:gd name="connsiteY28" fmla="*/ 302881 h 634172"/>
                <a:gd name="connsiteX29" fmla="*/ 790206 w 1239749"/>
                <a:gd name="connsiteY29" fmla="*/ 364794 h 634172"/>
                <a:gd name="connsiteX30" fmla="*/ 823543 w 1239749"/>
                <a:gd name="connsiteY30" fmla="*/ 317169 h 634172"/>
                <a:gd name="connsiteX31" fmla="*/ 833068 w 1239749"/>
                <a:gd name="connsiteY31" fmla="*/ 250494 h 634172"/>
                <a:gd name="connsiteX32" fmla="*/ 909268 w 1239749"/>
                <a:gd name="connsiteY32" fmla="*/ 179056 h 634172"/>
                <a:gd name="connsiteX33" fmla="*/ 994993 w 1239749"/>
                <a:gd name="connsiteY33" fmla="*/ 240969 h 634172"/>
                <a:gd name="connsiteX34" fmla="*/ 952131 w 1239749"/>
                <a:gd name="connsiteY34" fmla="*/ 321931 h 634172"/>
                <a:gd name="connsiteX35" fmla="*/ 899744 w 1239749"/>
                <a:gd name="connsiteY35" fmla="*/ 388606 h 634172"/>
                <a:gd name="connsiteX36" fmla="*/ 952131 w 1239749"/>
                <a:gd name="connsiteY36" fmla="*/ 421944 h 634172"/>
                <a:gd name="connsiteX37" fmla="*/ 1014044 w 1239749"/>
                <a:gd name="connsiteY37" fmla="*/ 336218 h 634172"/>
                <a:gd name="connsiteX38" fmla="*/ 1071193 w 1239749"/>
                <a:gd name="connsiteY38" fmla="*/ 288594 h 634172"/>
                <a:gd name="connsiteX39" fmla="*/ 1133106 w 1239749"/>
                <a:gd name="connsiteY39" fmla="*/ 298119 h 634172"/>
                <a:gd name="connsiteX40" fmla="*/ 1199781 w 1239749"/>
                <a:gd name="connsiteY40" fmla="*/ 369556 h 634172"/>
                <a:gd name="connsiteX41" fmla="*/ 1137868 w 1239749"/>
                <a:gd name="connsiteY41" fmla="*/ 412419 h 634172"/>
                <a:gd name="connsiteX42" fmla="*/ 1085480 w 1239749"/>
                <a:gd name="connsiteY42" fmla="*/ 460044 h 634172"/>
                <a:gd name="connsiteX43" fmla="*/ 1104531 w 1239749"/>
                <a:gd name="connsiteY43" fmla="*/ 507668 h 634172"/>
                <a:gd name="connsiteX44" fmla="*/ 1180731 w 1239749"/>
                <a:gd name="connsiteY44" fmla="*/ 488619 h 634172"/>
                <a:gd name="connsiteX45" fmla="*/ 1228356 w 1239749"/>
                <a:gd name="connsiteY45" fmla="*/ 440994 h 634172"/>
                <a:gd name="connsiteX46" fmla="*/ 1237881 w 1239749"/>
                <a:gd name="connsiteY46" fmla="*/ 517194 h 634172"/>
                <a:gd name="connsiteX47" fmla="*/ 1199781 w 1239749"/>
                <a:gd name="connsiteY47" fmla="*/ 583869 h 634172"/>
                <a:gd name="connsiteX48" fmla="*/ 1085481 w 1239749"/>
                <a:gd name="connsiteY48" fmla="*/ 626731 h 634172"/>
                <a:gd name="connsiteX49" fmla="*/ 985468 w 1239749"/>
                <a:gd name="connsiteY49" fmla="*/ 631494 h 634172"/>
                <a:gd name="connsiteX50" fmla="*/ 956893 w 1239749"/>
                <a:gd name="connsiteY50" fmla="*/ 598156 h 634172"/>
                <a:gd name="connsiteX51" fmla="*/ 994993 w 1239749"/>
                <a:gd name="connsiteY51" fmla="*/ 545769 h 634172"/>
                <a:gd name="connsiteX52" fmla="*/ 1014043 w 1239749"/>
                <a:gd name="connsiteY52" fmla="*/ 493381 h 634172"/>
                <a:gd name="connsiteX53" fmla="*/ 956893 w 1239749"/>
                <a:gd name="connsiteY53" fmla="*/ 488618 h 634172"/>
                <a:gd name="connsiteX54" fmla="*/ 890218 w 1239749"/>
                <a:gd name="connsiteY54" fmla="*/ 564819 h 634172"/>
                <a:gd name="connsiteX55" fmla="*/ 828305 w 1239749"/>
                <a:gd name="connsiteY55" fmla="*/ 583868 h 634172"/>
                <a:gd name="connsiteX56" fmla="*/ 685430 w 1239749"/>
                <a:gd name="connsiteY56" fmla="*/ 526720 h 634172"/>
                <a:gd name="connsiteX57" fmla="*/ 761631 w 1239749"/>
                <a:gd name="connsiteY57" fmla="*/ 469569 h 634172"/>
                <a:gd name="connsiteX58" fmla="*/ 766394 w 1239749"/>
                <a:gd name="connsiteY58" fmla="*/ 412418 h 634172"/>
                <a:gd name="connsiteX59" fmla="*/ 704480 w 1239749"/>
                <a:gd name="connsiteY59" fmla="*/ 398132 h 634172"/>
                <a:gd name="connsiteX60" fmla="*/ 671144 w 1239749"/>
                <a:gd name="connsiteY60" fmla="*/ 326693 h 634172"/>
                <a:gd name="connsiteX61" fmla="*/ 604468 w 1239749"/>
                <a:gd name="connsiteY61" fmla="*/ 460044 h 634172"/>
                <a:gd name="connsiteX62" fmla="*/ 518743 w 1239749"/>
                <a:gd name="connsiteY62" fmla="*/ 450519 h 634172"/>
                <a:gd name="connsiteX63" fmla="*/ 428256 w 1239749"/>
                <a:gd name="connsiteY63" fmla="*/ 412419 h 634172"/>
                <a:gd name="connsiteX64" fmla="*/ 499693 w 1239749"/>
                <a:gd name="connsiteY64" fmla="*/ 312406 h 634172"/>
                <a:gd name="connsiteX65" fmla="*/ 523506 w 1239749"/>
                <a:gd name="connsiteY65" fmla="*/ 236207 h 634172"/>
                <a:gd name="connsiteX66" fmla="*/ 447305 w 1239749"/>
                <a:gd name="connsiteY66" fmla="*/ 240968 h 634172"/>
                <a:gd name="connsiteX67" fmla="*/ 318718 w 1239749"/>
                <a:gd name="connsiteY67" fmla="*/ 345744 h 634172"/>
                <a:gd name="connsiteX68" fmla="*/ 204418 w 1239749"/>
                <a:gd name="connsiteY68" fmla="*/ 317169 h 634172"/>
                <a:gd name="connsiteX69" fmla="*/ 137743 w 1239749"/>
                <a:gd name="connsiteY69" fmla="*/ 269544 h 634172"/>
                <a:gd name="connsiteX70" fmla="*/ 190131 w 1239749"/>
                <a:gd name="connsiteY70" fmla="*/ 164769 h 634172"/>
                <a:gd name="connsiteX71" fmla="*/ 123456 w 1239749"/>
                <a:gd name="connsiteY71" fmla="*/ 136194 h 634172"/>
                <a:gd name="connsiteX72" fmla="*/ 94881 w 1239749"/>
                <a:gd name="connsiteY72" fmla="*/ 217156 h 634172"/>
                <a:gd name="connsiteX73" fmla="*/ 4393 w 1239749"/>
                <a:gd name="connsiteY73" fmla="*/ 164769 h 634172"/>
                <a:gd name="connsiteX0" fmla="*/ 4393 w 1239749"/>
                <a:gd name="connsiteY0" fmla="*/ 164769 h 634172"/>
                <a:gd name="connsiteX1" fmla="*/ 23443 w 1239749"/>
                <a:gd name="connsiteY1" fmla="*/ 69519 h 634172"/>
                <a:gd name="connsiteX2" fmla="*/ 104406 w 1239749"/>
                <a:gd name="connsiteY2" fmla="*/ 12369 h 634172"/>
                <a:gd name="connsiteX3" fmla="*/ 232993 w 1239749"/>
                <a:gd name="connsiteY3" fmla="*/ 2844 h 634172"/>
                <a:gd name="connsiteX4" fmla="*/ 190131 w 1239749"/>
                <a:gd name="connsiteY4" fmla="*/ 50469 h 634172"/>
                <a:gd name="connsiteX5" fmla="*/ 175843 w 1239749"/>
                <a:gd name="connsiteY5" fmla="*/ 98094 h 634172"/>
                <a:gd name="connsiteX6" fmla="*/ 247281 w 1239749"/>
                <a:gd name="connsiteY6" fmla="*/ 69519 h 634172"/>
                <a:gd name="connsiteX7" fmla="*/ 318718 w 1239749"/>
                <a:gd name="connsiteY7" fmla="*/ 12369 h 634172"/>
                <a:gd name="connsiteX8" fmla="*/ 390156 w 1239749"/>
                <a:gd name="connsiteY8" fmla="*/ 2844 h 634172"/>
                <a:gd name="connsiteX9" fmla="*/ 423493 w 1239749"/>
                <a:gd name="connsiteY9" fmla="*/ 31419 h 634172"/>
                <a:gd name="connsiteX10" fmla="*/ 375868 w 1239749"/>
                <a:gd name="connsiteY10" fmla="*/ 69519 h 634172"/>
                <a:gd name="connsiteX11" fmla="*/ 328243 w 1239749"/>
                <a:gd name="connsiteY11" fmla="*/ 102856 h 634172"/>
                <a:gd name="connsiteX12" fmla="*/ 247281 w 1239749"/>
                <a:gd name="connsiteY12" fmla="*/ 202869 h 634172"/>
                <a:gd name="connsiteX13" fmla="*/ 309193 w 1239749"/>
                <a:gd name="connsiteY13" fmla="*/ 212394 h 634172"/>
                <a:gd name="connsiteX14" fmla="*/ 380631 w 1239749"/>
                <a:gd name="connsiteY14" fmla="*/ 140956 h 634172"/>
                <a:gd name="connsiteX15" fmla="*/ 490168 w 1239749"/>
                <a:gd name="connsiteY15" fmla="*/ 55231 h 634172"/>
                <a:gd name="connsiteX16" fmla="*/ 533031 w 1239749"/>
                <a:gd name="connsiteY16" fmla="*/ 45706 h 634172"/>
                <a:gd name="connsiteX17" fmla="*/ 628281 w 1239749"/>
                <a:gd name="connsiteY17" fmla="*/ 83806 h 634172"/>
                <a:gd name="connsiteX18" fmla="*/ 499693 w 1239749"/>
                <a:gd name="connsiteY18" fmla="*/ 131431 h 634172"/>
                <a:gd name="connsiteX19" fmla="*/ 509218 w 1239749"/>
                <a:gd name="connsiteY19" fmla="*/ 164769 h 634172"/>
                <a:gd name="connsiteX20" fmla="*/ 580656 w 1239749"/>
                <a:gd name="connsiteY20" fmla="*/ 150481 h 634172"/>
                <a:gd name="connsiteX21" fmla="*/ 585418 w 1239749"/>
                <a:gd name="connsiteY21" fmla="*/ 207631 h 634172"/>
                <a:gd name="connsiteX22" fmla="*/ 623518 w 1239749"/>
                <a:gd name="connsiteY22" fmla="*/ 264781 h 634172"/>
                <a:gd name="connsiteX23" fmla="*/ 637806 w 1239749"/>
                <a:gd name="connsiteY23" fmla="*/ 202869 h 634172"/>
                <a:gd name="connsiteX24" fmla="*/ 637806 w 1239749"/>
                <a:gd name="connsiteY24" fmla="*/ 140956 h 634172"/>
                <a:gd name="connsiteX25" fmla="*/ 709243 w 1239749"/>
                <a:gd name="connsiteY25" fmla="*/ 107619 h 634172"/>
                <a:gd name="connsiteX26" fmla="*/ 833068 w 1239749"/>
                <a:gd name="connsiteY26" fmla="*/ 150481 h 634172"/>
                <a:gd name="connsiteX27" fmla="*/ 766393 w 1239749"/>
                <a:gd name="connsiteY27" fmla="*/ 236206 h 634172"/>
                <a:gd name="connsiteX28" fmla="*/ 737818 w 1239749"/>
                <a:gd name="connsiteY28" fmla="*/ 302881 h 634172"/>
                <a:gd name="connsiteX29" fmla="*/ 790206 w 1239749"/>
                <a:gd name="connsiteY29" fmla="*/ 364794 h 634172"/>
                <a:gd name="connsiteX30" fmla="*/ 823543 w 1239749"/>
                <a:gd name="connsiteY30" fmla="*/ 317169 h 634172"/>
                <a:gd name="connsiteX31" fmla="*/ 833068 w 1239749"/>
                <a:gd name="connsiteY31" fmla="*/ 250494 h 634172"/>
                <a:gd name="connsiteX32" fmla="*/ 909268 w 1239749"/>
                <a:gd name="connsiteY32" fmla="*/ 179056 h 634172"/>
                <a:gd name="connsiteX33" fmla="*/ 994993 w 1239749"/>
                <a:gd name="connsiteY33" fmla="*/ 240969 h 634172"/>
                <a:gd name="connsiteX34" fmla="*/ 952131 w 1239749"/>
                <a:gd name="connsiteY34" fmla="*/ 321931 h 634172"/>
                <a:gd name="connsiteX35" fmla="*/ 899744 w 1239749"/>
                <a:gd name="connsiteY35" fmla="*/ 388606 h 634172"/>
                <a:gd name="connsiteX36" fmla="*/ 952131 w 1239749"/>
                <a:gd name="connsiteY36" fmla="*/ 421944 h 634172"/>
                <a:gd name="connsiteX37" fmla="*/ 1014044 w 1239749"/>
                <a:gd name="connsiteY37" fmla="*/ 336218 h 634172"/>
                <a:gd name="connsiteX38" fmla="*/ 1071193 w 1239749"/>
                <a:gd name="connsiteY38" fmla="*/ 288594 h 634172"/>
                <a:gd name="connsiteX39" fmla="*/ 1133106 w 1239749"/>
                <a:gd name="connsiteY39" fmla="*/ 298119 h 634172"/>
                <a:gd name="connsiteX40" fmla="*/ 1199781 w 1239749"/>
                <a:gd name="connsiteY40" fmla="*/ 369556 h 634172"/>
                <a:gd name="connsiteX41" fmla="*/ 1137868 w 1239749"/>
                <a:gd name="connsiteY41" fmla="*/ 412419 h 634172"/>
                <a:gd name="connsiteX42" fmla="*/ 1085480 w 1239749"/>
                <a:gd name="connsiteY42" fmla="*/ 460044 h 634172"/>
                <a:gd name="connsiteX43" fmla="*/ 1104531 w 1239749"/>
                <a:gd name="connsiteY43" fmla="*/ 507668 h 634172"/>
                <a:gd name="connsiteX44" fmla="*/ 1180731 w 1239749"/>
                <a:gd name="connsiteY44" fmla="*/ 488619 h 634172"/>
                <a:gd name="connsiteX45" fmla="*/ 1228356 w 1239749"/>
                <a:gd name="connsiteY45" fmla="*/ 440994 h 634172"/>
                <a:gd name="connsiteX46" fmla="*/ 1237881 w 1239749"/>
                <a:gd name="connsiteY46" fmla="*/ 517194 h 634172"/>
                <a:gd name="connsiteX47" fmla="*/ 1199781 w 1239749"/>
                <a:gd name="connsiteY47" fmla="*/ 583869 h 634172"/>
                <a:gd name="connsiteX48" fmla="*/ 1085481 w 1239749"/>
                <a:gd name="connsiteY48" fmla="*/ 626731 h 634172"/>
                <a:gd name="connsiteX49" fmla="*/ 985468 w 1239749"/>
                <a:gd name="connsiteY49" fmla="*/ 631494 h 634172"/>
                <a:gd name="connsiteX50" fmla="*/ 956893 w 1239749"/>
                <a:gd name="connsiteY50" fmla="*/ 598156 h 634172"/>
                <a:gd name="connsiteX51" fmla="*/ 994993 w 1239749"/>
                <a:gd name="connsiteY51" fmla="*/ 545769 h 634172"/>
                <a:gd name="connsiteX52" fmla="*/ 1014043 w 1239749"/>
                <a:gd name="connsiteY52" fmla="*/ 493381 h 634172"/>
                <a:gd name="connsiteX53" fmla="*/ 956893 w 1239749"/>
                <a:gd name="connsiteY53" fmla="*/ 488618 h 634172"/>
                <a:gd name="connsiteX54" fmla="*/ 890218 w 1239749"/>
                <a:gd name="connsiteY54" fmla="*/ 564819 h 634172"/>
                <a:gd name="connsiteX55" fmla="*/ 828305 w 1239749"/>
                <a:gd name="connsiteY55" fmla="*/ 583868 h 634172"/>
                <a:gd name="connsiteX56" fmla="*/ 685430 w 1239749"/>
                <a:gd name="connsiteY56" fmla="*/ 526720 h 634172"/>
                <a:gd name="connsiteX57" fmla="*/ 761631 w 1239749"/>
                <a:gd name="connsiteY57" fmla="*/ 469569 h 634172"/>
                <a:gd name="connsiteX58" fmla="*/ 766394 w 1239749"/>
                <a:gd name="connsiteY58" fmla="*/ 412418 h 634172"/>
                <a:gd name="connsiteX59" fmla="*/ 704480 w 1239749"/>
                <a:gd name="connsiteY59" fmla="*/ 398132 h 634172"/>
                <a:gd name="connsiteX60" fmla="*/ 671144 w 1239749"/>
                <a:gd name="connsiteY60" fmla="*/ 326693 h 634172"/>
                <a:gd name="connsiteX61" fmla="*/ 604468 w 1239749"/>
                <a:gd name="connsiteY61" fmla="*/ 460044 h 634172"/>
                <a:gd name="connsiteX62" fmla="*/ 518743 w 1239749"/>
                <a:gd name="connsiteY62" fmla="*/ 450519 h 634172"/>
                <a:gd name="connsiteX63" fmla="*/ 428256 w 1239749"/>
                <a:gd name="connsiteY63" fmla="*/ 412419 h 634172"/>
                <a:gd name="connsiteX64" fmla="*/ 485405 w 1239749"/>
                <a:gd name="connsiteY64" fmla="*/ 307643 h 634172"/>
                <a:gd name="connsiteX65" fmla="*/ 523506 w 1239749"/>
                <a:gd name="connsiteY65" fmla="*/ 236207 h 634172"/>
                <a:gd name="connsiteX66" fmla="*/ 447305 w 1239749"/>
                <a:gd name="connsiteY66" fmla="*/ 240968 h 634172"/>
                <a:gd name="connsiteX67" fmla="*/ 318718 w 1239749"/>
                <a:gd name="connsiteY67" fmla="*/ 345744 h 634172"/>
                <a:gd name="connsiteX68" fmla="*/ 204418 w 1239749"/>
                <a:gd name="connsiteY68" fmla="*/ 317169 h 634172"/>
                <a:gd name="connsiteX69" fmla="*/ 137743 w 1239749"/>
                <a:gd name="connsiteY69" fmla="*/ 269544 h 634172"/>
                <a:gd name="connsiteX70" fmla="*/ 190131 w 1239749"/>
                <a:gd name="connsiteY70" fmla="*/ 164769 h 634172"/>
                <a:gd name="connsiteX71" fmla="*/ 123456 w 1239749"/>
                <a:gd name="connsiteY71" fmla="*/ 136194 h 634172"/>
                <a:gd name="connsiteX72" fmla="*/ 94881 w 1239749"/>
                <a:gd name="connsiteY72" fmla="*/ 217156 h 634172"/>
                <a:gd name="connsiteX73" fmla="*/ 4393 w 1239749"/>
                <a:gd name="connsiteY73" fmla="*/ 164769 h 634172"/>
                <a:gd name="connsiteX0" fmla="*/ 4393 w 1239749"/>
                <a:gd name="connsiteY0" fmla="*/ 164769 h 634172"/>
                <a:gd name="connsiteX1" fmla="*/ 23443 w 1239749"/>
                <a:gd name="connsiteY1" fmla="*/ 69519 h 634172"/>
                <a:gd name="connsiteX2" fmla="*/ 104406 w 1239749"/>
                <a:gd name="connsiteY2" fmla="*/ 12369 h 634172"/>
                <a:gd name="connsiteX3" fmla="*/ 232993 w 1239749"/>
                <a:gd name="connsiteY3" fmla="*/ 2844 h 634172"/>
                <a:gd name="connsiteX4" fmla="*/ 190131 w 1239749"/>
                <a:gd name="connsiteY4" fmla="*/ 50469 h 634172"/>
                <a:gd name="connsiteX5" fmla="*/ 175843 w 1239749"/>
                <a:gd name="connsiteY5" fmla="*/ 98094 h 634172"/>
                <a:gd name="connsiteX6" fmla="*/ 247281 w 1239749"/>
                <a:gd name="connsiteY6" fmla="*/ 69519 h 634172"/>
                <a:gd name="connsiteX7" fmla="*/ 318718 w 1239749"/>
                <a:gd name="connsiteY7" fmla="*/ 12369 h 634172"/>
                <a:gd name="connsiteX8" fmla="*/ 390156 w 1239749"/>
                <a:gd name="connsiteY8" fmla="*/ 2844 h 634172"/>
                <a:gd name="connsiteX9" fmla="*/ 423493 w 1239749"/>
                <a:gd name="connsiteY9" fmla="*/ 31419 h 634172"/>
                <a:gd name="connsiteX10" fmla="*/ 375868 w 1239749"/>
                <a:gd name="connsiteY10" fmla="*/ 69519 h 634172"/>
                <a:gd name="connsiteX11" fmla="*/ 328243 w 1239749"/>
                <a:gd name="connsiteY11" fmla="*/ 102856 h 634172"/>
                <a:gd name="connsiteX12" fmla="*/ 247281 w 1239749"/>
                <a:gd name="connsiteY12" fmla="*/ 202869 h 634172"/>
                <a:gd name="connsiteX13" fmla="*/ 309193 w 1239749"/>
                <a:gd name="connsiteY13" fmla="*/ 212394 h 634172"/>
                <a:gd name="connsiteX14" fmla="*/ 380631 w 1239749"/>
                <a:gd name="connsiteY14" fmla="*/ 140956 h 634172"/>
                <a:gd name="connsiteX15" fmla="*/ 490168 w 1239749"/>
                <a:gd name="connsiteY15" fmla="*/ 55231 h 634172"/>
                <a:gd name="connsiteX16" fmla="*/ 533031 w 1239749"/>
                <a:gd name="connsiteY16" fmla="*/ 45706 h 634172"/>
                <a:gd name="connsiteX17" fmla="*/ 628281 w 1239749"/>
                <a:gd name="connsiteY17" fmla="*/ 83806 h 634172"/>
                <a:gd name="connsiteX18" fmla="*/ 499693 w 1239749"/>
                <a:gd name="connsiteY18" fmla="*/ 131431 h 634172"/>
                <a:gd name="connsiteX19" fmla="*/ 509218 w 1239749"/>
                <a:gd name="connsiteY19" fmla="*/ 164769 h 634172"/>
                <a:gd name="connsiteX20" fmla="*/ 580656 w 1239749"/>
                <a:gd name="connsiteY20" fmla="*/ 150481 h 634172"/>
                <a:gd name="connsiteX21" fmla="*/ 585418 w 1239749"/>
                <a:gd name="connsiteY21" fmla="*/ 207631 h 634172"/>
                <a:gd name="connsiteX22" fmla="*/ 623518 w 1239749"/>
                <a:gd name="connsiteY22" fmla="*/ 264781 h 634172"/>
                <a:gd name="connsiteX23" fmla="*/ 637806 w 1239749"/>
                <a:gd name="connsiteY23" fmla="*/ 202869 h 634172"/>
                <a:gd name="connsiteX24" fmla="*/ 637806 w 1239749"/>
                <a:gd name="connsiteY24" fmla="*/ 140956 h 634172"/>
                <a:gd name="connsiteX25" fmla="*/ 709243 w 1239749"/>
                <a:gd name="connsiteY25" fmla="*/ 107619 h 634172"/>
                <a:gd name="connsiteX26" fmla="*/ 833068 w 1239749"/>
                <a:gd name="connsiteY26" fmla="*/ 150481 h 634172"/>
                <a:gd name="connsiteX27" fmla="*/ 766393 w 1239749"/>
                <a:gd name="connsiteY27" fmla="*/ 236206 h 634172"/>
                <a:gd name="connsiteX28" fmla="*/ 737818 w 1239749"/>
                <a:gd name="connsiteY28" fmla="*/ 302881 h 634172"/>
                <a:gd name="connsiteX29" fmla="*/ 790206 w 1239749"/>
                <a:gd name="connsiteY29" fmla="*/ 364794 h 634172"/>
                <a:gd name="connsiteX30" fmla="*/ 823543 w 1239749"/>
                <a:gd name="connsiteY30" fmla="*/ 317169 h 634172"/>
                <a:gd name="connsiteX31" fmla="*/ 833068 w 1239749"/>
                <a:gd name="connsiteY31" fmla="*/ 250494 h 634172"/>
                <a:gd name="connsiteX32" fmla="*/ 909268 w 1239749"/>
                <a:gd name="connsiteY32" fmla="*/ 179056 h 634172"/>
                <a:gd name="connsiteX33" fmla="*/ 994993 w 1239749"/>
                <a:gd name="connsiteY33" fmla="*/ 240969 h 634172"/>
                <a:gd name="connsiteX34" fmla="*/ 952131 w 1239749"/>
                <a:gd name="connsiteY34" fmla="*/ 321931 h 634172"/>
                <a:gd name="connsiteX35" fmla="*/ 899744 w 1239749"/>
                <a:gd name="connsiteY35" fmla="*/ 388606 h 634172"/>
                <a:gd name="connsiteX36" fmla="*/ 952131 w 1239749"/>
                <a:gd name="connsiteY36" fmla="*/ 421944 h 634172"/>
                <a:gd name="connsiteX37" fmla="*/ 1014044 w 1239749"/>
                <a:gd name="connsiteY37" fmla="*/ 336218 h 634172"/>
                <a:gd name="connsiteX38" fmla="*/ 1071193 w 1239749"/>
                <a:gd name="connsiteY38" fmla="*/ 288594 h 634172"/>
                <a:gd name="connsiteX39" fmla="*/ 1133106 w 1239749"/>
                <a:gd name="connsiteY39" fmla="*/ 298119 h 634172"/>
                <a:gd name="connsiteX40" fmla="*/ 1199781 w 1239749"/>
                <a:gd name="connsiteY40" fmla="*/ 369556 h 634172"/>
                <a:gd name="connsiteX41" fmla="*/ 1137868 w 1239749"/>
                <a:gd name="connsiteY41" fmla="*/ 412419 h 634172"/>
                <a:gd name="connsiteX42" fmla="*/ 1085480 w 1239749"/>
                <a:gd name="connsiteY42" fmla="*/ 460044 h 634172"/>
                <a:gd name="connsiteX43" fmla="*/ 1104531 w 1239749"/>
                <a:gd name="connsiteY43" fmla="*/ 507668 h 634172"/>
                <a:gd name="connsiteX44" fmla="*/ 1180731 w 1239749"/>
                <a:gd name="connsiteY44" fmla="*/ 488619 h 634172"/>
                <a:gd name="connsiteX45" fmla="*/ 1228356 w 1239749"/>
                <a:gd name="connsiteY45" fmla="*/ 440994 h 634172"/>
                <a:gd name="connsiteX46" fmla="*/ 1237881 w 1239749"/>
                <a:gd name="connsiteY46" fmla="*/ 517194 h 634172"/>
                <a:gd name="connsiteX47" fmla="*/ 1199781 w 1239749"/>
                <a:gd name="connsiteY47" fmla="*/ 583869 h 634172"/>
                <a:gd name="connsiteX48" fmla="*/ 1085481 w 1239749"/>
                <a:gd name="connsiteY48" fmla="*/ 626731 h 634172"/>
                <a:gd name="connsiteX49" fmla="*/ 985468 w 1239749"/>
                <a:gd name="connsiteY49" fmla="*/ 631494 h 634172"/>
                <a:gd name="connsiteX50" fmla="*/ 956893 w 1239749"/>
                <a:gd name="connsiteY50" fmla="*/ 598156 h 634172"/>
                <a:gd name="connsiteX51" fmla="*/ 994993 w 1239749"/>
                <a:gd name="connsiteY51" fmla="*/ 545769 h 634172"/>
                <a:gd name="connsiteX52" fmla="*/ 1014043 w 1239749"/>
                <a:gd name="connsiteY52" fmla="*/ 493381 h 634172"/>
                <a:gd name="connsiteX53" fmla="*/ 956893 w 1239749"/>
                <a:gd name="connsiteY53" fmla="*/ 488618 h 634172"/>
                <a:gd name="connsiteX54" fmla="*/ 890218 w 1239749"/>
                <a:gd name="connsiteY54" fmla="*/ 564819 h 634172"/>
                <a:gd name="connsiteX55" fmla="*/ 828305 w 1239749"/>
                <a:gd name="connsiteY55" fmla="*/ 583868 h 634172"/>
                <a:gd name="connsiteX56" fmla="*/ 685430 w 1239749"/>
                <a:gd name="connsiteY56" fmla="*/ 526720 h 634172"/>
                <a:gd name="connsiteX57" fmla="*/ 761631 w 1239749"/>
                <a:gd name="connsiteY57" fmla="*/ 469569 h 634172"/>
                <a:gd name="connsiteX58" fmla="*/ 766394 w 1239749"/>
                <a:gd name="connsiteY58" fmla="*/ 412418 h 634172"/>
                <a:gd name="connsiteX59" fmla="*/ 704480 w 1239749"/>
                <a:gd name="connsiteY59" fmla="*/ 398132 h 634172"/>
                <a:gd name="connsiteX60" fmla="*/ 671144 w 1239749"/>
                <a:gd name="connsiteY60" fmla="*/ 326693 h 634172"/>
                <a:gd name="connsiteX61" fmla="*/ 604468 w 1239749"/>
                <a:gd name="connsiteY61" fmla="*/ 460044 h 634172"/>
                <a:gd name="connsiteX62" fmla="*/ 518743 w 1239749"/>
                <a:gd name="connsiteY62" fmla="*/ 450519 h 634172"/>
                <a:gd name="connsiteX63" fmla="*/ 404443 w 1239749"/>
                <a:gd name="connsiteY63" fmla="*/ 398132 h 634172"/>
                <a:gd name="connsiteX64" fmla="*/ 485405 w 1239749"/>
                <a:gd name="connsiteY64" fmla="*/ 307643 h 634172"/>
                <a:gd name="connsiteX65" fmla="*/ 523506 w 1239749"/>
                <a:gd name="connsiteY65" fmla="*/ 236207 h 634172"/>
                <a:gd name="connsiteX66" fmla="*/ 447305 w 1239749"/>
                <a:gd name="connsiteY66" fmla="*/ 240968 h 634172"/>
                <a:gd name="connsiteX67" fmla="*/ 318718 w 1239749"/>
                <a:gd name="connsiteY67" fmla="*/ 345744 h 634172"/>
                <a:gd name="connsiteX68" fmla="*/ 204418 w 1239749"/>
                <a:gd name="connsiteY68" fmla="*/ 317169 h 634172"/>
                <a:gd name="connsiteX69" fmla="*/ 137743 w 1239749"/>
                <a:gd name="connsiteY69" fmla="*/ 269544 h 634172"/>
                <a:gd name="connsiteX70" fmla="*/ 190131 w 1239749"/>
                <a:gd name="connsiteY70" fmla="*/ 164769 h 634172"/>
                <a:gd name="connsiteX71" fmla="*/ 123456 w 1239749"/>
                <a:gd name="connsiteY71" fmla="*/ 136194 h 634172"/>
                <a:gd name="connsiteX72" fmla="*/ 94881 w 1239749"/>
                <a:gd name="connsiteY72" fmla="*/ 217156 h 634172"/>
                <a:gd name="connsiteX73" fmla="*/ 4393 w 1239749"/>
                <a:gd name="connsiteY73" fmla="*/ 164769 h 634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239749" h="634172">
                  <a:moveTo>
                    <a:pt x="4393" y="164769"/>
                  </a:moveTo>
                  <a:cubicBezTo>
                    <a:pt x="-7513" y="140163"/>
                    <a:pt x="6774" y="94919"/>
                    <a:pt x="23443" y="69519"/>
                  </a:cubicBezTo>
                  <a:cubicBezTo>
                    <a:pt x="40112" y="44119"/>
                    <a:pt x="69481" y="23481"/>
                    <a:pt x="104406" y="12369"/>
                  </a:cubicBezTo>
                  <a:cubicBezTo>
                    <a:pt x="139331" y="1256"/>
                    <a:pt x="218705" y="-3506"/>
                    <a:pt x="232993" y="2844"/>
                  </a:cubicBezTo>
                  <a:cubicBezTo>
                    <a:pt x="247281" y="9194"/>
                    <a:pt x="199656" y="34594"/>
                    <a:pt x="190131" y="50469"/>
                  </a:cubicBezTo>
                  <a:cubicBezTo>
                    <a:pt x="180606" y="66344"/>
                    <a:pt x="166318" y="94919"/>
                    <a:pt x="175843" y="98094"/>
                  </a:cubicBezTo>
                  <a:cubicBezTo>
                    <a:pt x="185368" y="101269"/>
                    <a:pt x="223469" y="83806"/>
                    <a:pt x="247281" y="69519"/>
                  </a:cubicBezTo>
                  <a:cubicBezTo>
                    <a:pt x="271093" y="55232"/>
                    <a:pt x="294906" y="23481"/>
                    <a:pt x="318718" y="12369"/>
                  </a:cubicBezTo>
                  <a:cubicBezTo>
                    <a:pt x="342531" y="1256"/>
                    <a:pt x="372694" y="-331"/>
                    <a:pt x="390156" y="2844"/>
                  </a:cubicBezTo>
                  <a:cubicBezTo>
                    <a:pt x="407619" y="6019"/>
                    <a:pt x="425874" y="20307"/>
                    <a:pt x="423493" y="31419"/>
                  </a:cubicBezTo>
                  <a:cubicBezTo>
                    <a:pt x="421112" y="42531"/>
                    <a:pt x="391743" y="57613"/>
                    <a:pt x="375868" y="69519"/>
                  </a:cubicBezTo>
                  <a:cubicBezTo>
                    <a:pt x="359993" y="81425"/>
                    <a:pt x="349674" y="80631"/>
                    <a:pt x="328243" y="102856"/>
                  </a:cubicBezTo>
                  <a:cubicBezTo>
                    <a:pt x="306812" y="125081"/>
                    <a:pt x="250456" y="184613"/>
                    <a:pt x="247281" y="202869"/>
                  </a:cubicBezTo>
                  <a:cubicBezTo>
                    <a:pt x="244106" y="221125"/>
                    <a:pt x="286968" y="222713"/>
                    <a:pt x="309193" y="212394"/>
                  </a:cubicBezTo>
                  <a:cubicBezTo>
                    <a:pt x="331418" y="202075"/>
                    <a:pt x="350468" y="167150"/>
                    <a:pt x="380631" y="140956"/>
                  </a:cubicBezTo>
                  <a:cubicBezTo>
                    <a:pt x="410794" y="114762"/>
                    <a:pt x="464768" y="71106"/>
                    <a:pt x="490168" y="55231"/>
                  </a:cubicBezTo>
                  <a:cubicBezTo>
                    <a:pt x="515568" y="39356"/>
                    <a:pt x="510012" y="40943"/>
                    <a:pt x="533031" y="45706"/>
                  </a:cubicBezTo>
                  <a:cubicBezTo>
                    <a:pt x="556050" y="50468"/>
                    <a:pt x="633837" y="69518"/>
                    <a:pt x="628281" y="83806"/>
                  </a:cubicBezTo>
                  <a:cubicBezTo>
                    <a:pt x="622725" y="98094"/>
                    <a:pt x="519537" y="117937"/>
                    <a:pt x="499693" y="131431"/>
                  </a:cubicBezTo>
                  <a:cubicBezTo>
                    <a:pt x="479849" y="144925"/>
                    <a:pt x="495724" y="161594"/>
                    <a:pt x="509218" y="164769"/>
                  </a:cubicBezTo>
                  <a:cubicBezTo>
                    <a:pt x="522712" y="167944"/>
                    <a:pt x="567956" y="143337"/>
                    <a:pt x="580656" y="150481"/>
                  </a:cubicBezTo>
                  <a:cubicBezTo>
                    <a:pt x="593356" y="157625"/>
                    <a:pt x="578274" y="188581"/>
                    <a:pt x="585418" y="207631"/>
                  </a:cubicBezTo>
                  <a:cubicBezTo>
                    <a:pt x="592562" y="226681"/>
                    <a:pt x="614787" y="265575"/>
                    <a:pt x="623518" y="264781"/>
                  </a:cubicBezTo>
                  <a:cubicBezTo>
                    <a:pt x="632249" y="263987"/>
                    <a:pt x="635425" y="223506"/>
                    <a:pt x="637806" y="202869"/>
                  </a:cubicBezTo>
                  <a:cubicBezTo>
                    <a:pt x="640187" y="182232"/>
                    <a:pt x="625900" y="156831"/>
                    <a:pt x="637806" y="140956"/>
                  </a:cubicBezTo>
                  <a:cubicBezTo>
                    <a:pt x="649712" y="125081"/>
                    <a:pt x="676699" y="106031"/>
                    <a:pt x="709243" y="107619"/>
                  </a:cubicBezTo>
                  <a:cubicBezTo>
                    <a:pt x="741787" y="109206"/>
                    <a:pt x="823543" y="129050"/>
                    <a:pt x="833068" y="150481"/>
                  </a:cubicBezTo>
                  <a:cubicBezTo>
                    <a:pt x="842593" y="171912"/>
                    <a:pt x="782268" y="210806"/>
                    <a:pt x="766393" y="236206"/>
                  </a:cubicBezTo>
                  <a:cubicBezTo>
                    <a:pt x="750518" y="261606"/>
                    <a:pt x="733849" y="281450"/>
                    <a:pt x="737818" y="302881"/>
                  </a:cubicBezTo>
                  <a:cubicBezTo>
                    <a:pt x="741787" y="324312"/>
                    <a:pt x="775919" y="362413"/>
                    <a:pt x="790206" y="364794"/>
                  </a:cubicBezTo>
                  <a:cubicBezTo>
                    <a:pt x="804493" y="367175"/>
                    <a:pt x="816399" y="336219"/>
                    <a:pt x="823543" y="317169"/>
                  </a:cubicBezTo>
                  <a:cubicBezTo>
                    <a:pt x="830687" y="298119"/>
                    <a:pt x="818781" y="273513"/>
                    <a:pt x="833068" y="250494"/>
                  </a:cubicBezTo>
                  <a:cubicBezTo>
                    <a:pt x="847355" y="227475"/>
                    <a:pt x="882281" y="180643"/>
                    <a:pt x="909268" y="179056"/>
                  </a:cubicBezTo>
                  <a:cubicBezTo>
                    <a:pt x="936255" y="177469"/>
                    <a:pt x="987849" y="217157"/>
                    <a:pt x="994993" y="240969"/>
                  </a:cubicBezTo>
                  <a:cubicBezTo>
                    <a:pt x="1002137" y="264781"/>
                    <a:pt x="968006" y="297325"/>
                    <a:pt x="952131" y="321931"/>
                  </a:cubicBezTo>
                  <a:cubicBezTo>
                    <a:pt x="936256" y="346537"/>
                    <a:pt x="899744" y="371937"/>
                    <a:pt x="899744" y="388606"/>
                  </a:cubicBezTo>
                  <a:cubicBezTo>
                    <a:pt x="899744" y="405275"/>
                    <a:pt x="933081" y="430675"/>
                    <a:pt x="952131" y="421944"/>
                  </a:cubicBezTo>
                  <a:cubicBezTo>
                    <a:pt x="971181" y="413213"/>
                    <a:pt x="994200" y="358443"/>
                    <a:pt x="1014044" y="336218"/>
                  </a:cubicBezTo>
                  <a:cubicBezTo>
                    <a:pt x="1033888" y="313993"/>
                    <a:pt x="1051349" y="294944"/>
                    <a:pt x="1071193" y="288594"/>
                  </a:cubicBezTo>
                  <a:cubicBezTo>
                    <a:pt x="1091037" y="282244"/>
                    <a:pt x="1111675" y="284625"/>
                    <a:pt x="1133106" y="298119"/>
                  </a:cubicBezTo>
                  <a:cubicBezTo>
                    <a:pt x="1154537" y="311613"/>
                    <a:pt x="1198987" y="350506"/>
                    <a:pt x="1199781" y="369556"/>
                  </a:cubicBezTo>
                  <a:cubicBezTo>
                    <a:pt x="1200575" y="388606"/>
                    <a:pt x="1156918" y="397338"/>
                    <a:pt x="1137868" y="412419"/>
                  </a:cubicBezTo>
                  <a:cubicBezTo>
                    <a:pt x="1118818" y="427500"/>
                    <a:pt x="1091036" y="444169"/>
                    <a:pt x="1085480" y="460044"/>
                  </a:cubicBezTo>
                  <a:cubicBezTo>
                    <a:pt x="1079924" y="475919"/>
                    <a:pt x="1088656" y="502906"/>
                    <a:pt x="1104531" y="507668"/>
                  </a:cubicBezTo>
                  <a:cubicBezTo>
                    <a:pt x="1120406" y="512430"/>
                    <a:pt x="1160093" y="499731"/>
                    <a:pt x="1180731" y="488619"/>
                  </a:cubicBezTo>
                  <a:cubicBezTo>
                    <a:pt x="1201369" y="477507"/>
                    <a:pt x="1218831" y="436231"/>
                    <a:pt x="1228356" y="440994"/>
                  </a:cubicBezTo>
                  <a:cubicBezTo>
                    <a:pt x="1237881" y="445757"/>
                    <a:pt x="1242643" y="493382"/>
                    <a:pt x="1237881" y="517194"/>
                  </a:cubicBezTo>
                  <a:cubicBezTo>
                    <a:pt x="1233119" y="541006"/>
                    <a:pt x="1225181" y="565613"/>
                    <a:pt x="1199781" y="583869"/>
                  </a:cubicBezTo>
                  <a:cubicBezTo>
                    <a:pt x="1174381" y="602125"/>
                    <a:pt x="1121200" y="618794"/>
                    <a:pt x="1085481" y="626731"/>
                  </a:cubicBezTo>
                  <a:cubicBezTo>
                    <a:pt x="1049762" y="634668"/>
                    <a:pt x="1006899" y="636256"/>
                    <a:pt x="985468" y="631494"/>
                  </a:cubicBezTo>
                  <a:cubicBezTo>
                    <a:pt x="964037" y="626732"/>
                    <a:pt x="955306" y="612443"/>
                    <a:pt x="956893" y="598156"/>
                  </a:cubicBezTo>
                  <a:cubicBezTo>
                    <a:pt x="958480" y="583869"/>
                    <a:pt x="985468" y="563232"/>
                    <a:pt x="994993" y="545769"/>
                  </a:cubicBezTo>
                  <a:cubicBezTo>
                    <a:pt x="1004518" y="528307"/>
                    <a:pt x="1020393" y="502906"/>
                    <a:pt x="1014043" y="493381"/>
                  </a:cubicBezTo>
                  <a:cubicBezTo>
                    <a:pt x="1007693" y="483856"/>
                    <a:pt x="977530" y="476712"/>
                    <a:pt x="956893" y="488618"/>
                  </a:cubicBezTo>
                  <a:cubicBezTo>
                    <a:pt x="936256" y="500524"/>
                    <a:pt x="911649" y="548944"/>
                    <a:pt x="890218" y="564819"/>
                  </a:cubicBezTo>
                  <a:cubicBezTo>
                    <a:pt x="868787" y="580694"/>
                    <a:pt x="862436" y="590218"/>
                    <a:pt x="828305" y="583868"/>
                  </a:cubicBezTo>
                  <a:cubicBezTo>
                    <a:pt x="794174" y="577518"/>
                    <a:pt x="696542" y="545770"/>
                    <a:pt x="685430" y="526720"/>
                  </a:cubicBezTo>
                  <a:cubicBezTo>
                    <a:pt x="674318" y="507670"/>
                    <a:pt x="748137" y="488619"/>
                    <a:pt x="761631" y="469569"/>
                  </a:cubicBezTo>
                  <a:cubicBezTo>
                    <a:pt x="775125" y="450519"/>
                    <a:pt x="775919" y="424324"/>
                    <a:pt x="766394" y="412418"/>
                  </a:cubicBezTo>
                  <a:cubicBezTo>
                    <a:pt x="756869" y="400512"/>
                    <a:pt x="720355" y="412420"/>
                    <a:pt x="704480" y="398132"/>
                  </a:cubicBezTo>
                  <a:cubicBezTo>
                    <a:pt x="688605" y="383845"/>
                    <a:pt x="687813" y="316374"/>
                    <a:pt x="671144" y="326693"/>
                  </a:cubicBezTo>
                  <a:cubicBezTo>
                    <a:pt x="654475" y="337012"/>
                    <a:pt x="629868" y="439406"/>
                    <a:pt x="604468" y="460044"/>
                  </a:cubicBezTo>
                  <a:cubicBezTo>
                    <a:pt x="579068" y="480682"/>
                    <a:pt x="552080" y="460838"/>
                    <a:pt x="518743" y="450519"/>
                  </a:cubicBezTo>
                  <a:cubicBezTo>
                    <a:pt x="485406" y="440200"/>
                    <a:pt x="409999" y="421945"/>
                    <a:pt x="404443" y="398132"/>
                  </a:cubicBezTo>
                  <a:cubicBezTo>
                    <a:pt x="398887" y="374319"/>
                    <a:pt x="465561" y="334630"/>
                    <a:pt x="485405" y="307643"/>
                  </a:cubicBezTo>
                  <a:cubicBezTo>
                    <a:pt x="505249" y="280656"/>
                    <a:pt x="529856" y="247319"/>
                    <a:pt x="523506" y="236207"/>
                  </a:cubicBezTo>
                  <a:cubicBezTo>
                    <a:pt x="517156" y="225095"/>
                    <a:pt x="481436" y="222712"/>
                    <a:pt x="447305" y="240968"/>
                  </a:cubicBezTo>
                  <a:cubicBezTo>
                    <a:pt x="413174" y="259224"/>
                    <a:pt x="359199" y="333044"/>
                    <a:pt x="318718" y="345744"/>
                  </a:cubicBezTo>
                  <a:cubicBezTo>
                    <a:pt x="278237" y="358444"/>
                    <a:pt x="234581" y="329869"/>
                    <a:pt x="204418" y="317169"/>
                  </a:cubicBezTo>
                  <a:cubicBezTo>
                    <a:pt x="174256" y="304469"/>
                    <a:pt x="140124" y="294944"/>
                    <a:pt x="137743" y="269544"/>
                  </a:cubicBezTo>
                  <a:cubicBezTo>
                    <a:pt x="135362" y="244144"/>
                    <a:pt x="192512" y="186994"/>
                    <a:pt x="190131" y="164769"/>
                  </a:cubicBezTo>
                  <a:cubicBezTo>
                    <a:pt x="187750" y="142544"/>
                    <a:pt x="139331" y="127463"/>
                    <a:pt x="123456" y="136194"/>
                  </a:cubicBezTo>
                  <a:cubicBezTo>
                    <a:pt x="107581" y="144925"/>
                    <a:pt x="110756" y="206044"/>
                    <a:pt x="94881" y="217156"/>
                  </a:cubicBezTo>
                  <a:cubicBezTo>
                    <a:pt x="79006" y="228269"/>
                    <a:pt x="16299" y="189375"/>
                    <a:pt x="4393" y="164769"/>
                  </a:cubicBezTo>
                  <a:close/>
                </a:path>
              </a:pathLst>
            </a:custGeom>
            <a:gradFill flip="none" rotWithShape="1">
              <a:gsLst>
                <a:gs pos="0">
                  <a:srgbClr val="FBEAC7"/>
                </a:gs>
                <a:gs pos="17999">
                  <a:srgbClr val="FEE7F2"/>
                </a:gs>
                <a:gs pos="36000">
                  <a:srgbClr val="FAC77D"/>
                </a:gs>
                <a:gs pos="61000">
                  <a:srgbClr val="FBA97D"/>
                </a:gs>
                <a:gs pos="82001">
                  <a:srgbClr val="FBD49C"/>
                </a:gs>
                <a:gs pos="100000">
                  <a:srgbClr val="FEE7F2"/>
                </a:gs>
              </a:gsLst>
              <a:lin ang="6600000" scaled="0"/>
              <a:tileRect/>
            </a:gradFill>
            <a:ln w="6350" cap="flat" cmpd="sng" algn="ctr">
              <a:solidFill>
                <a:srgbClr val="EEECE1">
                  <a:lumMod val="25000"/>
                </a:srgbClr>
              </a:solidFill>
              <a:prstDash val="solid"/>
            </a:ln>
            <a:effectLst/>
          </p:spPr>
          <p:txBody>
            <a:bodyPr rtlCol="0" anchor="ctr"/>
            <a:lstStyle/>
            <a:p>
              <a:pPr fontAlgn="auto">
                <a:spcBef>
                  <a:spcPts val="0"/>
                </a:spcBef>
                <a:spcAft>
                  <a:spcPts val="0"/>
                </a:spcAft>
                <a:defRPr/>
              </a:pPr>
              <a:endParaRPr lang="en-US" sz="1200" kern="0" dirty="0">
                <a:solidFill>
                  <a:prstClr val="black"/>
                </a:solidFill>
                <a:latin typeface="Arial" panose="020B0604020202020204" pitchFamily="34" charset="0"/>
                <a:cs typeface="+mn-cs"/>
              </a:endParaRPr>
            </a:p>
          </p:txBody>
        </p:sp>
        <p:cxnSp>
          <p:nvCxnSpPr>
            <p:cNvPr id="37" name="Straight Connector 36"/>
            <p:cNvCxnSpPr/>
            <p:nvPr/>
          </p:nvCxnSpPr>
          <p:spPr>
            <a:xfrm flipH="1">
              <a:off x="2208151" y="4519744"/>
              <a:ext cx="2359" cy="48819"/>
            </a:xfrm>
            <a:prstGeom prst="line">
              <a:avLst/>
            </a:prstGeom>
            <a:noFill/>
            <a:ln w="6350" cap="flat" cmpd="sng" algn="ctr">
              <a:solidFill>
                <a:srgbClr val="EEECE1">
                  <a:lumMod val="25000"/>
                </a:srgbClr>
              </a:solidFill>
              <a:prstDash val="solid"/>
            </a:ln>
            <a:effectLst/>
          </p:spPr>
        </p:cxnSp>
        <p:cxnSp>
          <p:nvCxnSpPr>
            <p:cNvPr id="38" name="Straight Connector 37"/>
            <p:cNvCxnSpPr>
              <a:stCxn id="36" idx="12"/>
              <a:endCxn id="36" idx="68"/>
            </p:cNvCxnSpPr>
            <p:nvPr/>
          </p:nvCxnSpPr>
          <p:spPr>
            <a:xfrm>
              <a:off x="2283649" y="4639077"/>
              <a:ext cx="0" cy="149167"/>
            </a:xfrm>
            <a:prstGeom prst="line">
              <a:avLst/>
            </a:prstGeom>
            <a:noFill/>
            <a:ln w="6350" cap="flat" cmpd="sng" algn="ctr">
              <a:solidFill>
                <a:srgbClr val="EEECE1">
                  <a:lumMod val="25000"/>
                </a:srgbClr>
              </a:solidFill>
              <a:prstDash val="solid"/>
            </a:ln>
            <a:effectLst/>
          </p:spPr>
        </p:cxnSp>
        <p:cxnSp>
          <p:nvCxnSpPr>
            <p:cNvPr id="39" name="Straight Connector 38"/>
            <p:cNvCxnSpPr>
              <a:stCxn id="36" idx="70"/>
              <a:endCxn id="36" idx="68"/>
            </p:cNvCxnSpPr>
            <p:nvPr/>
          </p:nvCxnSpPr>
          <p:spPr>
            <a:xfrm flipH="1">
              <a:off x="2222306" y="4595683"/>
              <a:ext cx="4720" cy="162729"/>
            </a:xfrm>
            <a:prstGeom prst="line">
              <a:avLst/>
            </a:prstGeom>
            <a:noFill/>
            <a:ln w="6350" cap="flat" cmpd="sng" algn="ctr">
              <a:solidFill>
                <a:srgbClr val="EEECE1">
                  <a:lumMod val="25000"/>
                </a:srgbClr>
              </a:solidFill>
              <a:prstDash val="solid"/>
            </a:ln>
            <a:effectLst/>
          </p:spPr>
        </p:cxnSp>
        <p:cxnSp>
          <p:nvCxnSpPr>
            <p:cNvPr id="40" name="Straight Connector 39"/>
            <p:cNvCxnSpPr/>
            <p:nvPr/>
          </p:nvCxnSpPr>
          <p:spPr>
            <a:xfrm flipH="1">
              <a:off x="2519580" y="4576698"/>
              <a:ext cx="4716" cy="94924"/>
            </a:xfrm>
            <a:prstGeom prst="line">
              <a:avLst/>
            </a:prstGeom>
            <a:noFill/>
            <a:ln w="6350" cap="flat" cmpd="sng" algn="ctr">
              <a:solidFill>
                <a:srgbClr val="EEECE1">
                  <a:lumMod val="25000"/>
                </a:srgbClr>
              </a:solidFill>
              <a:prstDash val="solid"/>
            </a:ln>
            <a:effectLst/>
          </p:spPr>
        </p:cxnSp>
        <p:cxnSp>
          <p:nvCxnSpPr>
            <p:cNvPr id="41" name="Straight Connector 40"/>
            <p:cNvCxnSpPr>
              <a:stCxn id="36" idx="65"/>
              <a:endCxn id="36" idx="62"/>
            </p:cNvCxnSpPr>
            <p:nvPr/>
          </p:nvCxnSpPr>
          <p:spPr>
            <a:xfrm>
              <a:off x="2557327" y="4677048"/>
              <a:ext cx="2359" cy="238667"/>
            </a:xfrm>
            <a:prstGeom prst="line">
              <a:avLst/>
            </a:prstGeom>
            <a:noFill/>
            <a:ln w="6350" cap="flat" cmpd="sng" algn="ctr">
              <a:solidFill>
                <a:srgbClr val="EEECE1">
                  <a:lumMod val="25000"/>
                </a:srgbClr>
              </a:solidFill>
              <a:prstDash val="solid"/>
            </a:ln>
            <a:effectLst/>
          </p:spPr>
        </p:cxnSp>
        <p:cxnSp>
          <p:nvCxnSpPr>
            <p:cNvPr id="42" name="Straight Connector 41"/>
            <p:cNvCxnSpPr>
              <a:stCxn id="36" idx="28"/>
              <a:endCxn id="36" idx="58"/>
            </p:cNvCxnSpPr>
            <p:nvPr/>
          </p:nvCxnSpPr>
          <p:spPr>
            <a:xfrm>
              <a:off x="2769663" y="4752988"/>
              <a:ext cx="4720" cy="116623"/>
            </a:xfrm>
            <a:prstGeom prst="line">
              <a:avLst/>
            </a:prstGeom>
            <a:noFill/>
            <a:ln w="6350" cap="flat" cmpd="sng" algn="ctr">
              <a:solidFill>
                <a:srgbClr val="EEECE1">
                  <a:lumMod val="25000"/>
                </a:srgbClr>
              </a:solidFill>
              <a:prstDash val="solid"/>
            </a:ln>
            <a:effectLst/>
          </p:spPr>
        </p:cxnSp>
        <p:cxnSp>
          <p:nvCxnSpPr>
            <p:cNvPr id="43" name="Straight Connector 42"/>
            <p:cNvCxnSpPr/>
            <p:nvPr/>
          </p:nvCxnSpPr>
          <p:spPr>
            <a:xfrm flipH="1">
              <a:off x="2802693" y="4910292"/>
              <a:ext cx="2360" cy="149169"/>
            </a:xfrm>
            <a:prstGeom prst="line">
              <a:avLst/>
            </a:prstGeom>
            <a:noFill/>
            <a:ln w="6350" cap="flat" cmpd="sng" algn="ctr">
              <a:solidFill>
                <a:srgbClr val="EEECE1">
                  <a:lumMod val="25000"/>
                </a:srgbClr>
              </a:solidFill>
              <a:prstDash val="solid"/>
            </a:ln>
            <a:effectLst/>
          </p:spPr>
        </p:cxnSp>
        <p:cxnSp>
          <p:nvCxnSpPr>
            <p:cNvPr id="44" name="Straight Connector 43"/>
            <p:cNvCxnSpPr>
              <a:stCxn id="36" idx="35"/>
              <a:endCxn id="36" idx="54"/>
            </p:cNvCxnSpPr>
            <p:nvPr/>
          </p:nvCxnSpPr>
          <p:spPr>
            <a:xfrm flipH="1">
              <a:off x="2930096" y="4850625"/>
              <a:ext cx="1" cy="187138"/>
            </a:xfrm>
            <a:prstGeom prst="line">
              <a:avLst/>
            </a:prstGeom>
            <a:noFill/>
            <a:ln w="6350" cap="flat" cmpd="sng" algn="ctr">
              <a:solidFill>
                <a:srgbClr val="EEECE1">
                  <a:lumMod val="25000"/>
                </a:srgbClr>
              </a:solidFill>
              <a:prstDash val="solid"/>
            </a:ln>
            <a:effectLst/>
          </p:spPr>
        </p:cxnSp>
        <p:cxnSp>
          <p:nvCxnSpPr>
            <p:cNvPr id="45" name="Straight Connector 44"/>
            <p:cNvCxnSpPr/>
            <p:nvPr/>
          </p:nvCxnSpPr>
          <p:spPr>
            <a:xfrm>
              <a:off x="3045701" y="4969959"/>
              <a:ext cx="0" cy="157304"/>
            </a:xfrm>
            <a:prstGeom prst="line">
              <a:avLst/>
            </a:prstGeom>
            <a:noFill/>
            <a:ln w="6350" cap="flat" cmpd="sng" algn="ctr">
              <a:solidFill>
                <a:srgbClr val="EEECE1">
                  <a:lumMod val="25000"/>
                </a:srgbClr>
              </a:solidFill>
              <a:prstDash val="solid"/>
            </a:ln>
            <a:effectLst/>
          </p:spPr>
        </p:cxnSp>
        <p:cxnSp>
          <p:nvCxnSpPr>
            <p:cNvPr id="46" name="Straight Connector 45"/>
            <p:cNvCxnSpPr/>
            <p:nvPr/>
          </p:nvCxnSpPr>
          <p:spPr>
            <a:xfrm>
              <a:off x="3114120" y="4934701"/>
              <a:ext cx="1" cy="181713"/>
            </a:xfrm>
            <a:prstGeom prst="line">
              <a:avLst/>
            </a:prstGeom>
            <a:noFill/>
            <a:ln w="6350" cap="flat" cmpd="sng" algn="ctr">
              <a:solidFill>
                <a:srgbClr val="EEECE1">
                  <a:lumMod val="25000"/>
                </a:srgbClr>
              </a:solidFill>
              <a:prstDash val="solid"/>
            </a:ln>
            <a:effectLst/>
          </p:spPr>
        </p:cxnSp>
        <p:sp>
          <p:nvSpPr>
            <p:cNvPr id="50" name="TextBox 49"/>
            <p:cNvSpPr txBox="1"/>
            <p:nvPr/>
          </p:nvSpPr>
          <p:spPr>
            <a:xfrm>
              <a:off x="6082790" y="3496229"/>
              <a:ext cx="1048480" cy="866061"/>
            </a:xfrm>
            <a:prstGeom prst="roundRect">
              <a:avLst/>
            </a:prstGeom>
            <a:solidFill>
              <a:schemeClr val="bg1">
                <a:lumMod val="90000"/>
              </a:schemeClr>
            </a:solidFill>
            <a:ln>
              <a:noFill/>
            </a:ln>
          </p:spPr>
          <p:style>
            <a:lnRef idx="1">
              <a:schemeClr val="accent1"/>
            </a:lnRef>
            <a:fillRef idx="3">
              <a:schemeClr val="accent1"/>
            </a:fillRef>
            <a:effectRef idx="2">
              <a:schemeClr val="accent1"/>
            </a:effectRef>
            <a:fontRef idx="minor">
              <a:schemeClr val="lt1"/>
            </a:fontRef>
          </p:style>
          <p:txBody>
            <a:bodyPr wrap="none" rtlCol="0">
              <a:spAutoFit/>
            </a:bodyPr>
            <a:lstStyle/>
            <a:p>
              <a:pPr fontAlgn="auto">
                <a:spcBef>
                  <a:spcPts val="0"/>
                </a:spcBef>
                <a:spcAft>
                  <a:spcPts val="0"/>
                </a:spcAft>
                <a:defRPr/>
              </a:pPr>
              <a:r>
                <a:rPr lang="en-US" sz="1600" kern="0" dirty="0">
                  <a:solidFill>
                    <a:prstClr val="black"/>
                  </a:solidFill>
                  <a:latin typeface="Arial" panose="020B0604020202020204" pitchFamily="34" charset="0"/>
                  <a:cs typeface="+mn-cs"/>
                </a:rPr>
                <a:t>Insulin </a:t>
              </a:r>
            </a:p>
            <a:p>
              <a:pPr fontAlgn="auto">
                <a:spcBef>
                  <a:spcPts val="0"/>
                </a:spcBef>
                <a:spcAft>
                  <a:spcPts val="0"/>
                </a:spcAft>
                <a:defRPr/>
              </a:pPr>
              <a:r>
                <a:rPr lang="en-US" sz="1600" kern="0" dirty="0">
                  <a:solidFill>
                    <a:prstClr val="black"/>
                  </a:solidFill>
                  <a:latin typeface="Arial" panose="020B0604020202020204" pitchFamily="34" charset="0"/>
                  <a:cs typeface="+mn-cs"/>
                </a:rPr>
                <a:t>signaling</a:t>
              </a:r>
            </a:p>
          </p:txBody>
        </p:sp>
        <p:sp>
          <p:nvSpPr>
            <p:cNvPr id="51" name="Oval 50"/>
            <p:cNvSpPr/>
            <p:nvPr/>
          </p:nvSpPr>
          <p:spPr>
            <a:xfrm>
              <a:off x="4614883" y="3307077"/>
              <a:ext cx="667437" cy="318492"/>
            </a:xfrm>
            <a:prstGeom prst="ellipse">
              <a:avLst/>
            </a:prstGeom>
            <a:solidFill>
              <a:srgbClr val="99CCFF"/>
            </a:solidFill>
            <a:ln w="127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fontAlgn="auto">
                <a:spcBef>
                  <a:spcPts val="0"/>
                </a:spcBef>
                <a:spcAft>
                  <a:spcPts val="0"/>
                </a:spcAft>
                <a:defRPr/>
              </a:pPr>
              <a:endParaRPr lang="en-US" sz="1200" kern="0" dirty="0">
                <a:solidFill>
                  <a:prstClr val="black"/>
                </a:solidFill>
                <a:latin typeface="Arial" panose="020B0604020202020204" pitchFamily="34" charset="0"/>
                <a:cs typeface="Arial" pitchFamily="34" charset="0"/>
              </a:endParaRPr>
            </a:p>
          </p:txBody>
        </p:sp>
        <p:sp>
          <p:nvSpPr>
            <p:cNvPr id="56" name="Rounded Rectangle 55"/>
            <p:cNvSpPr/>
            <p:nvPr/>
          </p:nvSpPr>
          <p:spPr>
            <a:xfrm>
              <a:off x="3200400" y="2179745"/>
              <a:ext cx="75174" cy="385125"/>
            </a:xfrm>
            <a:prstGeom prst="roundRect">
              <a:avLst/>
            </a:prstGeom>
            <a:solidFill>
              <a:srgbClr val="F79646">
                <a:lumMod val="50000"/>
              </a:srgbClr>
            </a:solidFill>
            <a:ln w="19050" cap="flat" cmpd="sng" algn="ctr">
              <a:solidFill>
                <a:sysClr val="windowText" lastClr="000000">
                  <a:lumMod val="75000"/>
                  <a:lumOff val="25000"/>
                </a:sysClr>
              </a:solidFill>
              <a:prstDash val="solid"/>
            </a:ln>
            <a:effectLst/>
          </p:spPr>
          <p:txBody>
            <a:bodyPr rtlCol="0" anchor="ctr"/>
            <a:lstStyle/>
            <a:p>
              <a:pPr fontAlgn="auto">
                <a:spcBef>
                  <a:spcPts val="0"/>
                </a:spcBef>
                <a:spcAft>
                  <a:spcPts val="0"/>
                </a:spcAft>
                <a:defRPr/>
              </a:pPr>
              <a:endParaRPr lang="en-US" sz="1200" kern="0" dirty="0">
                <a:solidFill>
                  <a:prstClr val="black"/>
                </a:solidFill>
                <a:latin typeface="Arial" panose="020B0604020202020204" pitchFamily="34" charset="0"/>
                <a:cs typeface="Arial" pitchFamily="34" charset="0"/>
              </a:endParaRPr>
            </a:p>
          </p:txBody>
        </p:sp>
        <p:sp>
          <p:nvSpPr>
            <p:cNvPr id="57" name="Rounded Rectangle 56"/>
            <p:cNvSpPr/>
            <p:nvPr/>
          </p:nvSpPr>
          <p:spPr>
            <a:xfrm>
              <a:off x="3353826" y="2179745"/>
              <a:ext cx="75174" cy="385125"/>
            </a:xfrm>
            <a:prstGeom prst="roundRect">
              <a:avLst/>
            </a:prstGeom>
            <a:solidFill>
              <a:srgbClr val="F79646">
                <a:lumMod val="50000"/>
              </a:srgbClr>
            </a:solidFill>
            <a:ln w="19050" cap="flat" cmpd="sng" algn="ctr">
              <a:solidFill>
                <a:sysClr val="windowText" lastClr="000000">
                  <a:lumMod val="75000"/>
                  <a:lumOff val="25000"/>
                </a:sysClr>
              </a:solidFill>
              <a:prstDash val="solid"/>
            </a:ln>
            <a:effectLst/>
          </p:spPr>
          <p:txBody>
            <a:bodyPr rtlCol="0" anchor="ctr"/>
            <a:lstStyle/>
            <a:p>
              <a:pPr fontAlgn="auto">
                <a:spcBef>
                  <a:spcPts val="0"/>
                </a:spcBef>
                <a:spcAft>
                  <a:spcPts val="0"/>
                </a:spcAft>
                <a:defRPr/>
              </a:pPr>
              <a:endParaRPr lang="en-US" sz="1200" kern="0" dirty="0">
                <a:solidFill>
                  <a:prstClr val="black"/>
                </a:solidFill>
                <a:latin typeface="Arial" panose="020B0604020202020204" pitchFamily="34" charset="0"/>
                <a:cs typeface="Arial" pitchFamily="34" charset="0"/>
              </a:endParaRPr>
            </a:p>
          </p:txBody>
        </p:sp>
        <p:sp>
          <p:nvSpPr>
            <p:cNvPr id="62" name="Rounded Rectangle 61"/>
            <p:cNvSpPr/>
            <p:nvPr/>
          </p:nvSpPr>
          <p:spPr>
            <a:xfrm rot="2139693">
              <a:off x="5778180" y="2831882"/>
              <a:ext cx="75174" cy="385125"/>
            </a:xfrm>
            <a:prstGeom prst="roundRect">
              <a:avLst/>
            </a:prstGeom>
            <a:solidFill>
              <a:srgbClr val="F79646">
                <a:lumMod val="50000"/>
              </a:srgbClr>
            </a:solidFill>
            <a:ln w="19050" cap="flat" cmpd="sng" algn="ctr">
              <a:solidFill>
                <a:sysClr val="windowText" lastClr="000000">
                  <a:lumMod val="75000"/>
                  <a:lumOff val="25000"/>
                </a:sysClr>
              </a:solidFill>
              <a:prstDash val="solid"/>
            </a:ln>
            <a:effectLst/>
          </p:spPr>
          <p:txBody>
            <a:bodyPr rtlCol="0" anchor="ctr"/>
            <a:lstStyle/>
            <a:p>
              <a:pPr fontAlgn="auto">
                <a:spcBef>
                  <a:spcPts val="0"/>
                </a:spcBef>
                <a:spcAft>
                  <a:spcPts val="0"/>
                </a:spcAft>
                <a:defRPr/>
              </a:pPr>
              <a:endParaRPr lang="en-US" sz="1200" kern="0" dirty="0">
                <a:solidFill>
                  <a:prstClr val="black"/>
                </a:solidFill>
                <a:latin typeface="Arial" panose="020B0604020202020204" pitchFamily="34" charset="0"/>
                <a:cs typeface="Arial" pitchFamily="34" charset="0"/>
              </a:endParaRPr>
            </a:p>
          </p:txBody>
        </p:sp>
        <p:sp>
          <p:nvSpPr>
            <p:cNvPr id="63" name="Rounded Rectangle 62"/>
            <p:cNvSpPr/>
            <p:nvPr/>
          </p:nvSpPr>
          <p:spPr>
            <a:xfrm rot="2139693">
              <a:off x="5864526" y="2893840"/>
              <a:ext cx="75174" cy="385125"/>
            </a:xfrm>
            <a:prstGeom prst="roundRect">
              <a:avLst/>
            </a:prstGeom>
            <a:solidFill>
              <a:srgbClr val="F79646">
                <a:lumMod val="50000"/>
              </a:srgbClr>
            </a:solidFill>
            <a:ln w="19050" cap="flat" cmpd="sng" algn="ctr">
              <a:solidFill>
                <a:sysClr val="windowText" lastClr="000000">
                  <a:lumMod val="75000"/>
                  <a:lumOff val="25000"/>
                </a:sysClr>
              </a:solidFill>
              <a:prstDash val="solid"/>
            </a:ln>
            <a:effectLst/>
          </p:spPr>
          <p:txBody>
            <a:bodyPr rtlCol="0" anchor="ctr"/>
            <a:lstStyle/>
            <a:p>
              <a:pPr fontAlgn="auto">
                <a:spcBef>
                  <a:spcPts val="0"/>
                </a:spcBef>
                <a:spcAft>
                  <a:spcPts val="0"/>
                </a:spcAft>
                <a:defRPr/>
              </a:pPr>
              <a:endParaRPr lang="en-US" sz="1200" kern="0" dirty="0">
                <a:solidFill>
                  <a:prstClr val="black"/>
                </a:solidFill>
                <a:latin typeface="Arial" panose="020B0604020202020204" pitchFamily="34" charset="0"/>
                <a:cs typeface="Arial" pitchFamily="34" charset="0"/>
              </a:endParaRPr>
            </a:p>
          </p:txBody>
        </p:sp>
        <p:sp>
          <p:nvSpPr>
            <p:cNvPr id="64" name="Oval 63"/>
            <p:cNvSpPr/>
            <p:nvPr/>
          </p:nvSpPr>
          <p:spPr>
            <a:xfrm>
              <a:off x="5902113" y="2312760"/>
              <a:ext cx="774409" cy="355324"/>
            </a:xfrm>
            <a:prstGeom prst="ellipse">
              <a:avLst/>
            </a:prstGeom>
            <a:solidFill>
              <a:srgbClr val="B2B2B2"/>
            </a:solidFill>
            <a:ln w="127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fontAlgn="auto">
                <a:spcBef>
                  <a:spcPts val="0"/>
                </a:spcBef>
                <a:spcAft>
                  <a:spcPts val="0"/>
                </a:spcAft>
                <a:defRPr/>
              </a:pPr>
              <a:endParaRPr lang="en-US" sz="1200" kern="0" dirty="0">
                <a:solidFill>
                  <a:prstClr val="black"/>
                </a:solidFill>
                <a:latin typeface="Arial" panose="020B0604020202020204" pitchFamily="34" charset="0"/>
                <a:cs typeface="Arial" pitchFamily="34" charset="0"/>
              </a:endParaRPr>
            </a:p>
          </p:txBody>
        </p:sp>
        <p:cxnSp>
          <p:nvCxnSpPr>
            <p:cNvPr id="65" name="Straight Arrow Connector 64"/>
            <p:cNvCxnSpPr/>
            <p:nvPr/>
          </p:nvCxnSpPr>
          <p:spPr>
            <a:xfrm flipH="1">
              <a:off x="5989447" y="2668084"/>
              <a:ext cx="93346" cy="222708"/>
            </a:xfrm>
            <a:prstGeom prst="straightConnector1">
              <a:avLst/>
            </a:prstGeom>
            <a:noFill/>
            <a:ln w="9525" cap="flat" cmpd="sng" algn="ctr">
              <a:solidFill>
                <a:srgbClr val="4F81BD">
                  <a:shade val="95000"/>
                  <a:satMod val="105000"/>
                </a:srgbClr>
              </a:solidFill>
              <a:prstDash val="solid"/>
              <a:tailEnd type="arrow"/>
            </a:ln>
            <a:effectLst/>
          </p:spPr>
        </p:cxnSp>
        <p:sp>
          <p:nvSpPr>
            <p:cNvPr id="67" name="Arc 66"/>
            <p:cNvSpPr/>
            <p:nvPr/>
          </p:nvSpPr>
          <p:spPr>
            <a:xfrm>
              <a:off x="6570496" y="4067211"/>
              <a:ext cx="1241283" cy="985116"/>
            </a:xfrm>
            <a:prstGeom prst="arc">
              <a:avLst>
                <a:gd name="adj1" fmla="val 16412374"/>
                <a:gd name="adj2" fmla="val 0"/>
              </a:avLst>
            </a:prstGeom>
            <a:noFill/>
            <a:ln w="12700" cap="flat" cmpd="sng" algn="ctr">
              <a:solidFill>
                <a:sysClr val="windowText" lastClr="000000"/>
              </a:solidFill>
              <a:prstDash val="solid"/>
            </a:ln>
            <a:effectLst/>
          </p:spPr>
          <p:txBody>
            <a:bodyPr rtlCol="0" anchor="ctr"/>
            <a:lstStyle/>
            <a:p>
              <a:pPr fontAlgn="auto">
                <a:spcBef>
                  <a:spcPts val="0"/>
                </a:spcBef>
                <a:spcAft>
                  <a:spcPts val="0"/>
                </a:spcAft>
                <a:defRPr/>
              </a:pPr>
              <a:endParaRPr lang="en-US" sz="1200" kern="0" dirty="0">
                <a:solidFill>
                  <a:prstClr val="black"/>
                </a:solidFill>
                <a:latin typeface="Arial" panose="020B0604020202020204" pitchFamily="34" charset="0"/>
                <a:cs typeface="+mn-cs"/>
              </a:endParaRPr>
            </a:p>
          </p:txBody>
        </p:sp>
        <p:cxnSp>
          <p:nvCxnSpPr>
            <p:cNvPr id="68" name="Straight Connector 67"/>
            <p:cNvCxnSpPr/>
            <p:nvPr/>
          </p:nvCxnSpPr>
          <p:spPr>
            <a:xfrm>
              <a:off x="7219265" y="3954549"/>
              <a:ext cx="0" cy="228388"/>
            </a:xfrm>
            <a:prstGeom prst="line">
              <a:avLst/>
            </a:prstGeom>
            <a:noFill/>
            <a:ln w="12700" cap="flat" cmpd="sng" algn="ctr">
              <a:solidFill>
                <a:sysClr val="windowText" lastClr="000000"/>
              </a:solidFill>
              <a:prstDash val="solid"/>
            </a:ln>
            <a:effectLst/>
          </p:spPr>
        </p:cxnSp>
        <p:sp>
          <p:nvSpPr>
            <p:cNvPr id="70" name="Arc 69"/>
            <p:cNvSpPr/>
            <p:nvPr/>
          </p:nvSpPr>
          <p:spPr>
            <a:xfrm flipV="1">
              <a:off x="6570496" y="2654673"/>
              <a:ext cx="1241283" cy="985116"/>
            </a:xfrm>
            <a:prstGeom prst="arc">
              <a:avLst>
                <a:gd name="adj1" fmla="val 16412374"/>
                <a:gd name="adj2" fmla="val 0"/>
              </a:avLst>
            </a:prstGeom>
            <a:noFill/>
            <a:ln w="12700" cap="flat" cmpd="sng" algn="ctr">
              <a:solidFill>
                <a:sysClr val="windowText" lastClr="000000"/>
              </a:solidFill>
              <a:prstDash val="solid"/>
            </a:ln>
            <a:effectLst/>
          </p:spPr>
          <p:txBody>
            <a:bodyPr rtlCol="0" anchor="ctr"/>
            <a:lstStyle/>
            <a:p>
              <a:pPr fontAlgn="auto">
                <a:spcBef>
                  <a:spcPts val="0"/>
                </a:spcBef>
                <a:spcAft>
                  <a:spcPts val="0"/>
                </a:spcAft>
                <a:defRPr/>
              </a:pPr>
              <a:endParaRPr lang="en-US" sz="1200" kern="0" dirty="0">
                <a:solidFill>
                  <a:prstClr val="black"/>
                </a:solidFill>
                <a:latin typeface="Arial" panose="020B0604020202020204" pitchFamily="34" charset="0"/>
                <a:cs typeface="+mn-cs"/>
              </a:endParaRPr>
            </a:p>
          </p:txBody>
        </p:sp>
        <p:cxnSp>
          <p:nvCxnSpPr>
            <p:cNvPr id="71" name="Straight Connector 70"/>
            <p:cNvCxnSpPr/>
            <p:nvPr/>
          </p:nvCxnSpPr>
          <p:spPr>
            <a:xfrm flipV="1">
              <a:off x="7219265" y="3524063"/>
              <a:ext cx="0" cy="228388"/>
            </a:xfrm>
            <a:prstGeom prst="line">
              <a:avLst/>
            </a:prstGeom>
            <a:noFill/>
            <a:ln w="12700" cap="flat" cmpd="sng" algn="ctr">
              <a:solidFill>
                <a:sysClr val="windowText" lastClr="000000"/>
              </a:solidFill>
              <a:prstDash val="solid"/>
            </a:ln>
            <a:effectLst/>
          </p:spPr>
        </p:cxnSp>
        <p:sp>
          <p:nvSpPr>
            <p:cNvPr id="72" name="TextBox 71"/>
            <p:cNvSpPr txBox="1"/>
            <p:nvPr/>
          </p:nvSpPr>
          <p:spPr>
            <a:xfrm>
              <a:off x="995635" y="1029864"/>
              <a:ext cx="993056" cy="501404"/>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fontAlgn="auto">
                <a:spcBef>
                  <a:spcPts val="0"/>
                </a:spcBef>
                <a:spcAft>
                  <a:spcPts val="0"/>
                </a:spcAft>
              </a:pPr>
              <a:r>
                <a:rPr lang="en-US" sz="1600" dirty="0">
                  <a:solidFill>
                    <a:schemeClr val="bg1"/>
                  </a:solidFill>
                  <a:latin typeface="Arial" panose="020B0604020202020204" pitchFamily="34" charset="0"/>
                  <a:cs typeface="Arial" pitchFamily="34" charset="0"/>
                </a:rPr>
                <a:t>Glucose</a:t>
              </a:r>
            </a:p>
          </p:txBody>
        </p:sp>
        <p:sp>
          <p:nvSpPr>
            <p:cNvPr id="75" name="Freeform 74"/>
            <p:cNvSpPr/>
            <p:nvPr/>
          </p:nvSpPr>
          <p:spPr>
            <a:xfrm>
              <a:off x="2016379" y="1217600"/>
              <a:ext cx="251358" cy="340996"/>
            </a:xfrm>
            <a:custGeom>
              <a:avLst/>
              <a:gdLst>
                <a:gd name="connsiteX0" fmla="*/ 0 w 211202"/>
                <a:gd name="connsiteY0" fmla="*/ 0 h 228600"/>
                <a:gd name="connsiteX1" fmla="*/ 185738 w 211202"/>
                <a:gd name="connsiteY1" fmla="*/ 61913 h 228600"/>
                <a:gd name="connsiteX2" fmla="*/ 204788 w 211202"/>
                <a:gd name="connsiteY2" fmla="*/ 228600 h 228600"/>
                <a:gd name="connsiteX0" fmla="*/ 0 w 206784"/>
                <a:gd name="connsiteY0" fmla="*/ 0 h 228600"/>
                <a:gd name="connsiteX1" fmla="*/ 164306 w 206784"/>
                <a:gd name="connsiteY1" fmla="*/ 54770 h 228600"/>
                <a:gd name="connsiteX2" fmla="*/ 204788 w 206784"/>
                <a:gd name="connsiteY2" fmla="*/ 228600 h 228600"/>
                <a:gd name="connsiteX0" fmla="*/ 0 w 213521"/>
                <a:gd name="connsiteY0" fmla="*/ 0 h 242887"/>
                <a:gd name="connsiteX1" fmla="*/ 164306 w 213521"/>
                <a:gd name="connsiteY1" fmla="*/ 54770 h 242887"/>
                <a:gd name="connsiteX2" fmla="*/ 211932 w 213521"/>
                <a:gd name="connsiteY2" fmla="*/ 242887 h 242887"/>
                <a:gd name="connsiteX0" fmla="*/ 0 w 211932"/>
                <a:gd name="connsiteY0" fmla="*/ 0 h 242887"/>
                <a:gd name="connsiteX1" fmla="*/ 164306 w 211932"/>
                <a:gd name="connsiteY1" fmla="*/ 54770 h 242887"/>
                <a:gd name="connsiteX2" fmla="*/ 211932 w 211932"/>
                <a:gd name="connsiteY2" fmla="*/ 242887 h 242887"/>
                <a:gd name="connsiteX0" fmla="*/ 0 w 212821"/>
                <a:gd name="connsiteY0" fmla="*/ 0 h 242887"/>
                <a:gd name="connsiteX1" fmla="*/ 164306 w 212821"/>
                <a:gd name="connsiteY1" fmla="*/ 54770 h 242887"/>
                <a:gd name="connsiteX2" fmla="*/ 211932 w 212821"/>
                <a:gd name="connsiteY2" fmla="*/ 242887 h 242887"/>
              </a:gdLst>
              <a:ahLst/>
              <a:cxnLst>
                <a:cxn ang="0">
                  <a:pos x="connsiteX0" y="connsiteY0"/>
                </a:cxn>
                <a:cxn ang="0">
                  <a:pos x="connsiteX1" y="connsiteY1"/>
                </a:cxn>
                <a:cxn ang="0">
                  <a:pos x="connsiteX2" y="connsiteY2"/>
                </a:cxn>
              </a:cxnLst>
              <a:rect l="l" t="t" r="r" b="b"/>
              <a:pathLst>
                <a:path w="212821" h="242887">
                  <a:moveTo>
                    <a:pt x="0" y="0"/>
                  </a:moveTo>
                  <a:cubicBezTo>
                    <a:pt x="75803" y="11906"/>
                    <a:pt x="128984" y="14289"/>
                    <a:pt x="164306" y="54770"/>
                  </a:cubicBezTo>
                  <a:cubicBezTo>
                    <a:pt x="199628" y="95251"/>
                    <a:pt x="217090" y="178593"/>
                    <a:pt x="211932" y="242887"/>
                  </a:cubicBezTo>
                </a:path>
              </a:pathLst>
            </a:custGeom>
            <a:noFill/>
            <a:ln w="9525" cap="flat" cmpd="sng" algn="ctr">
              <a:solidFill>
                <a:sysClr val="windowText" lastClr="000000"/>
              </a:solidFill>
              <a:prstDash val="solid"/>
            </a:ln>
            <a:effectLst/>
          </p:spPr>
          <p:txBody>
            <a:bodyPr rtlCol="0" anchor="ctr"/>
            <a:lstStyle/>
            <a:p>
              <a:pPr fontAlgn="auto">
                <a:spcBef>
                  <a:spcPts val="0"/>
                </a:spcBef>
                <a:spcAft>
                  <a:spcPts val="0"/>
                </a:spcAft>
                <a:defRPr/>
              </a:pPr>
              <a:endParaRPr lang="en-US" sz="1200" kern="0" dirty="0">
                <a:solidFill>
                  <a:prstClr val="black"/>
                </a:solidFill>
                <a:latin typeface="Arial" panose="020B0604020202020204" pitchFamily="34" charset="0"/>
                <a:cs typeface="+mn-cs"/>
              </a:endParaRPr>
            </a:p>
          </p:txBody>
        </p:sp>
        <p:sp>
          <p:nvSpPr>
            <p:cNvPr id="76" name="Freeform 75"/>
            <p:cNvSpPr/>
            <p:nvPr/>
          </p:nvSpPr>
          <p:spPr>
            <a:xfrm rot="18934940">
              <a:off x="2233094" y="1418086"/>
              <a:ext cx="91889" cy="112047"/>
            </a:xfrm>
            <a:custGeom>
              <a:avLst/>
              <a:gdLst>
                <a:gd name="connsiteX0" fmla="*/ 0 w 138112"/>
                <a:gd name="connsiteY0" fmla="*/ 0 h 161925"/>
                <a:gd name="connsiteX1" fmla="*/ 0 w 138112"/>
                <a:gd name="connsiteY1" fmla="*/ 161925 h 161925"/>
                <a:gd name="connsiteX2" fmla="*/ 138112 w 138112"/>
                <a:gd name="connsiteY2" fmla="*/ 161925 h 161925"/>
                <a:gd name="connsiteX0" fmla="*/ 28257 w 138112"/>
                <a:gd name="connsiteY0" fmla="*/ 0 h 129462"/>
                <a:gd name="connsiteX1" fmla="*/ 0 w 138112"/>
                <a:gd name="connsiteY1" fmla="*/ 129462 h 129462"/>
                <a:gd name="connsiteX2" fmla="*/ 138112 w 138112"/>
                <a:gd name="connsiteY2" fmla="*/ 129462 h 129462"/>
                <a:gd name="connsiteX0" fmla="*/ 28257 w 104664"/>
                <a:gd name="connsiteY0" fmla="*/ 0 h 129462"/>
                <a:gd name="connsiteX1" fmla="*/ 0 w 104664"/>
                <a:gd name="connsiteY1" fmla="*/ 129462 h 129462"/>
                <a:gd name="connsiteX2" fmla="*/ 104664 w 104664"/>
                <a:gd name="connsiteY2" fmla="*/ 85133 h 129462"/>
                <a:gd name="connsiteX0" fmla="*/ 15464 w 104664"/>
                <a:gd name="connsiteY0" fmla="*/ -1 h 138254"/>
                <a:gd name="connsiteX1" fmla="*/ 0 w 104664"/>
                <a:gd name="connsiteY1" fmla="*/ 138254 h 138254"/>
                <a:gd name="connsiteX2" fmla="*/ 104664 w 104664"/>
                <a:gd name="connsiteY2" fmla="*/ 93925 h 138254"/>
                <a:gd name="connsiteX0" fmla="*/ 23067 w 104664"/>
                <a:gd name="connsiteY0" fmla="*/ -1 h 141328"/>
                <a:gd name="connsiteX1" fmla="*/ 0 w 104664"/>
                <a:gd name="connsiteY1" fmla="*/ 141328 h 141328"/>
                <a:gd name="connsiteX2" fmla="*/ 104664 w 104664"/>
                <a:gd name="connsiteY2" fmla="*/ 96999 h 141328"/>
                <a:gd name="connsiteX0" fmla="*/ 23067 w 110009"/>
                <a:gd name="connsiteY0" fmla="*/ 1 h 141330"/>
                <a:gd name="connsiteX1" fmla="*/ 0 w 110009"/>
                <a:gd name="connsiteY1" fmla="*/ 141330 h 141330"/>
                <a:gd name="connsiteX2" fmla="*/ 110010 w 110009"/>
                <a:gd name="connsiteY2" fmla="*/ 126756 h 141330"/>
                <a:gd name="connsiteX0" fmla="*/ 23067 w 114995"/>
                <a:gd name="connsiteY0" fmla="*/ -1 h 141328"/>
                <a:gd name="connsiteX1" fmla="*/ 0 w 114995"/>
                <a:gd name="connsiteY1" fmla="*/ 141328 h 141328"/>
                <a:gd name="connsiteX2" fmla="*/ 114995 w 114995"/>
                <a:gd name="connsiteY2" fmla="*/ 114767 h 141328"/>
                <a:gd name="connsiteX0" fmla="*/ 23067 w 117511"/>
                <a:gd name="connsiteY0" fmla="*/ 1 h 141330"/>
                <a:gd name="connsiteX1" fmla="*/ 0 w 117511"/>
                <a:gd name="connsiteY1" fmla="*/ 141330 h 141330"/>
                <a:gd name="connsiteX2" fmla="*/ 117511 w 117511"/>
                <a:gd name="connsiteY2" fmla="*/ 111758 h 141330"/>
              </a:gdLst>
              <a:ahLst/>
              <a:cxnLst>
                <a:cxn ang="0">
                  <a:pos x="connsiteX0" y="connsiteY0"/>
                </a:cxn>
                <a:cxn ang="0">
                  <a:pos x="connsiteX1" y="connsiteY1"/>
                </a:cxn>
                <a:cxn ang="0">
                  <a:pos x="connsiteX2" y="connsiteY2"/>
                </a:cxn>
              </a:cxnLst>
              <a:rect l="l" t="t" r="r" b="b"/>
              <a:pathLst>
                <a:path w="117511" h="141330">
                  <a:moveTo>
                    <a:pt x="23067" y="1"/>
                  </a:moveTo>
                  <a:lnTo>
                    <a:pt x="0" y="141330"/>
                  </a:lnTo>
                  <a:lnTo>
                    <a:pt x="117511" y="111758"/>
                  </a:lnTo>
                </a:path>
              </a:pathLst>
            </a:custGeom>
            <a:noFill/>
            <a:ln w="9525" cap="flat" cmpd="sng" algn="ctr">
              <a:solidFill>
                <a:sysClr val="windowText" lastClr="000000"/>
              </a:solidFill>
              <a:prstDash val="solid"/>
            </a:ln>
            <a:effectLst/>
          </p:spPr>
          <p:txBody>
            <a:bodyPr rtlCol="0" anchor="ctr"/>
            <a:lstStyle/>
            <a:p>
              <a:pPr fontAlgn="auto">
                <a:spcBef>
                  <a:spcPts val="0"/>
                </a:spcBef>
                <a:spcAft>
                  <a:spcPts val="0"/>
                </a:spcAft>
                <a:defRPr/>
              </a:pPr>
              <a:endParaRPr lang="en-US" sz="1200" kern="0" dirty="0">
                <a:solidFill>
                  <a:prstClr val="black"/>
                </a:solidFill>
                <a:latin typeface="Arial" panose="020B0604020202020204" pitchFamily="34" charset="0"/>
                <a:cs typeface="+mn-cs"/>
              </a:endParaRPr>
            </a:p>
          </p:txBody>
        </p:sp>
        <p:cxnSp>
          <p:nvCxnSpPr>
            <p:cNvPr id="83" name="Straight Arrow Connector 82"/>
            <p:cNvCxnSpPr/>
            <p:nvPr/>
          </p:nvCxnSpPr>
          <p:spPr>
            <a:xfrm>
              <a:off x="3352800" y="2668084"/>
              <a:ext cx="0" cy="334822"/>
            </a:xfrm>
            <a:prstGeom prst="straightConnector1">
              <a:avLst/>
            </a:prstGeom>
            <a:noFill/>
            <a:ln w="9525" cap="flat" cmpd="sng" algn="ctr">
              <a:solidFill>
                <a:sysClr val="windowText" lastClr="000000"/>
              </a:solidFill>
              <a:prstDash val="solid"/>
              <a:headEnd w="sm" len="sm"/>
              <a:tailEnd type="arrow" w="sm" len="sm"/>
            </a:ln>
            <a:effectLst/>
          </p:spPr>
        </p:cxnSp>
        <p:sp>
          <p:nvSpPr>
            <p:cNvPr id="86" name="TextBox 85"/>
            <p:cNvSpPr txBox="1"/>
            <p:nvPr/>
          </p:nvSpPr>
          <p:spPr>
            <a:xfrm>
              <a:off x="5867400" y="2290508"/>
              <a:ext cx="931203" cy="453191"/>
            </a:xfrm>
            <a:prstGeom prst="rect">
              <a:avLst/>
            </a:prstGeom>
            <a:noFill/>
          </p:spPr>
          <p:txBody>
            <a:bodyPr wrap="square" rtlCol="0">
              <a:spAutoFit/>
            </a:bodyPr>
            <a:lstStyle/>
            <a:p>
              <a:pPr fontAlgn="auto">
                <a:spcBef>
                  <a:spcPts val="0"/>
                </a:spcBef>
                <a:spcAft>
                  <a:spcPts val="0"/>
                </a:spcAft>
              </a:pPr>
              <a:r>
                <a:rPr lang="en-US" sz="1600" dirty="0">
                  <a:solidFill>
                    <a:prstClr val="black"/>
                  </a:solidFill>
                  <a:latin typeface="Arial" panose="020B0604020202020204" pitchFamily="34" charset="0"/>
                  <a:cs typeface="Arial" pitchFamily="34" charset="0"/>
                </a:rPr>
                <a:t>Insulin</a:t>
              </a:r>
            </a:p>
          </p:txBody>
        </p:sp>
        <p:sp>
          <p:nvSpPr>
            <p:cNvPr id="91" name="TextBox 90"/>
            <p:cNvSpPr txBox="1"/>
            <p:nvPr/>
          </p:nvSpPr>
          <p:spPr>
            <a:xfrm>
              <a:off x="4139952" y="4242574"/>
              <a:ext cx="1521127" cy="501404"/>
            </a:xfrm>
            <a:prstGeom prst="round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fontAlgn="auto">
                <a:spcBef>
                  <a:spcPts val="0"/>
                </a:spcBef>
                <a:spcAft>
                  <a:spcPts val="0"/>
                </a:spcAft>
              </a:pPr>
              <a:r>
                <a:rPr lang="en-US" sz="1600" dirty="0">
                  <a:solidFill>
                    <a:schemeClr val="bg1"/>
                  </a:solidFill>
                  <a:latin typeface="Arial" panose="020B0604020202020204" pitchFamily="34" charset="0"/>
                  <a:cs typeface="Arial" pitchFamily="34" charset="0"/>
                </a:rPr>
                <a:t>Cholesterol</a:t>
              </a:r>
            </a:p>
          </p:txBody>
        </p:sp>
        <p:cxnSp>
          <p:nvCxnSpPr>
            <p:cNvPr id="92" name="Straight Arrow Connector 91"/>
            <p:cNvCxnSpPr/>
            <p:nvPr/>
          </p:nvCxnSpPr>
          <p:spPr>
            <a:xfrm>
              <a:off x="1752600" y="3241287"/>
              <a:ext cx="847247" cy="18949"/>
            </a:xfrm>
            <a:prstGeom prst="straightConnector1">
              <a:avLst/>
            </a:prstGeom>
            <a:noFill/>
            <a:ln w="9525" cap="flat" cmpd="sng" algn="ctr">
              <a:solidFill>
                <a:sysClr val="windowText" lastClr="000000"/>
              </a:solidFill>
              <a:prstDash val="solid"/>
              <a:headEnd w="sm" len="sm"/>
              <a:tailEnd type="arrow" w="sm" len="sm"/>
            </a:ln>
            <a:effectLst/>
          </p:spPr>
        </p:cxnSp>
        <p:cxnSp>
          <p:nvCxnSpPr>
            <p:cNvPr id="93" name="Straight Arrow Connector 92"/>
            <p:cNvCxnSpPr/>
            <p:nvPr/>
          </p:nvCxnSpPr>
          <p:spPr>
            <a:xfrm>
              <a:off x="1500662" y="3435428"/>
              <a:ext cx="636651" cy="907972"/>
            </a:xfrm>
            <a:prstGeom prst="straightConnector1">
              <a:avLst/>
            </a:prstGeom>
            <a:noFill/>
            <a:ln w="9525" cap="flat" cmpd="sng" algn="ctr">
              <a:solidFill>
                <a:sysClr val="windowText" lastClr="000000"/>
              </a:solidFill>
              <a:prstDash val="solid"/>
              <a:headEnd w="sm" len="sm"/>
              <a:tailEnd type="arrow" w="sm" len="sm"/>
            </a:ln>
            <a:effectLst/>
          </p:spPr>
        </p:cxnSp>
        <p:cxnSp>
          <p:nvCxnSpPr>
            <p:cNvPr id="98" name="Straight Arrow Connector 97"/>
            <p:cNvCxnSpPr/>
            <p:nvPr/>
          </p:nvCxnSpPr>
          <p:spPr>
            <a:xfrm flipH="1">
              <a:off x="1017963" y="5314485"/>
              <a:ext cx="309141" cy="252490"/>
            </a:xfrm>
            <a:prstGeom prst="straightConnector1">
              <a:avLst/>
            </a:prstGeom>
            <a:noFill/>
            <a:ln w="9525" cap="flat" cmpd="sng" algn="ctr">
              <a:solidFill>
                <a:sysClr val="windowText" lastClr="000000"/>
              </a:solidFill>
              <a:prstDash val="solid"/>
              <a:headEnd w="sm" len="sm"/>
              <a:tailEnd type="arrow" w="sm" len="sm"/>
            </a:ln>
            <a:effectLst/>
          </p:spPr>
        </p:cxnSp>
        <p:cxnSp>
          <p:nvCxnSpPr>
            <p:cNvPr id="99" name="Straight Arrow Connector 98"/>
            <p:cNvCxnSpPr/>
            <p:nvPr/>
          </p:nvCxnSpPr>
          <p:spPr>
            <a:xfrm>
              <a:off x="1719648" y="5314485"/>
              <a:ext cx="277425" cy="272549"/>
            </a:xfrm>
            <a:prstGeom prst="straightConnector1">
              <a:avLst/>
            </a:prstGeom>
            <a:noFill/>
            <a:ln w="9525" cap="flat" cmpd="sng" algn="ctr">
              <a:solidFill>
                <a:sysClr val="windowText" lastClr="000000"/>
              </a:solidFill>
              <a:prstDash val="solid"/>
              <a:headEnd w="sm" len="sm"/>
              <a:tailEnd type="arrow" w="sm" len="sm"/>
            </a:ln>
            <a:effectLst/>
          </p:spPr>
        </p:cxnSp>
        <p:cxnSp>
          <p:nvCxnSpPr>
            <p:cNvPr id="100" name="Straight Arrow Connector 99"/>
            <p:cNvCxnSpPr/>
            <p:nvPr/>
          </p:nvCxnSpPr>
          <p:spPr>
            <a:xfrm>
              <a:off x="3104794" y="5346330"/>
              <a:ext cx="143332" cy="220645"/>
            </a:xfrm>
            <a:prstGeom prst="straightConnector1">
              <a:avLst/>
            </a:prstGeom>
            <a:noFill/>
            <a:ln w="9525" cap="flat" cmpd="sng" algn="ctr">
              <a:solidFill>
                <a:sysClr val="windowText" lastClr="000000"/>
              </a:solidFill>
              <a:prstDash val="solid"/>
              <a:headEnd w="sm" len="sm"/>
              <a:tailEnd type="arrow" w="sm" len="sm"/>
            </a:ln>
            <a:effectLst/>
          </p:spPr>
        </p:cxnSp>
        <p:cxnSp>
          <p:nvCxnSpPr>
            <p:cNvPr id="101" name="Straight Arrow Connector 100"/>
            <p:cNvCxnSpPr/>
            <p:nvPr/>
          </p:nvCxnSpPr>
          <p:spPr>
            <a:xfrm>
              <a:off x="3330716" y="5102124"/>
              <a:ext cx="1000304" cy="458165"/>
            </a:xfrm>
            <a:prstGeom prst="straightConnector1">
              <a:avLst/>
            </a:prstGeom>
            <a:noFill/>
            <a:ln w="9525" cap="flat" cmpd="sng" algn="ctr">
              <a:solidFill>
                <a:sysClr val="windowText" lastClr="000000"/>
              </a:solidFill>
              <a:prstDash val="solid"/>
              <a:headEnd w="sm" len="sm"/>
              <a:tailEnd type="arrow" w="sm" len="sm"/>
            </a:ln>
            <a:effectLst/>
          </p:spPr>
        </p:cxnSp>
        <p:cxnSp>
          <p:nvCxnSpPr>
            <p:cNvPr id="102" name="Straight Arrow Connector 101"/>
            <p:cNvCxnSpPr/>
            <p:nvPr/>
          </p:nvCxnSpPr>
          <p:spPr>
            <a:xfrm flipH="1" flipV="1">
              <a:off x="4340692" y="3343400"/>
              <a:ext cx="307508" cy="110736"/>
            </a:xfrm>
            <a:prstGeom prst="straightConnector1">
              <a:avLst/>
            </a:prstGeom>
            <a:noFill/>
            <a:ln w="9525" cap="flat" cmpd="sng" algn="ctr">
              <a:solidFill>
                <a:sysClr val="windowText" lastClr="000000"/>
              </a:solidFill>
              <a:prstDash val="solid"/>
              <a:headEnd w="sm" len="sm"/>
              <a:tailEnd type="arrow" w="sm" len="sm"/>
            </a:ln>
            <a:effectLst/>
          </p:spPr>
        </p:cxnSp>
        <p:cxnSp>
          <p:nvCxnSpPr>
            <p:cNvPr id="103" name="Straight Arrow Connector 102"/>
            <p:cNvCxnSpPr/>
            <p:nvPr/>
          </p:nvCxnSpPr>
          <p:spPr>
            <a:xfrm flipH="1">
              <a:off x="4775387" y="4692367"/>
              <a:ext cx="0" cy="306278"/>
            </a:xfrm>
            <a:prstGeom prst="straightConnector1">
              <a:avLst/>
            </a:prstGeom>
            <a:noFill/>
            <a:ln w="9525" cap="flat" cmpd="sng" algn="ctr">
              <a:solidFill>
                <a:sysClr val="windowText" lastClr="000000"/>
              </a:solidFill>
              <a:prstDash val="solid"/>
              <a:headEnd w="sm" len="sm"/>
              <a:tailEnd type="arrow" w="sm" len="sm"/>
            </a:ln>
            <a:effectLst/>
          </p:spPr>
        </p:cxnSp>
        <p:cxnSp>
          <p:nvCxnSpPr>
            <p:cNvPr id="104" name="Straight Arrow Connector 103"/>
            <p:cNvCxnSpPr/>
            <p:nvPr/>
          </p:nvCxnSpPr>
          <p:spPr>
            <a:xfrm flipH="1">
              <a:off x="4769762" y="5229026"/>
              <a:ext cx="0" cy="358008"/>
            </a:xfrm>
            <a:prstGeom prst="straightConnector1">
              <a:avLst/>
            </a:prstGeom>
            <a:noFill/>
            <a:ln w="9525" cap="flat" cmpd="sng" algn="ctr">
              <a:solidFill>
                <a:sysClr val="windowText" lastClr="000000"/>
              </a:solidFill>
              <a:prstDash val="solid"/>
              <a:headEnd w="sm" len="sm"/>
              <a:tailEnd type="arrow" w="sm" len="sm"/>
            </a:ln>
            <a:effectLst/>
          </p:spPr>
        </p:cxnSp>
        <p:sp>
          <p:nvSpPr>
            <p:cNvPr id="105" name="Freeform 104"/>
            <p:cNvSpPr/>
            <p:nvPr/>
          </p:nvSpPr>
          <p:spPr>
            <a:xfrm>
              <a:off x="3346664" y="3627977"/>
              <a:ext cx="1468096" cy="1150027"/>
            </a:xfrm>
            <a:custGeom>
              <a:avLst/>
              <a:gdLst>
                <a:gd name="connsiteX0" fmla="*/ 1243012 w 1243012"/>
                <a:gd name="connsiteY0" fmla="*/ 0 h 819150"/>
                <a:gd name="connsiteX1" fmla="*/ 790575 w 1243012"/>
                <a:gd name="connsiteY1" fmla="*/ 461962 h 819150"/>
                <a:gd name="connsiteX2" fmla="*/ 309562 w 1243012"/>
                <a:gd name="connsiteY2" fmla="*/ 714375 h 819150"/>
                <a:gd name="connsiteX3" fmla="*/ 0 w 1243012"/>
                <a:gd name="connsiteY3" fmla="*/ 819150 h 819150"/>
                <a:gd name="connsiteX0" fmla="*/ 1243012 w 1243012"/>
                <a:gd name="connsiteY0" fmla="*/ 0 h 819150"/>
                <a:gd name="connsiteX1" fmla="*/ 790575 w 1243012"/>
                <a:gd name="connsiteY1" fmla="*/ 461962 h 819150"/>
                <a:gd name="connsiteX2" fmla="*/ 309562 w 1243012"/>
                <a:gd name="connsiteY2" fmla="*/ 714375 h 819150"/>
                <a:gd name="connsiteX3" fmla="*/ 0 w 1243012"/>
                <a:gd name="connsiteY3" fmla="*/ 819150 h 819150"/>
                <a:gd name="connsiteX0" fmla="*/ 1243012 w 1243012"/>
                <a:gd name="connsiteY0" fmla="*/ 0 h 819150"/>
                <a:gd name="connsiteX1" fmla="*/ 790575 w 1243012"/>
                <a:gd name="connsiteY1" fmla="*/ 461962 h 819150"/>
                <a:gd name="connsiteX2" fmla="*/ 309562 w 1243012"/>
                <a:gd name="connsiteY2" fmla="*/ 714375 h 819150"/>
                <a:gd name="connsiteX3" fmla="*/ 0 w 1243012"/>
                <a:gd name="connsiteY3" fmla="*/ 819150 h 819150"/>
                <a:gd name="connsiteX0" fmla="*/ 1243012 w 1243012"/>
                <a:gd name="connsiteY0" fmla="*/ 0 h 819150"/>
                <a:gd name="connsiteX1" fmla="*/ 790575 w 1243012"/>
                <a:gd name="connsiteY1" fmla="*/ 461962 h 819150"/>
                <a:gd name="connsiteX2" fmla="*/ 309562 w 1243012"/>
                <a:gd name="connsiteY2" fmla="*/ 714375 h 819150"/>
                <a:gd name="connsiteX3" fmla="*/ 0 w 1243012"/>
                <a:gd name="connsiteY3" fmla="*/ 819150 h 819150"/>
                <a:gd name="connsiteX0" fmla="*/ 1243012 w 1243012"/>
                <a:gd name="connsiteY0" fmla="*/ 0 h 819150"/>
                <a:gd name="connsiteX1" fmla="*/ 790575 w 1243012"/>
                <a:gd name="connsiteY1" fmla="*/ 461962 h 819150"/>
                <a:gd name="connsiteX2" fmla="*/ 309562 w 1243012"/>
                <a:gd name="connsiteY2" fmla="*/ 714375 h 819150"/>
                <a:gd name="connsiteX3" fmla="*/ 0 w 1243012"/>
                <a:gd name="connsiteY3" fmla="*/ 819150 h 819150"/>
                <a:gd name="connsiteX0" fmla="*/ 1243012 w 1243012"/>
                <a:gd name="connsiteY0" fmla="*/ 0 h 819150"/>
                <a:gd name="connsiteX1" fmla="*/ 790575 w 1243012"/>
                <a:gd name="connsiteY1" fmla="*/ 461962 h 819150"/>
                <a:gd name="connsiteX2" fmla="*/ 309562 w 1243012"/>
                <a:gd name="connsiteY2" fmla="*/ 714375 h 819150"/>
                <a:gd name="connsiteX3" fmla="*/ 0 w 1243012"/>
                <a:gd name="connsiteY3" fmla="*/ 819150 h 819150"/>
              </a:gdLst>
              <a:ahLst/>
              <a:cxnLst>
                <a:cxn ang="0">
                  <a:pos x="connsiteX0" y="connsiteY0"/>
                </a:cxn>
                <a:cxn ang="0">
                  <a:pos x="connsiteX1" y="connsiteY1"/>
                </a:cxn>
                <a:cxn ang="0">
                  <a:pos x="connsiteX2" y="connsiteY2"/>
                </a:cxn>
                <a:cxn ang="0">
                  <a:pos x="connsiteX3" y="connsiteY3"/>
                </a:cxn>
              </a:cxnLst>
              <a:rect l="l" t="t" r="r" b="b"/>
              <a:pathLst>
                <a:path w="1243012" h="819150">
                  <a:moveTo>
                    <a:pt x="1243012" y="0"/>
                  </a:moveTo>
                  <a:cubicBezTo>
                    <a:pt x="1094581" y="171450"/>
                    <a:pt x="931863" y="357188"/>
                    <a:pt x="790575" y="461962"/>
                  </a:cubicBezTo>
                  <a:cubicBezTo>
                    <a:pt x="649287" y="566736"/>
                    <a:pt x="388937" y="678655"/>
                    <a:pt x="309562" y="714375"/>
                  </a:cubicBezTo>
                  <a:cubicBezTo>
                    <a:pt x="230187" y="750095"/>
                    <a:pt x="88900" y="796528"/>
                    <a:pt x="0" y="819150"/>
                  </a:cubicBezTo>
                </a:path>
              </a:pathLst>
            </a:custGeom>
            <a:noFill/>
            <a:ln w="9525" cap="flat" cmpd="sng" algn="ctr">
              <a:solidFill>
                <a:sysClr val="windowText" lastClr="000000"/>
              </a:solidFill>
              <a:prstDash val="solid"/>
            </a:ln>
            <a:effectLst/>
          </p:spPr>
          <p:txBody>
            <a:bodyPr rtlCol="0" anchor="ctr"/>
            <a:lstStyle/>
            <a:p>
              <a:pPr fontAlgn="auto">
                <a:spcBef>
                  <a:spcPts val="0"/>
                </a:spcBef>
                <a:spcAft>
                  <a:spcPts val="0"/>
                </a:spcAft>
                <a:defRPr/>
              </a:pPr>
              <a:endParaRPr lang="en-US" sz="1200" kern="0" dirty="0">
                <a:solidFill>
                  <a:prstClr val="black"/>
                </a:solidFill>
                <a:latin typeface="Arial" panose="020B0604020202020204" pitchFamily="34" charset="0"/>
                <a:cs typeface="+mn-cs"/>
              </a:endParaRPr>
            </a:p>
          </p:txBody>
        </p:sp>
        <p:cxnSp>
          <p:nvCxnSpPr>
            <p:cNvPr id="106" name="Straight Arrow Connector 105"/>
            <p:cNvCxnSpPr/>
            <p:nvPr/>
          </p:nvCxnSpPr>
          <p:spPr>
            <a:xfrm flipH="1">
              <a:off x="3323357" y="4771328"/>
              <a:ext cx="48874" cy="26724"/>
            </a:xfrm>
            <a:prstGeom prst="straightConnector1">
              <a:avLst/>
            </a:prstGeom>
            <a:noFill/>
            <a:ln w="9525" cap="flat" cmpd="sng" algn="ctr">
              <a:solidFill>
                <a:sysClr val="windowText" lastClr="000000"/>
              </a:solidFill>
              <a:prstDash val="solid"/>
              <a:headEnd w="sm" len="sm"/>
              <a:tailEnd type="arrow" w="sm" len="sm"/>
            </a:ln>
            <a:effectLst/>
          </p:spPr>
        </p:cxnSp>
        <p:cxnSp>
          <p:nvCxnSpPr>
            <p:cNvPr id="107" name="Straight Arrow Connector 106"/>
            <p:cNvCxnSpPr/>
            <p:nvPr/>
          </p:nvCxnSpPr>
          <p:spPr>
            <a:xfrm flipH="1">
              <a:off x="5776617" y="3317227"/>
              <a:ext cx="515" cy="558139"/>
            </a:xfrm>
            <a:prstGeom prst="straightConnector1">
              <a:avLst/>
            </a:prstGeom>
            <a:noFill/>
            <a:ln w="9525" cap="flat" cmpd="sng" algn="ctr">
              <a:solidFill>
                <a:sysClr val="windowText" lastClr="000000"/>
              </a:solidFill>
              <a:prstDash val="solid"/>
              <a:headEnd w="sm" len="sm"/>
              <a:tailEnd type="arrow" w="sm" len="sm"/>
            </a:ln>
            <a:effectLst/>
          </p:spPr>
        </p:cxnSp>
        <p:cxnSp>
          <p:nvCxnSpPr>
            <p:cNvPr id="108" name="Straight Arrow Connector 107"/>
            <p:cNvCxnSpPr/>
            <p:nvPr/>
          </p:nvCxnSpPr>
          <p:spPr>
            <a:xfrm flipH="1">
              <a:off x="5777132" y="4160227"/>
              <a:ext cx="515" cy="558139"/>
            </a:xfrm>
            <a:prstGeom prst="straightConnector1">
              <a:avLst/>
            </a:prstGeom>
            <a:noFill/>
            <a:ln w="9525" cap="flat" cmpd="sng" algn="ctr">
              <a:solidFill>
                <a:sysClr val="windowText" lastClr="000000"/>
              </a:solidFill>
              <a:prstDash val="solid"/>
              <a:headEnd w="sm" len="sm"/>
              <a:tailEnd type="arrow" w="sm" len="sm"/>
            </a:ln>
            <a:effectLst/>
          </p:spPr>
        </p:cxnSp>
        <p:sp>
          <p:nvSpPr>
            <p:cNvPr id="242" name="TextBox 241"/>
            <p:cNvSpPr txBox="1"/>
            <p:nvPr/>
          </p:nvSpPr>
          <p:spPr>
            <a:xfrm>
              <a:off x="2741105" y="3075417"/>
              <a:ext cx="1478493" cy="866061"/>
            </a:xfrm>
            <a:prstGeom prst="roundRect">
              <a:avLst/>
            </a:prstGeom>
            <a:ln/>
          </p:spPr>
          <p:style>
            <a:lnRef idx="1">
              <a:schemeClr val="accent3"/>
            </a:lnRef>
            <a:fillRef idx="3">
              <a:schemeClr val="accent3"/>
            </a:fillRef>
            <a:effectRef idx="2">
              <a:schemeClr val="accent3"/>
            </a:effectRef>
            <a:fontRef idx="minor">
              <a:schemeClr val="lt1"/>
            </a:fontRef>
          </p:style>
          <p:txBody>
            <a:bodyPr wrap="square" rtlCol="0">
              <a:spAutoFit/>
            </a:bodyPr>
            <a:lstStyle/>
            <a:p>
              <a:pPr fontAlgn="auto">
                <a:spcBef>
                  <a:spcPts val="0"/>
                </a:spcBef>
                <a:spcAft>
                  <a:spcPts val="0"/>
                </a:spcAft>
              </a:pPr>
              <a:r>
                <a:rPr lang="en-US" sz="1600" dirty="0">
                  <a:solidFill>
                    <a:schemeClr val="bg1"/>
                  </a:solidFill>
                  <a:latin typeface="Arial" panose="020B0604020202020204" pitchFamily="34" charset="0"/>
                  <a:cs typeface="Arial" pitchFamily="34" charset="0"/>
                </a:rPr>
                <a:t>Inflammatory</a:t>
              </a:r>
            </a:p>
            <a:p>
              <a:pPr fontAlgn="auto">
                <a:spcBef>
                  <a:spcPts val="0"/>
                </a:spcBef>
                <a:spcAft>
                  <a:spcPts val="0"/>
                </a:spcAft>
              </a:pPr>
              <a:r>
                <a:rPr lang="en-US" sz="1600" dirty="0">
                  <a:solidFill>
                    <a:schemeClr val="bg1"/>
                  </a:solidFill>
                  <a:latin typeface="Arial" panose="020B0604020202020204" pitchFamily="34" charset="0"/>
                  <a:cs typeface="Arial" pitchFamily="34" charset="0"/>
                </a:rPr>
                <a:t>Signals</a:t>
              </a:r>
            </a:p>
          </p:txBody>
        </p:sp>
        <p:sp>
          <p:nvSpPr>
            <p:cNvPr id="244" name="Freeform 243"/>
            <p:cNvSpPr/>
            <p:nvPr/>
          </p:nvSpPr>
          <p:spPr>
            <a:xfrm flipH="1">
              <a:off x="4267200" y="1066800"/>
              <a:ext cx="1314090" cy="300878"/>
            </a:xfrm>
            <a:custGeom>
              <a:avLst/>
              <a:gdLst>
                <a:gd name="connsiteX0" fmla="*/ 0 w 211202"/>
                <a:gd name="connsiteY0" fmla="*/ 0 h 228600"/>
                <a:gd name="connsiteX1" fmla="*/ 185738 w 211202"/>
                <a:gd name="connsiteY1" fmla="*/ 61913 h 228600"/>
                <a:gd name="connsiteX2" fmla="*/ 204788 w 211202"/>
                <a:gd name="connsiteY2" fmla="*/ 228600 h 228600"/>
                <a:gd name="connsiteX0" fmla="*/ 0 w 206784"/>
                <a:gd name="connsiteY0" fmla="*/ 0 h 228600"/>
                <a:gd name="connsiteX1" fmla="*/ 164306 w 206784"/>
                <a:gd name="connsiteY1" fmla="*/ 54770 h 228600"/>
                <a:gd name="connsiteX2" fmla="*/ 204788 w 206784"/>
                <a:gd name="connsiteY2" fmla="*/ 228600 h 228600"/>
                <a:gd name="connsiteX0" fmla="*/ 0 w 213521"/>
                <a:gd name="connsiteY0" fmla="*/ 0 h 242887"/>
                <a:gd name="connsiteX1" fmla="*/ 164306 w 213521"/>
                <a:gd name="connsiteY1" fmla="*/ 54770 h 242887"/>
                <a:gd name="connsiteX2" fmla="*/ 211932 w 213521"/>
                <a:gd name="connsiteY2" fmla="*/ 242887 h 242887"/>
                <a:gd name="connsiteX0" fmla="*/ 0 w 211932"/>
                <a:gd name="connsiteY0" fmla="*/ 0 h 242887"/>
                <a:gd name="connsiteX1" fmla="*/ 164306 w 211932"/>
                <a:gd name="connsiteY1" fmla="*/ 54770 h 242887"/>
                <a:gd name="connsiteX2" fmla="*/ 211932 w 211932"/>
                <a:gd name="connsiteY2" fmla="*/ 242887 h 242887"/>
                <a:gd name="connsiteX0" fmla="*/ 0 w 212821"/>
                <a:gd name="connsiteY0" fmla="*/ 0 h 242887"/>
                <a:gd name="connsiteX1" fmla="*/ 164306 w 212821"/>
                <a:gd name="connsiteY1" fmla="*/ 54770 h 242887"/>
                <a:gd name="connsiteX2" fmla="*/ 211932 w 212821"/>
                <a:gd name="connsiteY2" fmla="*/ 242887 h 242887"/>
                <a:gd name="connsiteX0" fmla="*/ 0 w 1162764"/>
                <a:gd name="connsiteY0" fmla="*/ 0 h 214312"/>
                <a:gd name="connsiteX1" fmla="*/ 1064419 w 1162764"/>
                <a:gd name="connsiteY1" fmla="*/ 26195 h 214312"/>
                <a:gd name="connsiteX2" fmla="*/ 1112045 w 1162764"/>
                <a:gd name="connsiteY2" fmla="*/ 214312 h 214312"/>
                <a:gd name="connsiteX0" fmla="*/ 0 w 1133675"/>
                <a:gd name="connsiteY0" fmla="*/ 0 h 214312"/>
                <a:gd name="connsiteX1" fmla="*/ 1012032 w 1133675"/>
                <a:gd name="connsiteY1" fmla="*/ 21432 h 214312"/>
                <a:gd name="connsiteX2" fmla="*/ 1112045 w 1133675"/>
                <a:gd name="connsiteY2" fmla="*/ 214312 h 214312"/>
                <a:gd name="connsiteX0" fmla="*/ 0 w 1112618"/>
                <a:gd name="connsiteY0" fmla="*/ 0 h 214312"/>
                <a:gd name="connsiteX1" fmla="*/ 1012032 w 1112618"/>
                <a:gd name="connsiteY1" fmla="*/ 21432 h 214312"/>
                <a:gd name="connsiteX2" fmla="*/ 1112045 w 1112618"/>
                <a:gd name="connsiteY2" fmla="*/ 214312 h 214312"/>
              </a:gdLst>
              <a:ahLst/>
              <a:cxnLst>
                <a:cxn ang="0">
                  <a:pos x="connsiteX0" y="connsiteY0"/>
                </a:cxn>
                <a:cxn ang="0">
                  <a:pos x="connsiteX1" y="connsiteY1"/>
                </a:cxn>
                <a:cxn ang="0">
                  <a:pos x="connsiteX2" y="connsiteY2"/>
                </a:cxn>
              </a:cxnLst>
              <a:rect l="l" t="t" r="r" b="b"/>
              <a:pathLst>
                <a:path w="1112618" h="214312">
                  <a:moveTo>
                    <a:pt x="0" y="0"/>
                  </a:moveTo>
                  <a:cubicBezTo>
                    <a:pt x="75803" y="11906"/>
                    <a:pt x="936229" y="-14287"/>
                    <a:pt x="1012032" y="21432"/>
                  </a:cubicBezTo>
                  <a:cubicBezTo>
                    <a:pt x="1087835" y="57151"/>
                    <a:pt x="1117203" y="150018"/>
                    <a:pt x="1112045" y="214312"/>
                  </a:cubicBezTo>
                </a:path>
              </a:pathLst>
            </a:custGeom>
            <a:noFill/>
            <a:ln w="9525" cap="flat" cmpd="sng" algn="ctr">
              <a:solidFill>
                <a:sysClr val="windowText" lastClr="000000"/>
              </a:solidFill>
              <a:prstDash val="solid"/>
            </a:ln>
            <a:effectLst/>
          </p:spPr>
          <p:txBody>
            <a:bodyPr rtlCol="0" anchor="ctr"/>
            <a:lstStyle/>
            <a:p>
              <a:pPr fontAlgn="auto">
                <a:spcBef>
                  <a:spcPts val="0"/>
                </a:spcBef>
                <a:spcAft>
                  <a:spcPts val="0"/>
                </a:spcAft>
                <a:defRPr/>
              </a:pPr>
              <a:endParaRPr lang="en-US" sz="1200" kern="0" dirty="0">
                <a:solidFill>
                  <a:prstClr val="black"/>
                </a:solidFill>
                <a:latin typeface="Arial" panose="020B0604020202020204" pitchFamily="34" charset="0"/>
                <a:cs typeface="+mn-cs"/>
              </a:endParaRPr>
            </a:p>
          </p:txBody>
        </p:sp>
        <p:sp>
          <p:nvSpPr>
            <p:cNvPr id="245" name="Freeform 244"/>
            <p:cNvSpPr/>
            <p:nvPr/>
          </p:nvSpPr>
          <p:spPr>
            <a:xfrm rot="2665060" flipH="1">
              <a:off x="4222936" y="1235348"/>
              <a:ext cx="91889" cy="112047"/>
            </a:xfrm>
            <a:custGeom>
              <a:avLst/>
              <a:gdLst>
                <a:gd name="connsiteX0" fmla="*/ 0 w 138112"/>
                <a:gd name="connsiteY0" fmla="*/ 0 h 161925"/>
                <a:gd name="connsiteX1" fmla="*/ 0 w 138112"/>
                <a:gd name="connsiteY1" fmla="*/ 161925 h 161925"/>
                <a:gd name="connsiteX2" fmla="*/ 138112 w 138112"/>
                <a:gd name="connsiteY2" fmla="*/ 161925 h 161925"/>
                <a:gd name="connsiteX0" fmla="*/ 28257 w 138112"/>
                <a:gd name="connsiteY0" fmla="*/ 0 h 129462"/>
                <a:gd name="connsiteX1" fmla="*/ 0 w 138112"/>
                <a:gd name="connsiteY1" fmla="*/ 129462 h 129462"/>
                <a:gd name="connsiteX2" fmla="*/ 138112 w 138112"/>
                <a:gd name="connsiteY2" fmla="*/ 129462 h 129462"/>
                <a:gd name="connsiteX0" fmla="*/ 28257 w 104664"/>
                <a:gd name="connsiteY0" fmla="*/ 0 h 129462"/>
                <a:gd name="connsiteX1" fmla="*/ 0 w 104664"/>
                <a:gd name="connsiteY1" fmla="*/ 129462 h 129462"/>
                <a:gd name="connsiteX2" fmla="*/ 104664 w 104664"/>
                <a:gd name="connsiteY2" fmla="*/ 85133 h 129462"/>
                <a:gd name="connsiteX0" fmla="*/ 15464 w 104664"/>
                <a:gd name="connsiteY0" fmla="*/ -1 h 138254"/>
                <a:gd name="connsiteX1" fmla="*/ 0 w 104664"/>
                <a:gd name="connsiteY1" fmla="*/ 138254 h 138254"/>
                <a:gd name="connsiteX2" fmla="*/ 104664 w 104664"/>
                <a:gd name="connsiteY2" fmla="*/ 93925 h 138254"/>
                <a:gd name="connsiteX0" fmla="*/ 23067 w 104664"/>
                <a:gd name="connsiteY0" fmla="*/ -1 h 141328"/>
                <a:gd name="connsiteX1" fmla="*/ 0 w 104664"/>
                <a:gd name="connsiteY1" fmla="*/ 141328 h 141328"/>
                <a:gd name="connsiteX2" fmla="*/ 104664 w 104664"/>
                <a:gd name="connsiteY2" fmla="*/ 96999 h 141328"/>
                <a:gd name="connsiteX0" fmla="*/ 23067 w 110009"/>
                <a:gd name="connsiteY0" fmla="*/ 1 h 141330"/>
                <a:gd name="connsiteX1" fmla="*/ 0 w 110009"/>
                <a:gd name="connsiteY1" fmla="*/ 141330 h 141330"/>
                <a:gd name="connsiteX2" fmla="*/ 110010 w 110009"/>
                <a:gd name="connsiteY2" fmla="*/ 126756 h 141330"/>
                <a:gd name="connsiteX0" fmla="*/ 23067 w 114995"/>
                <a:gd name="connsiteY0" fmla="*/ -1 h 141328"/>
                <a:gd name="connsiteX1" fmla="*/ 0 w 114995"/>
                <a:gd name="connsiteY1" fmla="*/ 141328 h 141328"/>
                <a:gd name="connsiteX2" fmla="*/ 114995 w 114995"/>
                <a:gd name="connsiteY2" fmla="*/ 114767 h 141328"/>
                <a:gd name="connsiteX0" fmla="*/ 23067 w 117511"/>
                <a:gd name="connsiteY0" fmla="*/ 1 h 141330"/>
                <a:gd name="connsiteX1" fmla="*/ 0 w 117511"/>
                <a:gd name="connsiteY1" fmla="*/ 141330 h 141330"/>
                <a:gd name="connsiteX2" fmla="*/ 117511 w 117511"/>
                <a:gd name="connsiteY2" fmla="*/ 111758 h 141330"/>
              </a:gdLst>
              <a:ahLst/>
              <a:cxnLst>
                <a:cxn ang="0">
                  <a:pos x="connsiteX0" y="connsiteY0"/>
                </a:cxn>
                <a:cxn ang="0">
                  <a:pos x="connsiteX1" y="connsiteY1"/>
                </a:cxn>
                <a:cxn ang="0">
                  <a:pos x="connsiteX2" y="connsiteY2"/>
                </a:cxn>
              </a:cxnLst>
              <a:rect l="l" t="t" r="r" b="b"/>
              <a:pathLst>
                <a:path w="117511" h="141330">
                  <a:moveTo>
                    <a:pt x="23067" y="1"/>
                  </a:moveTo>
                  <a:lnTo>
                    <a:pt x="0" y="141330"/>
                  </a:lnTo>
                  <a:lnTo>
                    <a:pt x="117511" y="111758"/>
                  </a:lnTo>
                </a:path>
              </a:pathLst>
            </a:custGeom>
            <a:noFill/>
            <a:ln w="3175" cap="flat" cmpd="sng" algn="ctr">
              <a:solidFill>
                <a:schemeClr val="tx1"/>
              </a:solidFill>
              <a:prstDash val="solid"/>
            </a:ln>
            <a:effectLst/>
          </p:spPr>
          <p:txBody>
            <a:bodyPr rtlCol="0" anchor="ctr"/>
            <a:lstStyle/>
            <a:p>
              <a:pPr fontAlgn="auto">
                <a:spcBef>
                  <a:spcPts val="0"/>
                </a:spcBef>
                <a:spcAft>
                  <a:spcPts val="0"/>
                </a:spcAft>
                <a:defRPr/>
              </a:pPr>
              <a:endParaRPr lang="en-US" sz="1200" kern="0" dirty="0">
                <a:solidFill>
                  <a:prstClr val="black"/>
                </a:solidFill>
                <a:latin typeface="Arial" panose="020B0604020202020204" pitchFamily="34" charset="0"/>
                <a:cs typeface="+mn-cs"/>
              </a:endParaRPr>
            </a:p>
          </p:txBody>
        </p:sp>
        <p:sp>
          <p:nvSpPr>
            <p:cNvPr id="248" name="Freeform 247"/>
            <p:cNvSpPr/>
            <p:nvPr/>
          </p:nvSpPr>
          <p:spPr>
            <a:xfrm flipH="1">
              <a:off x="1032270" y="1522403"/>
              <a:ext cx="462904" cy="1541484"/>
            </a:xfrm>
            <a:custGeom>
              <a:avLst/>
              <a:gdLst>
                <a:gd name="connsiteX0" fmla="*/ 0 w 211202"/>
                <a:gd name="connsiteY0" fmla="*/ 0 h 228600"/>
                <a:gd name="connsiteX1" fmla="*/ 185738 w 211202"/>
                <a:gd name="connsiteY1" fmla="*/ 61913 h 228600"/>
                <a:gd name="connsiteX2" fmla="*/ 204788 w 211202"/>
                <a:gd name="connsiteY2" fmla="*/ 228600 h 228600"/>
                <a:gd name="connsiteX0" fmla="*/ 0 w 206784"/>
                <a:gd name="connsiteY0" fmla="*/ 0 h 228600"/>
                <a:gd name="connsiteX1" fmla="*/ 164306 w 206784"/>
                <a:gd name="connsiteY1" fmla="*/ 54770 h 228600"/>
                <a:gd name="connsiteX2" fmla="*/ 204788 w 206784"/>
                <a:gd name="connsiteY2" fmla="*/ 228600 h 228600"/>
                <a:gd name="connsiteX0" fmla="*/ 0 w 213521"/>
                <a:gd name="connsiteY0" fmla="*/ 0 h 242887"/>
                <a:gd name="connsiteX1" fmla="*/ 164306 w 213521"/>
                <a:gd name="connsiteY1" fmla="*/ 54770 h 242887"/>
                <a:gd name="connsiteX2" fmla="*/ 211932 w 213521"/>
                <a:gd name="connsiteY2" fmla="*/ 242887 h 242887"/>
                <a:gd name="connsiteX0" fmla="*/ 0 w 211932"/>
                <a:gd name="connsiteY0" fmla="*/ 0 h 242887"/>
                <a:gd name="connsiteX1" fmla="*/ 164306 w 211932"/>
                <a:gd name="connsiteY1" fmla="*/ 54770 h 242887"/>
                <a:gd name="connsiteX2" fmla="*/ 211932 w 211932"/>
                <a:gd name="connsiteY2" fmla="*/ 242887 h 242887"/>
                <a:gd name="connsiteX0" fmla="*/ 0 w 212821"/>
                <a:gd name="connsiteY0" fmla="*/ 0 h 242887"/>
                <a:gd name="connsiteX1" fmla="*/ 164306 w 212821"/>
                <a:gd name="connsiteY1" fmla="*/ 54770 h 242887"/>
                <a:gd name="connsiteX2" fmla="*/ 211932 w 212821"/>
                <a:gd name="connsiteY2" fmla="*/ 242887 h 242887"/>
                <a:gd name="connsiteX0" fmla="*/ 0 w 1091334"/>
                <a:gd name="connsiteY0" fmla="*/ 0 h 247649"/>
                <a:gd name="connsiteX1" fmla="*/ 997743 w 1091334"/>
                <a:gd name="connsiteY1" fmla="*/ 59532 h 247649"/>
                <a:gd name="connsiteX2" fmla="*/ 1045369 w 1091334"/>
                <a:gd name="connsiteY2" fmla="*/ 247649 h 247649"/>
                <a:gd name="connsiteX0" fmla="*/ 0 w 1072183"/>
                <a:gd name="connsiteY0" fmla="*/ 0 h 247649"/>
                <a:gd name="connsiteX1" fmla="*/ 964405 w 1072183"/>
                <a:gd name="connsiteY1" fmla="*/ 59532 h 247649"/>
                <a:gd name="connsiteX2" fmla="*/ 1045369 w 1072183"/>
                <a:gd name="connsiteY2" fmla="*/ 247649 h 247649"/>
                <a:gd name="connsiteX0" fmla="*/ 0 w 1051677"/>
                <a:gd name="connsiteY0" fmla="*/ 0 h 247649"/>
                <a:gd name="connsiteX1" fmla="*/ 964405 w 1051677"/>
                <a:gd name="connsiteY1" fmla="*/ 59532 h 247649"/>
                <a:gd name="connsiteX2" fmla="*/ 1045369 w 1051677"/>
                <a:gd name="connsiteY2" fmla="*/ 247649 h 247649"/>
                <a:gd name="connsiteX0" fmla="*/ 0 w 1047435"/>
                <a:gd name="connsiteY0" fmla="*/ 0 h 247649"/>
                <a:gd name="connsiteX1" fmla="*/ 964405 w 1047435"/>
                <a:gd name="connsiteY1" fmla="*/ 59532 h 247649"/>
                <a:gd name="connsiteX2" fmla="*/ 1045369 w 1047435"/>
                <a:gd name="connsiteY2" fmla="*/ 247649 h 247649"/>
                <a:gd name="connsiteX0" fmla="*/ 0 w 1871278"/>
                <a:gd name="connsiteY0" fmla="*/ 0 h 304799"/>
                <a:gd name="connsiteX1" fmla="*/ 1712118 w 1871278"/>
                <a:gd name="connsiteY1" fmla="*/ 116682 h 304799"/>
                <a:gd name="connsiteX2" fmla="*/ 1793082 w 1871278"/>
                <a:gd name="connsiteY2" fmla="*/ 304799 h 304799"/>
                <a:gd name="connsiteX0" fmla="*/ 0 w 1807845"/>
                <a:gd name="connsiteY0" fmla="*/ 0 h 304799"/>
                <a:gd name="connsiteX1" fmla="*/ 1583530 w 1807845"/>
                <a:gd name="connsiteY1" fmla="*/ 54770 h 304799"/>
                <a:gd name="connsiteX2" fmla="*/ 1793082 w 1807845"/>
                <a:gd name="connsiteY2" fmla="*/ 304799 h 304799"/>
                <a:gd name="connsiteX0" fmla="*/ 0 w 1793671"/>
                <a:gd name="connsiteY0" fmla="*/ 0 h 304799"/>
                <a:gd name="connsiteX1" fmla="*/ 1583530 w 1793671"/>
                <a:gd name="connsiteY1" fmla="*/ 54770 h 304799"/>
                <a:gd name="connsiteX2" fmla="*/ 1793082 w 1793671"/>
                <a:gd name="connsiteY2" fmla="*/ 304799 h 304799"/>
              </a:gdLst>
              <a:ahLst/>
              <a:cxnLst>
                <a:cxn ang="0">
                  <a:pos x="connsiteX0" y="connsiteY0"/>
                </a:cxn>
                <a:cxn ang="0">
                  <a:pos x="connsiteX1" y="connsiteY1"/>
                </a:cxn>
                <a:cxn ang="0">
                  <a:pos x="connsiteX2" y="connsiteY2"/>
                </a:cxn>
              </a:cxnLst>
              <a:rect l="l" t="t" r="r" b="b"/>
              <a:pathLst>
                <a:path w="1793671" h="304799">
                  <a:moveTo>
                    <a:pt x="0" y="0"/>
                  </a:moveTo>
                  <a:cubicBezTo>
                    <a:pt x="75803" y="11906"/>
                    <a:pt x="1394221" y="13495"/>
                    <a:pt x="1583530" y="54770"/>
                  </a:cubicBezTo>
                  <a:cubicBezTo>
                    <a:pt x="1772839" y="96045"/>
                    <a:pt x="1798240" y="240505"/>
                    <a:pt x="1793082" y="304799"/>
                  </a:cubicBezTo>
                </a:path>
              </a:pathLst>
            </a:custGeom>
            <a:noFill/>
            <a:ln w="9525" cap="flat" cmpd="sng" algn="ctr">
              <a:solidFill>
                <a:sysClr val="windowText" lastClr="000000"/>
              </a:solidFill>
              <a:prstDash val="solid"/>
            </a:ln>
            <a:effectLst/>
          </p:spPr>
          <p:txBody>
            <a:bodyPr rtlCol="0" anchor="ctr"/>
            <a:lstStyle/>
            <a:p>
              <a:pPr fontAlgn="auto">
                <a:spcBef>
                  <a:spcPts val="0"/>
                </a:spcBef>
                <a:spcAft>
                  <a:spcPts val="0"/>
                </a:spcAft>
                <a:defRPr/>
              </a:pPr>
              <a:endParaRPr lang="en-US" sz="1200" kern="0" dirty="0">
                <a:solidFill>
                  <a:prstClr val="black"/>
                </a:solidFill>
                <a:latin typeface="Arial" panose="020B0604020202020204" pitchFamily="34" charset="0"/>
                <a:cs typeface="+mn-cs"/>
              </a:endParaRPr>
            </a:p>
          </p:txBody>
        </p:sp>
        <p:sp>
          <p:nvSpPr>
            <p:cNvPr id="251" name="Freeform 250"/>
            <p:cNvSpPr/>
            <p:nvPr/>
          </p:nvSpPr>
          <p:spPr>
            <a:xfrm rot="5808504" flipH="1" flipV="1">
              <a:off x="4876724" y="2940019"/>
              <a:ext cx="715011" cy="102102"/>
            </a:xfrm>
            <a:custGeom>
              <a:avLst/>
              <a:gdLst>
                <a:gd name="connsiteX0" fmla="*/ 0 w 211202"/>
                <a:gd name="connsiteY0" fmla="*/ 0 h 228600"/>
                <a:gd name="connsiteX1" fmla="*/ 185738 w 211202"/>
                <a:gd name="connsiteY1" fmla="*/ 61913 h 228600"/>
                <a:gd name="connsiteX2" fmla="*/ 204788 w 211202"/>
                <a:gd name="connsiteY2" fmla="*/ 228600 h 228600"/>
                <a:gd name="connsiteX0" fmla="*/ 0 w 206784"/>
                <a:gd name="connsiteY0" fmla="*/ 0 h 228600"/>
                <a:gd name="connsiteX1" fmla="*/ 164306 w 206784"/>
                <a:gd name="connsiteY1" fmla="*/ 54770 h 228600"/>
                <a:gd name="connsiteX2" fmla="*/ 204788 w 206784"/>
                <a:gd name="connsiteY2" fmla="*/ 228600 h 228600"/>
                <a:gd name="connsiteX0" fmla="*/ 0 w 213521"/>
                <a:gd name="connsiteY0" fmla="*/ 0 h 242887"/>
                <a:gd name="connsiteX1" fmla="*/ 164306 w 213521"/>
                <a:gd name="connsiteY1" fmla="*/ 54770 h 242887"/>
                <a:gd name="connsiteX2" fmla="*/ 211932 w 213521"/>
                <a:gd name="connsiteY2" fmla="*/ 242887 h 242887"/>
                <a:gd name="connsiteX0" fmla="*/ 0 w 211932"/>
                <a:gd name="connsiteY0" fmla="*/ 0 h 242887"/>
                <a:gd name="connsiteX1" fmla="*/ 164306 w 211932"/>
                <a:gd name="connsiteY1" fmla="*/ 54770 h 242887"/>
                <a:gd name="connsiteX2" fmla="*/ 211932 w 211932"/>
                <a:gd name="connsiteY2" fmla="*/ 242887 h 242887"/>
                <a:gd name="connsiteX0" fmla="*/ 0 w 212821"/>
                <a:gd name="connsiteY0" fmla="*/ 0 h 242887"/>
                <a:gd name="connsiteX1" fmla="*/ 164306 w 212821"/>
                <a:gd name="connsiteY1" fmla="*/ 54770 h 242887"/>
                <a:gd name="connsiteX2" fmla="*/ 211932 w 212821"/>
                <a:gd name="connsiteY2" fmla="*/ 242887 h 242887"/>
                <a:gd name="connsiteX0" fmla="*/ 0 w 1091334"/>
                <a:gd name="connsiteY0" fmla="*/ 0 h 247649"/>
                <a:gd name="connsiteX1" fmla="*/ 997743 w 1091334"/>
                <a:gd name="connsiteY1" fmla="*/ 59532 h 247649"/>
                <a:gd name="connsiteX2" fmla="*/ 1045369 w 1091334"/>
                <a:gd name="connsiteY2" fmla="*/ 247649 h 247649"/>
                <a:gd name="connsiteX0" fmla="*/ 0 w 1072183"/>
                <a:gd name="connsiteY0" fmla="*/ 0 h 247649"/>
                <a:gd name="connsiteX1" fmla="*/ 964405 w 1072183"/>
                <a:gd name="connsiteY1" fmla="*/ 59532 h 247649"/>
                <a:gd name="connsiteX2" fmla="*/ 1045369 w 1072183"/>
                <a:gd name="connsiteY2" fmla="*/ 247649 h 247649"/>
                <a:gd name="connsiteX0" fmla="*/ 0 w 1051677"/>
                <a:gd name="connsiteY0" fmla="*/ 0 h 247649"/>
                <a:gd name="connsiteX1" fmla="*/ 964405 w 1051677"/>
                <a:gd name="connsiteY1" fmla="*/ 59532 h 247649"/>
                <a:gd name="connsiteX2" fmla="*/ 1045369 w 1051677"/>
                <a:gd name="connsiteY2" fmla="*/ 247649 h 247649"/>
                <a:gd name="connsiteX0" fmla="*/ 0 w 1047435"/>
                <a:gd name="connsiteY0" fmla="*/ 0 h 247649"/>
                <a:gd name="connsiteX1" fmla="*/ 964405 w 1047435"/>
                <a:gd name="connsiteY1" fmla="*/ 59532 h 247649"/>
                <a:gd name="connsiteX2" fmla="*/ 1045369 w 1047435"/>
                <a:gd name="connsiteY2" fmla="*/ 247649 h 247649"/>
                <a:gd name="connsiteX0" fmla="*/ 0 w 1871278"/>
                <a:gd name="connsiteY0" fmla="*/ 0 h 304799"/>
                <a:gd name="connsiteX1" fmla="*/ 1712118 w 1871278"/>
                <a:gd name="connsiteY1" fmla="*/ 116682 h 304799"/>
                <a:gd name="connsiteX2" fmla="*/ 1793082 w 1871278"/>
                <a:gd name="connsiteY2" fmla="*/ 304799 h 304799"/>
                <a:gd name="connsiteX0" fmla="*/ 0 w 1807845"/>
                <a:gd name="connsiteY0" fmla="*/ 0 h 304799"/>
                <a:gd name="connsiteX1" fmla="*/ 1583530 w 1807845"/>
                <a:gd name="connsiteY1" fmla="*/ 54770 h 304799"/>
                <a:gd name="connsiteX2" fmla="*/ 1793082 w 1807845"/>
                <a:gd name="connsiteY2" fmla="*/ 304799 h 304799"/>
                <a:gd name="connsiteX0" fmla="*/ 0 w 1793671"/>
                <a:gd name="connsiteY0" fmla="*/ 0 h 304799"/>
                <a:gd name="connsiteX1" fmla="*/ 1583530 w 1793671"/>
                <a:gd name="connsiteY1" fmla="*/ 54770 h 304799"/>
                <a:gd name="connsiteX2" fmla="*/ 1793082 w 1793671"/>
                <a:gd name="connsiteY2" fmla="*/ 304799 h 304799"/>
              </a:gdLst>
              <a:ahLst/>
              <a:cxnLst>
                <a:cxn ang="0">
                  <a:pos x="connsiteX0" y="connsiteY0"/>
                </a:cxn>
                <a:cxn ang="0">
                  <a:pos x="connsiteX1" y="connsiteY1"/>
                </a:cxn>
                <a:cxn ang="0">
                  <a:pos x="connsiteX2" y="connsiteY2"/>
                </a:cxn>
              </a:cxnLst>
              <a:rect l="l" t="t" r="r" b="b"/>
              <a:pathLst>
                <a:path w="1793671" h="304799">
                  <a:moveTo>
                    <a:pt x="0" y="0"/>
                  </a:moveTo>
                  <a:cubicBezTo>
                    <a:pt x="75803" y="11906"/>
                    <a:pt x="1394221" y="13495"/>
                    <a:pt x="1583530" y="54770"/>
                  </a:cubicBezTo>
                  <a:cubicBezTo>
                    <a:pt x="1772839" y="96045"/>
                    <a:pt x="1798240" y="240505"/>
                    <a:pt x="1793082" y="304799"/>
                  </a:cubicBezTo>
                </a:path>
              </a:pathLst>
            </a:custGeom>
            <a:noFill/>
            <a:ln w="9525" cap="flat" cmpd="sng" algn="ctr">
              <a:solidFill>
                <a:sysClr val="windowText" lastClr="000000"/>
              </a:solidFill>
              <a:prstDash val="solid"/>
            </a:ln>
            <a:effectLst/>
          </p:spPr>
          <p:txBody>
            <a:bodyPr rtlCol="0" anchor="ctr"/>
            <a:lstStyle/>
            <a:p>
              <a:pPr fontAlgn="auto">
                <a:spcBef>
                  <a:spcPts val="0"/>
                </a:spcBef>
                <a:spcAft>
                  <a:spcPts val="0"/>
                </a:spcAft>
                <a:defRPr/>
              </a:pPr>
              <a:endParaRPr lang="en-US" sz="1200" kern="0" dirty="0">
                <a:solidFill>
                  <a:prstClr val="black"/>
                </a:solidFill>
                <a:latin typeface="Arial" panose="020B0604020202020204" pitchFamily="34" charset="0"/>
                <a:cs typeface="+mn-cs"/>
              </a:endParaRPr>
            </a:p>
          </p:txBody>
        </p:sp>
        <p:sp>
          <p:nvSpPr>
            <p:cNvPr id="252" name="TextBox 251"/>
            <p:cNvSpPr txBox="1"/>
            <p:nvPr/>
          </p:nvSpPr>
          <p:spPr>
            <a:xfrm>
              <a:off x="1200102" y="4800599"/>
              <a:ext cx="624175" cy="774896"/>
            </a:xfrm>
            <a:prstGeom prst="roundRect">
              <a:avLst/>
            </a:prstGeom>
            <a:ln/>
          </p:spPr>
          <p:style>
            <a:lnRef idx="1">
              <a:schemeClr val="accent3"/>
            </a:lnRef>
            <a:fillRef idx="3">
              <a:schemeClr val="accent3"/>
            </a:fillRef>
            <a:effectRef idx="2">
              <a:schemeClr val="accent3"/>
            </a:effectRef>
            <a:fontRef idx="minor">
              <a:schemeClr val="lt1"/>
            </a:fontRef>
          </p:style>
          <p:txBody>
            <a:bodyPr wrap="none" rtlCol="0">
              <a:spAutoFit/>
            </a:bodyPr>
            <a:lstStyle/>
            <a:p>
              <a:pPr fontAlgn="auto">
                <a:spcBef>
                  <a:spcPts val="0"/>
                </a:spcBef>
                <a:spcAft>
                  <a:spcPts val="0"/>
                </a:spcAft>
              </a:pPr>
              <a:r>
                <a:rPr lang="en-US" sz="1400" dirty="0">
                  <a:solidFill>
                    <a:schemeClr val="bg1"/>
                  </a:solidFill>
                  <a:latin typeface="Arial" panose="020B0604020202020204" pitchFamily="34" charset="0"/>
                  <a:cs typeface="Arial" pitchFamily="34" charset="0"/>
                </a:rPr>
                <a:t>ROS</a:t>
              </a:r>
            </a:p>
            <a:p>
              <a:pPr fontAlgn="auto">
                <a:spcBef>
                  <a:spcPts val="0"/>
                </a:spcBef>
                <a:spcAft>
                  <a:spcPts val="0"/>
                </a:spcAft>
              </a:pPr>
              <a:r>
                <a:rPr lang="en-US" sz="1400" dirty="0">
                  <a:solidFill>
                    <a:schemeClr val="bg1"/>
                  </a:solidFill>
                  <a:latin typeface="Arial" panose="020B0604020202020204" pitchFamily="34" charset="0"/>
                  <a:cs typeface="Arial" pitchFamily="34" charset="0"/>
                </a:rPr>
                <a:t>RNS</a:t>
              </a:r>
            </a:p>
          </p:txBody>
        </p:sp>
        <p:sp>
          <p:nvSpPr>
            <p:cNvPr id="239" name="Rounded Rectangle 238"/>
            <p:cNvSpPr/>
            <p:nvPr/>
          </p:nvSpPr>
          <p:spPr>
            <a:xfrm>
              <a:off x="3581400" y="1447800"/>
              <a:ext cx="1126587" cy="866061"/>
            </a:xfrm>
            <a:prstGeom prst="roundRect">
              <a:avLst/>
            </a:prstGeom>
            <a:noFill/>
          </p:spPr>
          <p:style>
            <a:lnRef idx="1">
              <a:schemeClr val="accent5"/>
            </a:lnRef>
            <a:fillRef idx="3">
              <a:schemeClr val="accent5"/>
            </a:fillRef>
            <a:effectRef idx="2">
              <a:schemeClr val="accent5"/>
            </a:effectRef>
            <a:fontRef idx="minor">
              <a:schemeClr val="lt1"/>
            </a:fontRef>
          </p:style>
          <p:txBody>
            <a:bodyPr wrap="square">
              <a:spAutoFit/>
            </a:bodyPr>
            <a:lstStyle/>
            <a:p>
              <a:pPr fontAlgn="auto">
                <a:spcBef>
                  <a:spcPts val="0"/>
                </a:spcBef>
                <a:spcAft>
                  <a:spcPts val="0"/>
                </a:spcAft>
              </a:pPr>
              <a:r>
                <a:rPr lang="en-US" sz="1600" dirty="0">
                  <a:solidFill>
                    <a:schemeClr val="accent1"/>
                  </a:solidFill>
                  <a:latin typeface="Arial" panose="020B0604020202020204" pitchFamily="34" charset="0"/>
                  <a:cs typeface="Arial" pitchFamily="34" charset="0"/>
                </a:rPr>
                <a:t>Lipid </a:t>
              </a:r>
            </a:p>
            <a:p>
              <a:pPr fontAlgn="auto">
                <a:spcBef>
                  <a:spcPts val="0"/>
                </a:spcBef>
                <a:spcAft>
                  <a:spcPts val="0"/>
                </a:spcAft>
              </a:pPr>
              <a:r>
                <a:rPr lang="en-US" sz="1600" dirty="0">
                  <a:solidFill>
                    <a:schemeClr val="accent1"/>
                  </a:solidFill>
                  <a:latin typeface="Arial" panose="020B0604020202020204" pitchFamily="34" charset="0"/>
                  <a:cs typeface="Arial" pitchFamily="34" charset="0"/>
                </a:rPr>
                <a:t>Oxidation</a:t>
              </a:r>
            </a:p>
          </p:txBody>
        </p:sp>
        <p:cxnSp>
          <p:nvCxnSpPr>
            <p:cNvPr id="260" name="Straight Arrow Connector 259"/>
            <p:cNvCxnSpPr/>
            <p:nvPr/>
          </p:nvCxnSpPr>
          <p:spPr>
            <a:xfrm flipH="1">
              <a:off x="3351276" y="1772139"/>
              <a:ext cx="309141" cy="252490"/>
            </a:xfrm>
            <a:prstGeom prst="straightConnector1">
              <a:avLst/>
            </a:prstGeom>
            <a:noFill/>
            <a:ln w="28575" cap="flat" cmpd="sng" algn="ctr">
              <a:solidFill>
                <a:sysClr val="windowText" lastClr="000000"/>
              </a:solidFill>
              <a:prstDash val="solid"/>
              <a:headEnd w="sm" len="sm"/>
              <a:tailEnd type="arrow" w="sm" len="sm"/>
            </a:ln>
            <a:effectLst/>
          </p:spPr>
        </p:cxnSp>
        <p:cxnSp>
          <p:nvCxnSpPr>
            <p:cNvPr id="261" name="Straight Arrow Connector 260"/>
            <p:cNvCxnSpPr/>
            <p:nvPr/>
          </p:nvCxnSpPr>
          <p:spPr>
            <a:xfrm>
              <a:off x="3055924" y="1761180"/>
              <a:ext cx="277425" cy="272549"/>
            </a:xfrm>
            <a:prstGeom prst="straightConnector1">
              <a:avLst/>
            </a:prstGeom>
            <a:noFill/>
            <a:ln w="28575" cap="flat" cmpd="sng" algn="ctr">
              <a:solidFill>
                <a:sysClr val="windowText" lastClr="000000"/>
              </a:solidFill>
              <a:prstDash val="solid"/>
              <a:headEnd w="sm" len="sm"/>
              <a:tailEnd type="arrow" w="sm" len="sm"/>
            </a:ln>
            <a:effectLst/>
          </p:spPr>
        </p:cxnSp>
        <p:sp>
          <p:nvSpPr>
            <p:cNvPr id="23" name="TextBox 22"/>
            <p:cNvSpPr txBox="1"/>
            <p:nvPr/>
          </p:nvSpPr>
          <p:spPr>
            <a:xfrm>
              <a:off x="7223730" y="2404401"/>
              <a:ext cx="1168296" cy="866061"/>
            </a:xfrm>
            <a:prstGeom prst="roundRect">
              <a:avLst/>
            </a:prstGeom>
            <a:ln/>
          </p:spPr>
          <p:style>
            <a:lnRef idx="1">
              <a:schemeClr val="accent5"/>
            </a:lnRef>
            <a:fillRef idx="3">
              <a:schemeClr val="accent5"/>
            </a:fillRef>
            <a:effectRef idx="2">
              <a:schemeClr val="accent5"/>
            </a:effectRef>
            <a:fontRef idx="minor">
              <a:schemeClr val="lt1"/>
            </a:fontRef>
          </p:style>
          <p:txBody>
            <a:bodyPr wrap="none" rtlCol="0">
              <a:spAutoFit/>
            </a:bodyPr>
            <a:lstStyle/>
            <a:p>
              <a:pPr fontAlgn="auto">
                <a:spcBef>
                  <a:spcPts val="0"/>
                </a:spcBef>
                <a:spcAft>
                  <a:spcPts val="0"/>
                </a:spcAft>
              </a:pPr>
              <a:r>
                <a:rPr lang="en-US" sz="1600" dirty="0">
                  <a:solidFill>
                    <a:schemeClr val="accent1"/>
                  </a:solidFill>
                  <a:latin typeface="Arial" panose="020B0604020202020204" pitchFamily="34" charset="0"/>
                  <a:cs typeface="Arial" pitchFamily="34" charset="0"/>
                </a:rPr>
                <a:t>↓Insulin + </a:t>
              </a:r>
            </a:p>
            <a:p>
              <a:pPr fontAlgn="auto">
                <a:spcBef>
                  <a:spcPts val="0"/>
                </a:spcBef>
                <a:spcAft>
                  <a:spcPts val="0"/>
                </a:spcAft>
              </a:pPr>
              <a:r>
                <a:rPr lang="en-US" sz="1600" dirty="0">
                  <a:solidFill>
                    <a:schemeClr val="accent1"/>
                  </a:solidFill>
                  <a:latin typeface="Arial" panose="020B0604020202020204" pitchFamily="34" charset="0"/>
                  <a:cs typeface="Arial" pitchFamily="34" charset="0"/>
                </a:rPr>
                <a:t>C-peptide</a:t>
              </a:r>
            </a:p>
          </p:txBody>
        </p:sp>
        <p:sp>
          <p:nvSpPr>
            <p:cNvPr id="90" name="TextBox 89"/>
            <p:cNvSpPr txBox="1"/>
            <p:nvPr/>
          </p:nvSpPr>
          <p:spPr>
            <a:xfrm>
              <a:off x="4602635" y="3264388"/>
              <a:ext cx="738734" cy="501404"/>
            </a:xfrm>
            <a:prstGeom prst="round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fontAlgn="auto">
                <a:spcBef>
                  <a:spcPts val="0"/>
                </a:spcBef>
                <a:spcAft>
                  <a:spcPts val="0"/>
                </a:spcAft>
              </a:pPr>
              <a:r>
                <a:rPr lang="en-US" sz="1600" dirty="0">
                  <a:solidFill>
                    <a:schemeClr val="bg1"/>
                  </a:solidFill>
                  <a:latin typeface="Arial" panose="020B0604020202020204" pitchFamily="34" charset="0"/>
                  <a:cs typeface="Arial" pitchFamily="34" charset="0"/>
                </a:rPr>
                <a:t>FFAs</a:t>
              </a:r>
            </a:p>
          </p:txBody>
        </p:sp>
        <p:sp>
          <p:nvSpPr>
            <p:cNvPr id="241" name="TextBox 240"/>
            <p:cNvSpPr txBox="1"/>
            <p:nvPr/>
          </p:nvSpPr>
          <p:spPr>
            <a:xfrm>
              <a:off x="5137166" y="565582"/>
              <a:ext cx="2016103" cy="2187942"/>
            </a:xfrm>
            <a:prstGeom prst="roundRect">
              <a:avLst/>
            </a:prstGeom>
            <a:ln/>
          </p:spPr>
          <p:style>
            <a:lnRef idx="1">
              <a:schemeClr val="accent2"/>
            </a:lnRef>
            <a:fillRef idx="3">
              <a:schemeClr val="accent2"/>
            </a:fillRef>
            <a:effectRef idx="2">
              <a:schemeClr val="accent2"/>
            </a:effectRef>
            <a:fontRef idx="minor">
              <a:schemeClr val="lt1"/>
            </a:fontRef>
          </p:style>
          <p:txBody>
            <a:bodyPr wrap="square" lIns="251999" rtlCol="0">
              <a:spAutoFit/>
            </a:bodyPr>
            <a:lstStyle/>
            <a:p>
              <a:pPr fontAlgn="auto">
                <a:spcBef>
                  <a:spcPts val="0"/>
                </a:spcBef>
                <a:spcAft>
                  <a:spcPts val="0"/>
                </a:spcAft>
                <a:defRPr/>
              </a:pPr>
              <a:r>
                <a:rPr lang="en-US" kern="0" dirty="0">
                  <a:solidFill>
                    <a:schemeClr val="bg1"/>
                  </a:solidFill>
                  <a:latin typeface="Arial" panose="020B0604020202020204" pitchFamily="34" charset="0"/>
                  <a:cs typeface="Arial" pitchFamily="34" charset="0"/>
                </a:rPr>
                <a:t>Dyslipidemia</a:t>
              </a:r>
            </a:p>
            <a:p>
              <a:pPr fontAlgn="auto">
                <a:spcBef>
                  <a:spcPts val="0"/>
                </a:spcBef>
                <a:spcAft>
                  <a:spcPts val="0"/>
                </a:spcAft>
                <a:defRPr/>
              </a:pPr>
              <a:r>
                <a:rPr lang="en-US" kern="0" dirty="0">
                  <a:solidFill>
                    <a:schemeClr val="bg1"/>
                  </a:solidFill>
                  <a:latin typeface="Arial" panose="020B0604020202020204" pitchFamily="34" charset="0"/>
                  <a:cs typeface="Arial" pitchFamily="34" charset="0"/>
                </a:rPr>
                <a:t>↑Triglycerides</a:t>
              </a:r>
            </a:p>
            <a:p>
              <a:pPr fontAlgn="auto">
                <a:spcBef>
                  <a:spcPts val="0"/>
                </a:spcBef>
                <a:spcAft>
                  <a:spcPts val="0"/>
                </a:spcAft>
                <a:defRPr/>
              </a:pPr>
              <a:r>
                <a:rPr lang="en-US" kern="0" dirty="0">
                  <a:solidFill>
                    <a:schemeClr val="bg1"/>
                  </a:solidFill>
                  <a:latin typeface="Arial" panose="020B0604020202020204" pitchFamily="34" charset="0"/>
                  <a:cs typeface="Arial" pitchFamily="34" charset="0"/>
                </a:rPr>
                <a:t>↑LDL</a:t>
              </a:r>
            </a:p>
            <a:p>
              <a:pPr fontAlgn="auto">
                <a:spcBef>
                  <a:spcPts val="0"/>
                </a:spcBef>
                <a:spcAft>
                  <a:spcPts val="0"/>
                </a:spcAft>
                <a:defRPr/>
              </a:pPr>
              <a:r>
                <a:rPr lang="en-US" kern="0" dirty="0">
                  <a:solidFill>
                    <a:schemeClr val="bg1"/>
                  </a:solidFill>
                  <a:latin typeface="Arial" panose="020B0604020202020204" pitchFamily="34" charset="0"/>
                  <a:cs typeface="Arial" pitchFamily="34" charset="0"/>
                </a:rPr>
                <a:t>↓HDL</a:t>
              </a:r>
            </a:p>
            <a:p>
              <a:pPr fontAlgn="auto">
                <a:spcBef>
                  <a:spcPts val="0"/>
                </a:spcBef>
                <a:spcAft>
                  <a:spcPts val="0"/>
                </a:spcAft>
                <a:defRPr/>
              </a:pPr>
              <a:r>
                <a:rPr lang="en-US" kern="0" dirty="0">
                  <a:solidFill>
                    <a:schemeClr val="bg1"/>
                  </a:solidFill>
                  <a:latin typeface="Arial" panose="020B0604020202020204" pitchFamily="34" charset="0"/>
                  <a:cs typeface="Arial" pitchFamily="34" charset="0"/>
                </a:rPr>
                <a:t>↑FFA</a:t>
              </a:r>
            </a:p>
          </p:txBody>
        </p:sp>
        <p:sp>
          <p:nvSpPr>
            <p:cNvPr id="73" name="TextBox 72"/>
            <p:cNvSpPr txBox="1"/>
            <p:nvPr/>
          </p:nvSpPr>
          <p:spPr>
            <a:xfrm>
              <a:off x="769941" y="3072010"/>
              <a:ext cx="993056" cy="501404"/>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fontAlgn="auto">
                <a:spcBef>
                  <a:spcPts val="0"/>
                </a:spcBef>
                <a:spcAft>
                  <a:spcPts val="0"/>
                </a:spcAft>
              </a:pPr>
              <a:r>
                <a:rPr lang="en-US" sz="1600" dirty="0">
                  <a:solidFill>
                    <a:schemeClr val="bg1"/>
                  </a:solidFill>
                  <a:latin typeface="Arial" panose="020B0604020202020204" pitchFamily="34" charset="0"/>
                  <a:cs typeface="Arial" pitchFamily="34" charset="0"/>
                </a:rPr>
                <a:t>Glucose</a:t>
              </a:r>
            </a:p>
          </p:txBody>
        </p:sp>
      </p:grpSp>
      <p:sp>
        <p:nvSpPr>
          <p:cNvPr id="7" name="Footer Placeholder 6">
            <a:extLst>
              <a:ext uri="{FF2B5EF4-FFF2-40B4-BE49-F238E27FC236}">
                <a16:creationId xmlns:a16="http://schemas.microsoft.com/office/drawing/2014/main" id="{2A0F0B3D-50D4-5934-DB38-1030895A635E}"/>
              </a:ext>
            </a:extLst>
          </p:cNvPr>
          <p:cNvSpPr>
            <a:spLocks noGrp="1"/>
          </p:cNvSpPr>
          <p:nvPr>
            <p:ph type="ftr" sz="quarter" idx="10"/>
          </p:nvPr>
        </p:nvSpPr>
        <p:spPr/>
        <p:txBody>
          <a:bodyPr/>
          <a:lstStyle/>
          <a:p>
            <a:pPr>
              <a:defRPr/>
            </a:pPr>
            <a:r>
              <a:rPr lang="en-US" sz="900" dirty="0">
                <a:cs typeface="Arial" panose="020B0604020202020204" pitchFamily="34" charset="0"/>
              </a:rPr>
              <a:t>Pop-Busui R, </a:t>
            </a:r>
            <a:r>
              <a:rPr lang="en-US" dirty="0">
                <a:cs typeface="Arial" panose="020B0604020202020204" pitchFamily="34" charset="0"/>
              </a:rPr>
              <a:t>et al</a:t>
            </a:r>
            <a:r>
              <a:rPr lang="en-US" sz="900" dirty="0">
                <a:cs typeface="Arial" panose="020B0604020202020204" pitchFamily="34" charset="0"/>
              </a:rPr>
              <a:t>. </a:t>
            </a:r>
            <a:r>
              <a:rPr lang="en-US" sz="900" i="1" dirty="0">
                <a:cs typeface="Arial" panose="020B0604020202020204" pitchFamily="34" charset="0"/>
              </a:rPr>
              <a:t>Diabetes Care</a:t>
            </a:r>
            <a:r>
              <a:rPr lang="en-US" sz="900" dirty="0">
                <a:cs typeface="Arial" panose="020B0604020202020204" pitchFamily="34" charset="0"/>
              </a:rPr>
              <a:t>. 2017;40(1):136-154.</a:t>
            </a:r>
          </a:p>
        </p:txBody>
      </p:sp>
      <p:sp>
        <p:nvSpPr>
          <p:cNvPr id="9" name="Slide Number Placeholder 8">
            <a:extLst>
              <a:ext uri="{FF2B5EF4-FFF2-40B4-BE49-F238E27FC236}">
                <a16:creationId xmlns:a16="http://schemas.microsoft.com/office/drawing/2014/main" id="{DFF783DD-A5AF-54D7-FF8C-50FCA9D2F4C2}"/>
              </a:ext>
            </a:extLst>
          </p:cNvPr>
          <p:cNvSpPr>
            <a:spLocks noGrp="1"/>
          </p:cNvSpPr>
          <p:nvPr>
            <p:ph type="sldNum" sz="quarter" idx="11"/>
          </p:nvPr>
        </p:nvSpPr>
        <p:spPr/>
        <p:txBody>
          <a:bodyPr/>
          <a:lstStyle/>
          <a:p>
            <a:fld id="{4D7A9B50-DC23-4CBD-AD84-2E584048E2EE}" type="slidenum">
              <a:rPr lang="de-DE" altLang="de-DE" smtClean="0"/>
              <a:pPr/>
              <a:t>15</a:t>
            </a:fld>
            <a:endParaRPr lang="de-DE" altLang="de-DE"/>
          </a:p>
        </p:txBody>
      </p:sp>
      <p:sp>
        <p:nvSpPr>
          <p:cNvPr id="11" name="Title 10">
            <a:extLst>
              <a:ext uri="{FF2B5EF4-FFF2-40B4-BE49-F238E27FC236}">
                <a16:creationId xmlns:a16="http://schemas.microsoft.com/office/drawing/2014/main" id="{27447EE0-2E78-2C7B-DAB6-A11E304AB97C}"/>
              </a:ext>
            </a:extLst>
          </p:cNvPr>
          <p:cNvSpPr>
            <a:spLocks noGrp="1"/>
          </p:cNvSpPr>
          <p:nvPr>
            <p:ph type="title"/>
          </p:nvPr>
        </p:nvSpPr>
        <p:spPr>
          <a:xfrm>
            <a:off x="414596" y="310199"/>
            <a:ext cx="11355713" cy="749341"/>
          </a:xfrm>
        </p:spPr>
        <p:txBody>
          <a:bodyPr/>
          <a:lstStyle/>
          <a:p>
            <a:r>
              <a:rPr lang="en-US" dirty="0">
                <a:latin typeface="Arial"/>
                <a:cs typeface="Arial"/>
              </a:rPr>
              <a:t>Mechanism of Diabetic Neuropathy</a:t>
            </a:r>
          </a:p>
        </p:txBody>
      </p:sp>
      <p:sp>
        <p:nvSpPr>
          <p:cNvPr id="5" name="CuadroTexto 4">
            <a:extLst>
              <a:ext uri="{FF2B5EF4-FFF2-40B4-BE49-F238E27FC236}">
                <a16:creationId xmlns:a16="http://schemas.microsoft.com/office/drawing/2014/main" id="{1A67A6BC-3036-6F69-14F4-A9F69F3E7951}"/>
              </a:ext>
            </a:extLst>
          </p:cNvPr>
          <p:cNvSpPr txBox="1"/>
          <p:nvPr/>
        </p:nvSpPr>
        <p:spPr>
          <a:xfrm rot="21076569">
            <a:off x="3884682" y="4185093"/>
            <a:ext cx="1007717" cy="669414"/>
          </a:xfrm>
          <a:prstGeom prst="rect">
            <a:avLst/>
          </a:prstGeom>
          <a:noFill/>
        </p:spPr>
        <p:txBody>
          <a:bodyPr wrap="square" rtlCol="0">
            <a:spAutoFit/>
          </a:bodyPr>
          <a:lstStyle/>
          <a:p>
            <a:r>
              <a:rPr lang="en-US" sz="1200" b="1" dirty="0"/>
              <a:t>Electron transport overload</a:t>
            </a:r>
          </a:p>
        </p:txBody>
      </p:sp>
      <p:sp>
        <p:nvSpPr>
          <p:cNvPr id="8" name="CuadroTexto 1">
            <a:extLst>
              <a:ext uri="{FF2B5EF4-FFF2-40B4-BE49-F238E27FC236}">
                <a16:creationId xmlns:a16="http://schemas.microsoft.com/office/drawing/2014/main" id="{92301F79-3872-9037-2DC4-579E459300E0}"/>
              </a:ext>
            </a:extLst>
          </p:cNvPr>
          <p:cNvSpPr txBox="1"/>
          <p:nvPr/>
        </p:nvSpPr>
        <p:spPr>
          <a:xfrm>
            <a:off x="398205" y="6090247"/>
            <a:ext cx="10160527" cy="400110"/>
          </a:xfrm>
          <a:prstGeom prst="rect">
            <a:avLst/>
          </a:prstGeom>
          <a:noFill/>
        </p:spPr>
        <p:txBody>
          <a:bodyPr wrap="square">
            <a:spAutoFit/>
          </a:bodyPr>
          <a:lstStyle/>
          <a:p>
            <a:r>
              <a:rPr lang="en-US" sz="1000" dirty="0">
                <a:solidFill>
                  <a:schemeClr val="tx2"/>
                </a:solidFill>
              </a:rPr>
              <a:t>Akt, serine/threonine kinase; DNA, deoxyribonucleic acid; ER, endoplasmic reticulum; FFA, free fatty acids; HDL, high-density lipoprotein; IGT, impaired glucose tolerance; LDL, low-density lipoprotein; MetS, metabolic síndrome; ROS, reactive oxygen species; RNS, reactive nitrogen species.</a:t>
            </a:r>
          </a:p>
        </p:txBody>
      </p:sp>
    </p:spTree>
    <p:extLst>
      <p:ext uri="{BB962C8B-B14F-4D97-AF65-F5344CB8AC3E}">
        <p14:creationId xmlns:p14="http://schemas.microsoft.com/office/powerpoint/2010/main" val="3124547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51EA76-7CC9-930A-144A-6D9837BF7B7E}"/>
              </a:ext>
            </a:extLst>
          </p:cNvPr>
          <p:cNvSpPr>
            <a:spLocks noGrp="1"/>
          </p:cNvSpPr>
          <p:nvPr>
            <p:ph type="title"/>
          </p:nvPr>
        </p:nvSpPr>
        <p:spPr/>
        <p:txBody>
          <a:bodyPr/>
          <a:lstStyle/>
          <a:p>
            <a:r>
              <a:rPr lang="en-US" dirty="0"/>
              <a:t>Risk Factors for DPN (T1D)</a:t>
            </a:r>
          </a:p>
        </p:txBody>
      </p:sp>
      <p:sp>
        <p:nvSpPr>
          <p:cNvPr id="5" name="Footer Placeholder 4">
            <a:extLst>
              <a:ext uri="{FF2B5EF4-FFF2-40B4-BE49-F238E27FC236}">
                <a16:creationId xmlns:a16="http://schemas.microsoft.com/office/drawing/2014/main" id="{966DA0D2-F346-F4B6-AFA0-8DAABD0EBD56}"/>
              </a:ext>
            </a:extLst>
          </p:cNvPr>
          <p:cNvSpPr>
            <a:spLocks noGrp="1"/>
          </p:cNvSpPr>
          <p:nvPr>
            <p:ph type="ftr" sz="quarter" idx="10"/>
          </p:nvPr>
        </p:nvSpPr>
        <p:spPr/>
        <p:txBody>
          <a:bodyPr/>
          <a:lstStyle/>
          <a:p>
            <a:pPr>
              <a:defRPr/>
            </a:pPr>
            <a:r>
              <a:rPr lang="de-DE" altLang="en-US" sz="900">
                <a:cs typeface="Arial" panose="020B0604020202020204" pitchFamily="34" charset="0"/>
              </a:rPr>
              <a:t>Tesfaye S, et al</a:t>
            </a:r>
            <a:r>
              <a:rPr lang="de-DE" altLang="en-US" sz="900" i="1">
                <a:cs typeface="Arial" panose="020B0604020202020204" pitchFamily="34" charset="0"/>
              </a:rPr>
              <a:t>. N Engl J Med. </a:t>
            </a:r>
            <a:r>
              <a:rPr lang="de-DE" altLang="en-US" sz="900">
                <a:cs typeface="Arial" panose="020B0604020202020204" pitchFamily="34" charset="0"/>
              </a:rPr>
              <a:t>2005;352:341-350</a:t>
            </a:r>
            <a:r>
              <a:rPr lang="de-DE" altLang="en-US">
                <a:cs typeface="Arial" panose="020B0604020202020204" pitchFamily="34" charset="0"/>
              </a:rPr>
              <a:t>.</a:t>
            </a:r>
            <a:endParaRPr lang="de-DE" altLang="en-US" sz="900">
              <a:cs typeface="Arial" panose="020B0604020202020204" pitchFamily="34" charset="0"/>
            </a:endParaRPr>
          </a:p>
        </p:txBody>
      </p:sp>
      <p:sp>
        <p:nvSpPr>
          <p:cNvPr id="114689" name="Rectangle 2">
            <a:extLst>
              <a:ext uri="{FF2B5EF4-FFF2-40B4-BE49-F238E27FC236}">
                <a16:creationId xmlns:a16="http://schemas.microsoft.com/office/drawing/2014/main" id="{FD95BF7D-85E1-1A93-A4BA-2E7C950FCB5B}"/>
              </a:ext>
            </a:extLst>
          </p:cNvPr>
          <p:cNvSpPr>
            <a:spLocks noChangeArrowheads="1"/>
          </p:cNvSpPr>
          <p:nvPr/>
        </p:nvSpPr>
        <p:spPr bwMode="auto">
          <a:xfrm>
            <a:off x="2471739" y="533400"/>
            <a:ext cx="867092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dirty="0">
              <a:latin typeface="Arial" panose="020B0604020202020204" pitchFamily="34" charset="0"/>
            </a:endParaRPr>
          </a:p>
        </p:txBody>
      </p:sp>
      <p:sp>
        <p:nvSpPr>
          <p:cNvPr id="114690" name="Rectangle 3">
            <a:extLst>
              <a:ext uri="{FF2B5EF4-FFF2-40B4-BE49-F238E27FC236}">
                <a16:creationId xmlns:a16="http://schemas.microsoft.com/office/drawing/2014/main" id="{2C25F814-62EE-2A88-8ED4-97763488ABB5}"/>
              </a:ext>
            </a:extLst>
          </p:cNvPr>
          <p:cNvSpPr>
            <a:spLocks noChangeArrowheads="1"/>
          </p:cNvSpPr>
          <p:nvPr/>
        </p:nvSpPr>
        <p:spPr bwMode="auto">
          <a:xfrm>
            <a:off x="1441129" y="1100618"/>
            <a:ext cx="7010400" cy="505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3600" dirty="0">
              <a:solidFill>
                <a:schemeClr val="tx1">
                  <a:lumMod val="65000"/>
                  <a:lumOff val="35000"/>
                </a:schemeClr>
              </a:solidFill>
              <a:latin typeface="Arial" panose="020B0604020202020204" pitchFamily="34" charset="0"/>
            </a:endParaRPr>
          </a:p>
        </p:txBody>
      </p:sp>
      <p:sp>
        <p:nvSpPr>
          <p:cNvPr id="114693" name="Line 6">
            <a:extLst>
              <a:ext uri="{FF2B5EF4-FFF2-40B4-BE49-F238E27FC236}">
                <a16:creationId xmlns:a16="http://schemas.microsoft.com/office/drawing/2014/main" id="{CABC1A1D-64E8-622B-95C3-531CA71AC383}"/>
              </a:ext>
            </a:extLst>
          </p:cNvPr>
          <p:cNvSpPr>
            <a:spLocks noChangeShapeType="1"/>
          </p:cNvSpPr>
          <p:nvPr/>
        </p:nvSpPr>
        <p:spPr bwMode="auto">
          <a:xfrm flipV="1">
            <a:off x="2866278" y="5715903"/>
            <a:ext cx="3175" cy="80963"/>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txBody>
          <a:bodyPr/>
          <a:lstStyle/>
          <a:p>
            <a:endParaRPr lang="en-QA" sz="1600">
              <a:latin typeface="Arial" panose="020B0604020202020204" pitchFamily="34" charset="0"/>
            </a:endParaRPr>
          </a:p>
        </p:txBody>
      </p:sp>
      <p:sp>
        <p:nvSpPr>
          <p:cNvPr id="114697" name="Line 10">
            <a:extLst>
              <a:ext uri="{FF2B5EF4-FFF2-40B4-BE49-F238E27FC236}">
                <a16:creationId xmlns:a16="http://schemas.microsoft.com/office/drawing/2014/main" id="{8195EBC6-664A-EE46-2EA9-8DFA8D64EA0D}"/>
              </a:ext>
            </a:extLst>
          </p:cNvPr>
          <p:cNvSpPr>
            <a:spLocks noChangeShapeType="1"/>
          </p:cNvSpPr>
          <p:nvPr/>
        </p:nvSpPr>
        <p:spPr bwMode="auto">
          <a:xfrm flipV="1">
            <a:off x="8365804" y="5715903"/>
            <a:ext cx="1588" cy="80963"/>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14698" name="Rectangle 11">
            <a:extLst>
              <a:ext uri="{FF2B5EF4-FFF2-40B4-BE49-F238E27FC236}">
                <a16:creationId xmlns:a16="http://schemas.microsoft.com/office/drawing/2014/main" id="{BD3764D9-CD89-24E1-CD9A-580DC0B0C710}"/>
              </a:ext>
            </a:extLst>
          </p:cNvPr>
          <p:cNvSpPr>
            <a:spLocks noChangeArrowheads="1"/>
          </p:cNvSpPr>
          <p:nvPr/>
        </p:nvSpPr>
        <p:spPr bwMode="auto">
          <a:xfrm>
            <a:off x="3028951" y="6164263"/>
            <a:ext cx="37306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altLang="en-US" sz="2100">
                <a:solidFill>
                  <a:srgbClr val="FFFFFF"/>
                </a:solidFill>
                <a:latin typeface="Arial" panose="020B0604020202020204" pitchFamily="34" charset="0"/>
              </a:rPr>
              <a:t>0.9</a:t>
            </a:r>
            <a:endParaRPr lang="de-DE" altLang="en-US" sz="2400">
              <a:solidFill>
                <a:srgbClr val="FFFFFF"/>
              </a:solidFill>
              <a:latin typeface="Arial" panose="020B0604020202020204" pitchFamily="34" charset="0"/>
            </a:endParaRPr>
          </a:p>
        </p:txBody>
      </p:sp>
      <p:sp>
        <p:nvSpPr>
          <p:cNvPr id="114699" name="Rectangle 15">
            <a:extLst>
              <a:ext uri="{FF2B5EF4-FFF2-40B4-BE49-F238E27FC236}">
                <a16:creationId xmlns:a16="http://schemas.microsoft.com/office/drawing/2014/main" id="{53577BB4-4E9A-B449-3A34-3D259611F990}"/>
              </a:ext>
            </a:extLst>
          </p:cNvPr>
          <p:cNvSpPr>
            <a:spLocks noChangeArrowheads="1"/>
          </p:cNvSpPr>
          <p:nvPr/>
        </p:nvSpPr>
        <p:spPr bwMode="auto">
          <a:xfrm>
            <a:off x="9644064" y="6173788"/>
            <a:ext cx="1492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altLang="en-US" sz="2100">
                <a:solidFill>
                  <a:srgbClr val="FFFFFF"/>
                </a:solidFill>
                <a:latin typeface="Arial" panose="020B0604020202020204" pitchFamily="34" charset="0"/>
              </a:rPr>
              <a:t>4</a:t>
            </a:r>
            <a:endParaRPr lang="de-DE" altLang="en-US" sz="2400">
              <a:solidFill>
                <a:srgbClr val="FFFFFF"/>
              </a:solidFill>
              <a:latin typeface="Arial" panose="020B0604020202020204" pitchFamily="34" charset="0"/>
            </a:endParaRPr>
          </a:p>
        </p:txBody>
      </p:sp>
      <p:sp>
        <p:nvSpPr>
          <p:cNvPr id="83984" name="Text Box 16">
            <a:extLst>
              <a:ext uri="{FF2B5EF4-FFF2-40B4-BE49-F238E27FC236}">
                <a16:creationId xmlns:a16="http://schemas.microsoft.com/office/drawing/2014/main" id="{B84DCAE5-8A7D-F8FC-20F2-71ED09C88148}"/>
              </a:ext>
            </a:extLst>
          </p:cNvPr>
          <p:cNvSpPr txBox="1">
            <a:spLocks noChangeArrowheads="1"/>
          </p:cNvSpPr>
          <p:nvPr/>
        </p:nvSpPr>
        <p:spPr bwMode="auto">
          <a:xfrm>
            <a:off x="1648665" y="4999941"/>
            <a:ext cx="2662510" cy="500137"/>
          </a:xfrm>
          <a:prstGeom prst="rect">
            <a:avLst/>
          </a:prstGeom>
          <a:noFill/>
          <a:ln w="9525">
            <a:noFill/>
            <a:miter lim="800000"/>
            <a:headEnd/>
            <a:tailEnd/>
          </a:ln>
          <a:effectLst/>
        </p:spPr>
        <p:txBody>
          <a:bodyPr wrap="square">
            <a:spAutoFit/>
          </a:bodyPr>
          <a:lstStyle>
            <a:lvl1pPr>
              <a:defRPr sz="3600" b="1">
                <a:solidFill>
                  <a:schemeClr val="tx1"/>
                </a:solidFill>
                <a:latin typeface="Arial" charset="0"/>
                <a:ea typeface="ＭＳ Ｐゴシック" charset="-128"/>
              </a:defRPr>
            </a:lvl1pPr>
            <a:lvl2pPr marL="742950" indent="-285750">
              <a:defRPr sz="3600" b="1">
                <a:solidFill>
                  <a:schemeClr val="tx1"/>
                </a:solidFill>
                <a:latin typeface="Arial" charset="0"/>
                <a:ea typeface="ＭＳ Ｐゴシック" charset="-128"/>
              </a:defRPr>
            </a:lvl2pPr>
            <a:lvl3pPr marL="1143000" indent="-228600">
              <a:defRPr sz="3600" b="1">
                <a:solidFill>
                  <a:schemeClr val="tx1"/>
                </a:solidFill>
                <a:latin typeface="Arial" charset="0"/>
                <a:ea typeface="ＭＳ Ｐゴシック" charset="-128"/>
              </a:defRPr>
            </a:lvl3pPr>
            <a:lvl4pPr marL="1600200" indent="-228600">
              <a:defRPr sz="3600" b="1">
                <a:solidFill>
                  <a:schemeClr val="tx1"/>
                </a:solidFill>
                <a:latin typeface="Arial" charset="0"/>
                <a:ea typeface="ＭＳ Ｐゴシック" charset="-128"/>
              </a:defRPr>
            </a:lvl4pPr>
            <a:lvl5pPr marL="2057400" indent="-228600">
              <a:defRPr sz="3600" b="1">
                <a:solidFill>
                  <a:schemeClr val="tx1"/>
                </a:solidFill>
                <a:latin typeface="Arial" charset="0"/>
                <a:ea typeface="ＭＳ Ｐゴシック" charset="-128"/>
              </a:defRPr>
            </a:lvl5pPr>
            <a:lvl6pPr marL="2514600" indent="-228600" eaLnBrk="0" fontAlgn="base" hangingPunct="0">
              <a:spcBef>
                <a:spcPct val="0"/>
              </a:spcBef>
              <a:spcAft>
                <a:spcPct val="0"/>
              </a:spcAft>
              <a:defRPr sz="3600" b="1">
                <a:solidFill>
                  <a:schemeClr val="tx1"/>
                </a:solidFill>
                <a:latin typeface="Arial" charset="0"/>
                <a:ea typeface="ＭＳ Ｐゴシック" charset="-128"/>
              </a:defRPr>
            </a:lvl6pPr>
            <a:lvl7pPr marL="2971800" indent="-228600" eaLnBrk="0" fontAlgn="base" hangingPunct="0">
              <a:spcBef>
                <a:spcPct val="0"/>
              </a:spcBef>
              <a:spcAft>
                <a:spcPct val="0"/>
              </a:spcAft>
              <a:defRPr sz="3600" b="1">
                <a:solidFill>
                  <a:schemeClr val="tx1"/>
                </a:solidFill>
                <a:latin typeface="Arial" charset="0"/>
                <a:ea typeface="ＭＳ Ｐゴシック" charset="-128"/>
              </a:defRPr>
            </a:lvl7pPr>
            <a:lvl8pPr marL="3429000" indent="-228600" eaLnBrk="0" fontAlgn="base" hangingPunct="0">
              <a:spcBef>
                <a:spcPct val="0"/>
              </a:spcBef>
              <a:spcAft>
                <a:spcPct val="0"/>
              </a:spcAft>
              <a:defRPr sz="3600" b="1">
                <a:solidFill>
                  <a:schemeClr val="tx1"/>
                </a:solidFill>
                <a:latin typeface="Arial" charset="0"/>
                <a:ea typeface="ＭＳ Ｐゴシック" charset="-128"/>
              </a:defRPr>
            </a:lvl8pPr>
            <a:lvl9pPr marL="3886200" indent="-228600" eaLnBrk="0" fontAlgn="base" hangingPunct="0">
              <a:spcBef>
                <a:spcPct val="0"/>
              </a:spcBef>
              <a:spcAft>
                <a:spcPct val="0"/>
              </a:spcAft>
              <a:defRPr sz="3600" b="1">
                <a:solidFill>
                  <a:schemeClr val="tx1"/>
                </a:solidFill>
                <a:latin typeface="Arial" charset="0"/>
                <a:ea typeface="ＭＳ Ｐゴシック" charset="-128"/>
              </a:defRPr>
            </a:lvl9pPr>
          </a:lstStyle>
          <a:p>
            <a:pPr eaLnBrk="1" hangingPunct="1">
              <a:defRPr/>
            </a:pPr>
            <a:r>
              <a:rPr lang="de-DE" altLang="en-US" sz="1600" b="0">
                <a:latin typeface="Arial" panose="020B0604020202020204" pitchFamily="34" charset="0"/>
              </a:rPr>
              <a:t>Total cholesterol</a:t>
            </a:r>
          </a:p>
          <a:p>
            <a:pPr eaLnBrk="1" hangingPunct="1">
              <a:defRPr/>
            </a:pPr>
            <a:r>
              <a:rPr lang="de-DE" altLang="en-US" sz="1000" b="0" i="1">
                <a:latin typeface="Arial" panose="020B0604020202020204" pitchFamily="34" charset="0"/>
              </a:rPr>
              <a:t>P</a:t>
            </a:r>
            <a:r>
              <a:rPr lang="de-DE" altLang="en-US" sz="1000" b="0">
                <a:latin typeface="Arial" panose="020B0604020202020204" pitchFamily="34" charset="0"/>
              </a:rPr>
              <a:t>=0.08</a:t>
            </a:r>
          </a:p>
        </p:txBody>
      </p:sp>
      <p:sp>
        <p:nvSpPr>
          <p:cNvPr id="83985" name="Text Box 17">
            <a:extLst>
              <a:ext uri="{FF2B5EF4-FFF2-40B4-BE49-F238E27FC236}">
                <a16:creationId xmlns:a16="http://schemas.microsoft.com/office/drawing/2014/main" id="{B3D4210B-6BEA-1D9A-DD79-D98A2003B71C}"/>
              </a:ext>
            </a:extLst>
          </p:cNvPr>
          <p:cNvSpPr txBox="1">
            <a:spLocks noChangeArrowheads="1"/>
          </p:cNvSpPr>
          <p:nvPr/>
        </p:nvSpPr>
        <p:spPr bwMode="auto">
          <a:xfrm>
            <a:off x="1648665" y="4483034"/>
            <a:ext cx="2420282" cy="500137"/>
          </a:xfrm>
          <a:prstGeom prst="rect">
            <a:avLst/>
          </a:prstGeom>
          <a:noFill/>
          <a:ln w="9525">
            <a:noFill/>
            <a:miter lim="800000"/>
            <a:headEnd/>
            <a:tailEnd/>
          </a:ln>
          <a:effectLst/>
        </p:spPr>
        <p:txBody>
          <a:bodyPr wrap="square">
            <a:spAutoFit/>
          </a:bodyPr>
          <a:lstStyle>
            <a:lvl1pPr>
              <a:defRPr sz="3600" b="1">
                <a:solidFill>
                  <a:schemeClr val="tx1"/>
                </a:solidFill>
                <a:latin typeface="Arial" charset="0"/>
                <a:ea typeface="ＭＳ Ｐゴシック" charset="-128"/>
              </a:defRPr>
            </a:lvl1pPr>
            <a:lvl2pPr marL="742950" indent="-285750">
              <a:defRPr sz="3600" b="1">
                <a:solidFill>
                  <a:schemeClr val="tx1"/>
                </a:solidFill>
                <a:latin typeface="Arial" charset="0"/>
                <a:ea typeface="ＭＳ Ｐゴシック" charset="-128"/>
              </a:defRPr>
            </a:lvl2pPr>
            <a:lvl3pPr marL="1143000" indent="-228600">
              <a:defRPr sz="3600" b="1">
                <a:solidFill>
                  <a:schemeClr val="tx1"/>
                </a:solidFill>
                <a:latin typeface="Arial" charset="0"/>
                <a:ea typeface="ＭＳ Ｐゴシック" charset="-128"/>
              </a:defRPr>
            </a:lvl3pPr>
            <a:lvl4pPr marL="1600200" indent="-228600">
              <a:defRPr sz="3600" b="1">
                <a:solidFill>
                  <a:schemeClr val="tx1"/>
                </a:solidFill>
                <a:latin typeface="Arial" charset="0"/>
                <a:ea typeface="ＭＳ Ｐゴシック" charset="-128"/>
              </a:defRPr>
            </a:lvl4pPr>
            <a:lvl5pPr marL="2057400" indent="-228600">
              <a:defRPr sz="3600" b="1">
                <a:solidFill>
                  <a:schemeClr val="tx1"/>
                </a:solidFill>
                <a:latin typeface="Arial" charset="0"/>
                <a:ea typeface="ＭＳ Ｐゴシック" charset="-128"/>
              </a:defRPr>
            </a:lvl5pPr>
            <a:lvl6pPr marL="2514600" indent="-228600" eaLnBrk="0" fontAlgn="base" hangingPunct="0">
              <a:spcBef>
                <a:spcPct val="0"/>
              </a:spcBef>
              <a:spcAft>
                <a:spcPct val="0"/>
              </a:spcAft>
              <a:defRPr sz="3600" b="1">
                <a:solidFill>
                  <a:schemeClr val="tx1"/>
                </a:solidFill>
                <a:latin typeface="Arial" charset="0"/>
                <a:ea typeface="ＭＳ Ｐゴシック" charset="-128"/>
              </a:defRPr>
            </a:lvl6pPr>
            <a:lvl7pPr marL="2971800" indent="-228600" eaLnBrk="0" fontAlgn="base" hangingPunct="0">
              <a:spcBef>
                <a:spcPct val="0"/>
              </a:spcBef>
              <a:spcAft>
                <a:spcPct val="0"/>
              </a:spcAft>
              <a:defRPr sz="3600" b="1">
                <a:solidFill>
                  <a:schemeClr val="tx1"/>
                </a:solidFill>
                <a:latin typeface="Arial" charset="0"/>
                <a:ea typeface="ＭＳ Ｐゴシック" charset="-128"/>
              </a:defRPr>
            </a:lvl7pPr>
            <a:lvl8pPr marL="3429000" indent="-228600" eaLnBrk="0" fontAlgn="base" hangingPunct="0">
              <a:spcBef>
                <a:spcPct val="0"/>
              </a:spcBef>
              <a:spcAft>
                <a:spcPct val="0"/>
              </a:spcAft>
              <a:defRPr sz="3600" b="1">
                <a:solidFill>
                  <a:schemeClr val="tx1"/>
                </a:solidFill>
                <a:latin typeface="Arial" charset="0"/>
                <a:ea typeface="ＭＳ Ｐゴシック" charset="-128"/>
              </a:defRPr>
            </a:lvl8pPr>
            <a:lvl9pPr marL="3886200" indent="-228600" eaLnBrk="0" fontAlgn="base" hangingPunct="0">
              <a:spcBef>
                <a:spcPct val="0"/>
              </a:spcBef>
              <a:spcAft>
                <a:spcPct val="0"/>
              </a:spcAft>
              <a:defRPr sz="3600" b="1">
                <a:solidFill>
                  <a:schemeClr val="tx1"/>
                </a:solidFill>
                <a:latin typeface="Arial" charset="0"/>
                <a:ea typeface="ＭＳ Ｐゴシック" charset="-128"/>
              </a:defRPr>
            </a:lvl9pPr>
          </a:lstStyle>
          <a:p>
            <a:pPr eaLnBrk="1" hangingPunct="1">
              <a:defRPr/>
            </a:pPr>
            <a:r>
              <a:rPr lang="de-DE" altLang="en-US" sz="1600" b="0">
                <a:latin typeface="Arial" panose="020B0604020202020204" pitchFamily="34" charset="0"/>
              </a:rPr>
              <a:t>Triglycerides</a:t>
            </a:r>
          </a:p>
          <a:p>
            <a:pPr eaLnBrk="1" hangingPunct="1">
              <a:defRPr/>
            </a:pPr>
            <a:r>
              <a:rPr lang="de-DE" altLang="en-US" sz="1000" b="0" i="1">
                <a:latin typeface="Arial" panose="020B0604020202020204" pitchFamily="34" charset="0"/>
              </a:rPr>
              <a:t>P</a:t>
            </a:r>
            <a:r>
              <a:rPr lang="de-DE" altLang="en-US" sz="1000" b="0">
                <a:latin typeface="Arial" panose="020B0604020202020204" pitchFamily="34" charset="0"/>
              </a:rPr>
              <a:t>=0.03</a:t>
            </a:r>
          </a:p>
        </p:txBody>
      </p:sp>
      <p:sp>
        <p:nvSpPr>
          <p:cNvPr id="83986" name="Text Box 18">
            <a:extLst>
              <a:ext uri="{FF2B5EF4-FFF2-40B4-BE49-F238E27FC236}">
                <a16:creationId xmlns:a16="http://schemas.microsoft.com/office/drawing/2014/main" id="{E33402C7-87F3-BBDE-44C6-0BC3132B60B8}"/>
              </a:ext>
            </a:extLst>
          </p:cNvPr>
          <p:cNvSpPr txBox="1">
            <a:spLocks noChangeArrowheads="1"/>
          </p:cNvSpPr>
          <p:nvPr/>
        </p:nvSpPr>
        <p:spPr bwMode="auto">
          <a:xfrm>
            <a:off x="1648665" y="3966130"/>
            <a:ext cx="1366366" cy="500137"/>
          </a:xfrm>
          <a:prstGeom prst="rect">
            <a:avLst/>
          </a:prstGeom>
          <a:noFill/>
          <a:ln w="9525">
            <a:noFill/>
            <a:miter lim="800000"/>
            <a:headEnd/>
            <a:tailEnd/>
          </a:ln>
          <a:effectLst/>
        </p:spPr>
        <p:txBody>
          <a:bodyPr wrap="square">
            <a:spAutoFit/>
          </a:bodyPr>
          <a:lstStyle>
            <a:lvl1pPr>
              <a:defRPr sz="3600" b="1">
                <a:solidFill>
                  <a:schemeClr val="tx1"/>
                </a:solidFill>
                <a:latin typeface="Arial" charset="0"/>
                <a:ea typeface="ＭＳ Ｐゴシック" charset="-128"/>
              </a:defRPr>
            </a:lvl1pPr>
            <a:lvl2pPr marL="742950" indent="-285750">
              <a:defRPr sz="3600" b="1">
                <a:solidFill>
                  <a:schemeClr val="tx1"/>
                </a:solidFill>
                <a:latin typeface="Arial" charset="0"/>
                <a:ea typeface="ＭＳ Ｐゴシック" charset="-128"/>
              </a:defRPr>
            </a:lvl2pPr>
            <a:lvl3pPr marL="1143000" indent="-228600">
              <a:defRPr sz="3600" b="1">
                <a:solidFill>
                  <a:schemeClr val="tx1"/>
                </a:solidFill>
                <a:latin typeface="Arial" charset="0"/>
                <a:ea typeface="ＭＳ Ｐゴシック" charset="-128"/>
              </a:defRPr>
            </a:lvl3pPr>
            <a:lvl4pPr marL="1600200" indent="-228600">
              <a:defRPr sz="3600" b="1">
                <a:solidFill>
                  <a:schemeClr val="tx1"/>
                </a:solidFill>
                <a:latin typeface="Arial" charset="0"/>
                <a:ea typeface="ＭＳ Ｐゴシック" charset="-128"/>
              </a:defRPr>
            </a:lvl4pPr>
            <a:lvl5pPr marL="2057400" indent="-228600">
              <a:defRPr sz="3600" b="1">
                <a:solidFill>
                  <a:schemeClr val="tx1"/>
                </a:solidFill>
                <a:latin typeface="Arial" charset="0"/>
                <a:ea typeface="ＭＳ Ｐゴシック" charset="-128"/>
              </a:defRPr>
            </a:lvl5pPr>
            <a:lvl6pPr marL="2514600" indent="-228600" eaLnBrk="0" fontAlgn="base" hangingPunct="0">
              <a:spcBef>
                <a:spcPct val="0"/>
              </a:spcBef>
              <a:spcAft>
                <a:spcPct val="0"/>
              </a:spcAft>
              <a:defRPr sz="3600" b="1">
                <a:solidFill>
                  <a:schemeClr val="tx1"/>
                </a:solidFill>
                <a:latin typeface="Arial" charset="0"/>
                <a:ea typeface="ＭＳ Ｐゴシック" charset="-128"/>
              </a:defRPr>
            </a:lvl6pPr>
            <a:lvl7pPr marL="2971800" indent="-228600" eaLnBrk="0" fontAlgn="base" hangingPunct="0">
              <a:spcBef>
                <a:spcPct val="0"/>
              </a:spcBef>
              <a:spcAft>
                <a:spcPct val="0"/>
              </a:spcAft>
              <a:defRPr sz="3600" b="1">
                <a:solidFill>
                  <a:schemeClr val="tx1"/>
                </a:solidFill>
                <a:latin typeface="Arial" charset="0"/>
                <a:ea typeface="ＭＳ Ｐゴシック" charset="-128"/>
              </a:defRPr>
            </a:lvl7pPr>
            <a:lvl8pPr marL="3429000" indent="-228600" eaLnBrk="0" fontAlgn="base" hangingPunct="0">
              <a:spcBef>
                <a:spcPct val="0"/>
              </a:spcBef>
              <a:spcAft>
                <a:spcPct val="0"/>
              </a:spcAft>
              <a:defRPr sz="3600" b="1">
                <a:solidFill>
                  <a:schemeClr val="tx1"/>
                </a:solidFill>
                <a:latin typeface="Arial" charset="0"/>
                <a:ea typeface="ＭＳ Ｐゴシック" charset="-128"/>
              </a:defRPr>
            </a:lvl8pPr>
            <a:lvl9pPr marL="3886200" indent="-228600" eaLnBrk="0" fontAlgn="base" hangingPunct="0">
              <a:spcBef>
                <a:spcPct val="0"/>
              </a:spcBef>
              <a:spcAft>
                <a:spcPct val="0"/>
              </a:spcAft>
              <a:defRPr sz="3600" b="1">
                <a:solidFill>
                  <a:schemeClr val="tx1"/>
                </a:solidFill>
                <a:latin typeface="Arial" charset="0"/>
                <a:ea typeface="ＭＳ Ｐゴシック" charset="-128"/>
              </a:defRPr>
            </a:lvl9pPr>
          </a:lstStyle>
          <a:p>
            <a:pPr eaLnBrk="1" hangingPunct="1">
              <a:defRPr/>
            </a:pPr>
            <a:r>
              <a:rPr lang="de-DE" altLang="en-US" sz="1600" b="0">
                <a:latin typeface="Arial" panose="020B0604020202020204" pitchFamily="34" charset="0"/>
              </a:rPr>
              <a:t>BMI</a:t>
            </a:r>
          </a:p>
          <a:p>
            <a:pPr eaLnBrk="1" hangingPunct="1">
              <a:defRPr/>
            </a:pPr>
            <a:r>
              <a:rPr lang="de-DE" altLang="en-US" sz="1050" b="0" i="1">
                <a:latin typeface="Arial" panose="020B0604020202020204" pitchFamily="34" charset="0"/>
              </a:rPr>
              <a:t>P</a:t>
            </a:r>
            <a:r>
              <a:rPr lang="de-DE" altLang="en-US" sz="1050" b="0">
                <a:latin typeface="Arial" panose="020B0604020202020204" pitchFamily="34" charset="0"/>
              </a:rPr>
              <a:t>=&lt;0.001</a:t>
            </a:r>
          </a:p>
        </p:txBody>
      </p:sp>
      <p:sp>
        <p:nvSpPr>
          <p:cNvPr id="83987" name="Text Box 19">
            <a:extLst>
              <a:ext uri="{FF2B5EF4-FFF2-40B4-BE49-F238E27FC236}">
                <a16:creationId xmlns:a16="http://schemas.microsoft.com/office/drawing/2014/main" id="{925DA663-DFAB-CD03-B88D-9B3AF0EFF2B2}"/>
              </a:ext>
            </a:extLst>
          </p:cNvPr>
          <p:cNvSpPr txBox="1">
            <a:spLocks noChangeArrowheads="1"/>
          </p:cNvSpPr>
          <p:nvPr/>
        </p:nvSpPr>
        <p:spPr bwMode="auto">
          <a:xfrm>
            <a:off x="1648665" y="3449226"/>
            <a:ext cx="2806526" cy="500137"/>
          </a:xfrm>
          <a:prstGeom prst="rect">
            <a:avLst/>
          </a:prstGeom>
          <a:noFill/>
          <a:ln w="9525">
            <a:noFill/>
            <a:miter lim="800000"/>
            <a:headEnd/>
            <a:tailEnd/>
          </a:ln>
          <a:effectLst/>
        </p:spPr>
        <p:txBody>
          <a:bodyPr wrap="square">
            <a:spAutoFit/>
          </a:bodyPr>
          <a:lstStyle>
            <a:lvl1pPr>
              <a:defRPr sz="3600" b="1">
                <a:solidFill>
                  <a:schemeClr val="tx1"/>
                </a:solidFill>
                <a:latin typeface="Arial" charset="0"/>
                <a:ea typeface="ＭＳ Ｐゴシック" charset="-128"/>
              </a:defRPr>
            </a:lvl1pPr>
            <a:lvl2pPr marL="742950" indent="-285750">
              <a:defRPr sz="3600" b="1">
                <a:solidFill>
                  <a:schemeClr val="tx1"/>
                </a:solidFill>
                <a:latin typeface="Arial" charset="0"/>
                <a:ea typeface="ＭＳ Ｐゴシック" charset="-128"/>
              </a:defRPr>
            </a:lvl2pPr>
            <a:lvl3pPr marL="1143000" indent="-228600">
              <a:defRPr sz="3600" b="1">
                <a:solidFill>
                  <a:schemeClr val="tx1"/>
                </a:solidFill>
                <a:latin typeface="Arial" charset="0"/>
                <a:ea typeface="ＭＳ Ｐゴシック" charset="-128"/>
              </a:defRPr>
            </a:lvl3pPr>
            <a:lvl4pPr marL="1600200" indent="-228600">
              <a:defRPr sz="3600" b="1">
                <a:solidFill>
                  <a:schemeClr val="tx1"/>
                </a:solidFill>
                <a:latin typeface="Arial" charset="0"/>
                <a:ea typeface="ＭＳ Ｐゴシック" charset="-128"/>
              </a:defRPr>
            </a:lvl4pPr>
            <a:lvl5pPr marL="2057400" indent="-228600">
              <a:defRPr sz="3600" b="1">
                <a:solidFill>
                  <a:schemeClr val="tx1"/>
                </a:solidFill>
                <a:latin typeface="Arial" charset="0"/>
                <a:ea typeface="ＭＳ Ｐゴシック" charset="-128"/>
              </a:defRPr>
            </a:lvl5pPr>
            <a:lvl6pPr marL="2514600" indent="-228600" eaLnBrk="0" fontAlgn="base" hangingPunct="0">
              <a:spcBef>
                <a:spcPct val="0"/>
              </a:spcBef>
              <a:spcAft>
                <a:spcPct val="0"/>
              </a:spcAft>
              <a:defRPr sz="3600" b="1">
                <a:solidFill>
                  <a:schemeClr val="tx1"/>
                </a:solidFill>
                <a:latin typeface="Arial" charset="0"/>
                <a:ea typeface="ＭＳ Ｐゴシック" charset="-128"/>
              </a:defRPr>
            </a:lvl6pPr>
            <a:lvl7pPr marL="2971800" indent="-228600" eaLnBrk="0" fontAlgn="base" hangingPunct="0">
              <a:spcBef>
                <a:spcPct val="0"/>
              </a:spcBef>
              <a:spcAft>
                <a:spcPct val="0"/>
              </a:spcAft>
              <a:defRPr sz="3600" b="1">
                <a:solidFill>
                  <a:schemeClr val="tx1"/>
                </a:solidFill>
                <a:latin typeface="Arial" charset="0"/>
                <a:ea typeface="ＭＳ Ｐゴシック" charset="-128"/>
              </a:defRPr>
            </a:lvl7pPr>
            <a:lvl8pPr marL="3429000" indent="-228600" eaLnBrk="0" fontAlgn="base" hangingPunct="0">
              <a:spcBef>
                <a:spcPct val="0"/>
              </a:spcBef>
              <a:spcAft>
                <a:spcPct val="0"/>
              </a:spcAft>
              <a:defRPr sz="3600" b="1">
                <a:solidFill>
                  <a:schemeClr val="tx1"/>
                </a:solidFill>
                <a:latin typeface="Arial" charset="0"/>
                <a:ea typeface="ＭＳ Ｐゴシック" charset="-128"/>
              </a:defRPr>
            </a:lvl8pPr>
            <a:lvl9pPr marL="3886200" indent="-228600" eaLnBrk="0" fontAlgn="base" hangingPunct="0">
              <a:spcBef>
                <a:spcPct val="0"/>
              </a:spcBef>
              <a:spcAft>
                <a:spcPct val="0"/>
              </a:spcAft>
              <a:defRPr sz="3600" b="1">
                <a:solidFill>
                  <a:schemeClr val="tx1"/>
                </a:solidFill>
                <a:latin typeface="Arial" charset="0"/>
                <a:ea typeface="ＭＳ Ｐゴシック" charset="-128"/>
              </a:defRPr>
            </a:lvl9pPr>
          </a:lstStyle>
          <a:p>
            <a:pPr eaLnBrk="1" hangingPunct="1">
              <a:defRPr/>
            </a:pPr>
            <a:r>
              <a:rPr lang="de-DE" altLang="en-US" sz="1600" b="0">
                <a:latin typeface="Arial" panose="020B0604020202020204" pitchFamily="34" charset="0"/>
              </a:rPr>
              <a:t>Diabetes duration</a:t>
            </a:r>
          </a:p>
          <a:p>
            <a:pPr eaLnBrk="1" hangingPunct="1">
              <a:defRPr/>
            </a:pPr>
            <a:r>
              <a:rPr lang="de-DE" altLang="en-US" sz="1050" b="0" i="1">
                <a:latin typeface="Arial" panose="020B0604020202020204" pitchFamily="34" charset="0"/>
              </a:rPr>
              <a:t>P</a:t>
            </a:r>
            <a:r>
              <a:rPr lang="de-DE" altLang="en-US" sz="1050" b="0">
                <a:latin typeface="Arial" panose="020B0604020202020204" pitchFamily="34" charset="0"/>
              </a:rPr>
              <a:t>=&lt;0.001</a:t>
            </a:r>
          </a:p>
        </p:txBody>
      </p:sp>
      <p:sp>
        <p:nvSpPr>
          <p:cNvPr id="83988" name="Text Box 20">
            <a:extLst>
              <a:ext uri="{FF2B5EF4-FFF2-40B4-BE49-F238E27FC236}">
                <a16:creationId xmlns:a16="http://schemas.microsoft.com/office/drawing/2014/main" id="{B628EB3A-8C26-495F-B5EB-48065B96292C}"/>
              </a:ext>
            </a:extLst>
          </p:cNvPr>
          <p:cNvSpPr txBox="1">
            <a:spLocks noChangeArrowheads="1"/>
          </p:cNvSpPr>
          <p:nvPr/>
        </p:nvSpPr>
        <p:spPr bwMode="auto">
          <a:xfrm>
            <a:off x="1648666" y="2932322"/>
            <a:ext cx="2490787" cy="500137"/>
          </a:xfrm>
          <a:prstGeom prst="rect">
            <a:avLst/>
          </a:prstGeom>
          <a:noFill/>
          <a:ln w="9525">
            <a:noFill/>
            <a:miter lim="800000"/>
            <a:headEnd/>
            <a:tailEnd/>
          </a:ln>
          <a:effectLst/>
        </p:spPr>
        <p:txBody>
          <a:bodyPr>
            <a:spAutoFit/>
          </a:bodyPr>
          <a:lstStyle>
            <a:lvl1pPr>
              <a:defRPr sz="3600" b="1">
                <a:solidFill>
                  <a:schemeClr val="tx1"/>
                </a:solidFill>
                <a:latin typeface="Arial" charset="0"/>
                <a:ea typeface="ＭＳ Ｐゴシック" charset="-128"/>
              </a:defRPr>
            </a:lvl1pPr>
            <a:lvl2pPr marL="742950" indent="-285750">
              <a:defRPr sz="3600" b="1">
                <a:solidFill>
                  <a:schemeClr val="tx1"/>
                </a:solidFill>
                <a:latin typeface="Arial" charset="0"/>
                <a:ea typeface="ＭＳ Ｐゴシック" charset="-128"/>
              </a:defRPr>
            </a:lvl2pPr>
            <a:lvl3pPr marL="1143000" indent="-228600">
              <a:defRPr sz="3600" b="1">
                <a:solidFill>
                  <a:schemeClr val="tx1"/>
                </a:solidFill>
                <a:latin typeface="Arial" charset="0"/>
                <a:ea typeface="ＭＳ Ｐゴシック" charset="-128"/>
              </a:defRPr>
            </a:lvl3pPr>
            <a:lvl4pPr marL="1600200" indent="-228600">
              <a:defRPr sz="3600" b="1">
                <a:solidFill>
                  <a:schemeClr val="tx1"/>
                </a:solidFill>
                <a:latin typeface="Arial" charset="0"/>
                <a:ea typeface="ＭＳ Ｐゴシック" charset="-128"/>
              </a:defRPr>
            </a:lvl4pPr>
            <a:lvl5pPr marL="2057400" indent="-228600">
              <a:defRPr sz="3600" b="1">
                <a:solidFill>
                  <a:schemeClr val="tx1"/>
                </a:solidFill>
                <a:latin typeface="Arial" charset="0"/>
                <a:ea typeface="ＭＳ Ｐゴシック" charset="-128"/>
              </a:defRPr>
            </a:lvl5pPr>
            <a:lvl6pPr marL="2514600" indent="-228600" eaLnBrk="0" fontAlgn="base" hangingPunct="0">
              <a:spcBef>
                <a:spcPct val="0"/>
              </a:spcBef>
              <a:spcAft>
                <a:spcPct val="0"/>
              </a:spcAft>
              <a:defRPr sz="3600" b="1">
                <a:solidFill>
                  <a:schemeClr val="tx1"/>
                </a:solidFill>
                <a:latin typeface="Arial" charset="0"/>
                <a:ea typeface="ＭＳ Ｐゴシック" charset="-128"/>
              </a:defRPr>
            </a:lvl6pPr>
            <a:lvl7pPr marL="2971800" indent="-228600" eaLnBrk="0" fontAlgn="base" hangingPunct="0">
              <a:spcBef>
                <a:spcPct val="0"/>
              </a:spcBef>
              <a:spcAft>
                <a:spcPct val="0"/>
              </a:spcAft>
              <a:defRPr sz="3600" b="1">
                <a:solidFill>
                  <a:schemeClr val="tx1"/>
                </a:solidFill>
                <a:latin typeface="Arial" charset="0"/>
                <a:ea typeface="ＭＳ Ｐゴシック" charset="-128"/>
              </a:defRPr>
            </a:lvl7pPr>
            <a:lvl8pPr marL="3429000" indent="-228600" eaLnBrk="0" fontAlgn="base" hangingPunct="0">
              <a:spcBef>
                <a:spcPct val="0"/>
              </a:spcBef>
              <a:spcAft>
                <a:spcPct val="0"/>
              </a:spcAft>
              <a:defRPr sz="3600" b="1">
                <a:solidFill>
                  <a:schemeClr val="tx1"/>
                </a:solidFill>
                <a:latin typeface="Arial" charset="0"/>
                <a:ea typeface="ＭＳ Ｐゴシック" charset="-128"/>
              </a:defRPr>
            </a:lvl8pPr>
            <a:lvl9pPr marL="3886200" indent="-228600" eaLnBrk="0" fontAlgn="base" hangingPunct="0">
              <a:spcBef>
                <a:spcPct val="0"/>
              </a:spcBef>
              <a:spcAft>
                <a:spcPct val="0"/>
              </a:spcAft>
              <a:defRPr sz="3600" b="1">
                <a:solidFill>
                  <a:schemeClr val="tx1"/>
                </a:solidFill>
                <a:latin typeface="Arial" charset="0"/>
                <a:ea typeface="ＭＳ Ｐゴシック" charset="-128"/>
              </a:defRPr>
            </a:lvl9pPr>
          </a:lstStyle>
          <a:p>
            <a:pPr eaLnBrk="1" hangingPunct="1">
              <a:defRPr/>
            </a:pPr>
            <a:r>
              <a:rPr lang="de-DE" altLang="en-US" sz="1600" b="0">
                <a:latin typeface="Arial" panose="020B0604020202020204" pitchFamily="34" charset="0"/>
              </a:rPr>
              <a:t>Change in HbA1c</a:t>
            </a:r>
          </a:p>
          <a:p>
            <a:pPr eaLnBrk="1" hangingPunct="1">
              <a:defRPr/>
            </a:pPr>
            <a:r>
              <a:rPr lang="de-DE" altLang="en-US" sz="1050" b="0" i="1">
                <a:latin typeface="Arial" panose="020B0604020202020204" pitchFamily="34" charset="0"/>
              </a:rPr>
              <a:t>P</a:t>
            </a:r>
            <a:r>
              <a:rPr lang="de-DE" altLang="en-US" sz="1050" b="0">
                <a:latin typeface="Arial" panose="020B0604020202020204" pitchFamily="34" charset="0"/>
              </a:rPr>
              <a:t>=0.001</a:t>
            </a:r>
          </a:p>
        </p:txBody>
      </p:sp>
      <p:sp>
        <p:nvSpPr>
          <p:cNvPr id="83989" name="Text Box 21">
            <a:extLst>
              <a:ext uri="{FF2B5EF4-FFF2-40B4-BE49-F238E27FC236}">
                <a16:creationId xmlns:a16="http://schemas.microsoft.com/office/drawing/2014/main" id="{1D421DAD-3AC3-1B5D-758C-5A3A46E596C9}"/>
              </a:ext>
            </a:extLst>
          </p:cNvPr>
          <p:cNvSpPr txBox="1">
            <a:spLocks noChangeArrowheads="1"/>
          </p:cNvSpPr>
          <p:nvPr/>
        </p:nvSpPr>
        <p:spPr bwMode="auto">
          <a:xfrm>
            <a:off x="1648666" y="2415418"/>
            <a:ext cx="798617" cy="500137"/>
          </a:xfrm>
          <a:prstGeom prst="rect">
            <a:avLst/>
          </a:prstGeom>
          <a:noFill/>
          <a:ln w="9525">
            <a:noFill/>
            <a:miter lim="800000"/>
            <a:headEnd/>
            <a:tailEnd/>
          </a:ln>
          <a:effectLst/>
        </p:spPr>
        <p:txBody>
          <a:bodyPr wrap="none">
            <a:spAutoFit/>
          </a:bodyPr>
          <a:lstStyle>
            <a:lvl1pPr>
              <a:defRPr sz="3600" b="1">
                <a:solidFill>
                  <a:schemeClr val="tx1"/>
                </a:solidFill>
                <a:latin typeface="Arial" charset="0"/>
                <a:ea typeface="ＭＳ Ｐゴシック" charset="-128"/>
              </a:defRPr>
            </a:lvl1pPr>
            <a:lvl2pPr marL="742950" indent="-285750">
              <a:defRPr sz="3600" b="1">
                <a:solidFill>
                  <a:schemeClr val="tx1"/>
                </a:solidFill>
                <a:latin typeface="Arial" charset="0"/>
                <a:ea typeface="ＭＳ Ｐゴシック" charset="-128"/>
              </a:defRPr>
            </a:lvl2pPr>
            <a:lvl3pPr marL="1143000" indent="-228600">
              <a:defRPr sz="3600" b="1">
                <a:solidFill>
                  <a:schemeClr val="tx1"/>
                </a:solidFill>
                <a:latin typeface="Arial" charset="0"/>
                <a:ea typeface="ＭＳ Ｐゴシック" charset="-128"/>
              </a:defRPr>
            </a:lvl3pPr>
            <a:lvl4pPr marL="1600200" indent="-228600">
              <a:defRPr sz="3600" b="1">
                <a:solidFill>
                  <a:schemeClr val="tx1"/>
                </a:solidFill>
                <a:latin typeface="Arial" charset="0"/>
                <a:ea typeface="ＭＳ Ｐゴシック" charset="-128"/>
              </a:defRPr>
            </a:lvl4pPr>
            <a:lvl5pPr marL="2057400" indent="-228600">
              <a:defRPr sz="3600" b="1">
                <a:solidFill>
                  <a:schemeClr val="tx1"/>
                </a:solidFill>
                <a:latin typeface="Arial" charset="0"/>
                <a:ea typeface="ＭＳ Ｐゴシック" charset="-128"/>
              </a:defRPr>
            </a:lvl5pPr>
            <a:lvl6pPr marL="2514600" indent="-228600" eaLnBrk="0" fontAlgn="base" hangingPunct="0">
              <a:spcBef>
                <a:spcPct val="0"/>
              </a:spcBef>
              <a:spcAft>
                <a:spcPct val="0"/>
              </a:spcAft>
              <a:defRPr sz="3600" b="1">
                <a:solidFill>
                  <a:schemeClr val="tx1"/>
                </a:solidFill>
                <a:latin typeface="Arial" charset="0"/>
                <a:ea typeface="ＭＳ Ｐゴシック" charset="-128"/>
              </a:defRPr>
            </a:lvl6pPr>
            <a:lvl7pPr marL="2971800" indent="-228600" eaLnBrk="0" fontAlgn="base" hangingPunct="0">
              <a:spcBef>
                <a:spcPct val="0"/>
              </a:spcBef>
              <a:spcAft>
                <a:spcPct val="0"/>
              </a:spcAft>
              <a:defRPr sz="3600" b="1">
                <a:solidFill>
                  <a:schemeClr val="tx1"/>
                </a:solidFill>
                <a:latin typeface="Arial" charset="0"/>
                <a:ea typeface="ＭＳ Ｐゴシック" charset="-128"/>
              </a:defRPr>
            </a:lvl7pPr>
            <a:lvl8pPr marL="3429000" indent="-228600" eaLnBrk="0" fontAlgn="base" hangingPunct="0">
              <a:spcBef>
                <a:spcPct val="0"/>
              </a:spcBef>
              <a:spcAft>
                <a:spcPct val="0"/>
              </a:spcAft>
              <a:defRPr sz="3600" b="1">
                <a:solidFill>
                  <a:schemeClr val="tx1"/>
                </a:solidFill>
                <a:latin typeface="Arial" charset="0"/>
                <a:ea typeface="ＭＳ Ｐゴシック" charset="-128"/>
              </a:defRPr>
            </a:lvl8pPr>
            <a:lvl9pPr marL="3886200" indent="-228600" eaLnBrk="0" fontAlgn="base" hangingPunct="0">
              <a:spcBef>
                <a:spcPct val="0"/>
              </a:spcBef>
              <a:spcAft>
                <a:spcPct val="0"/>
              </a:spcAft>
              <a:defRPr sz="3600" b="1">
                <a:solidFill>
                  <a:schemeClr val="tx1"/>
                </a:solidFill>
                <a:latin typeface="Arial" charset="0"/>
                <a:ea typeface="ＭＳ Ｐゴシック" charset="-128"/>
              </a:defRPr>
            </a:lvl9pPr>
          </a:lstStyle>
          <a:p>
            <a:pPr eaLnBrk="1" hangingPunct="1">
              <a:defRPr/>
            </a:pPr>
            <a:r>
              <a:rPr lang="de-DE" altLang="en-US" sz="1600" b="0">
                <a:latin typeface="Arial" panose="020B0604020202020204" pitchFamily="34" charset="0"/>
              </a:rPr>
              <a:t>HbA1c</a:t>
            </a:r>
          </a:p>
          <a:p>
            <a:pPr eaLnBrk="1" hangingPunct="1">
              <a:defRPr/>
            </a:pPr>
            <a:r>
              <a:rPr lang="de-DE" altLang="en-US" sz="1050" b="0" i="1">
                <a:latin typeface="Arial" panose="020B0604020202020204" pitchFamily="34" charset="0"/>
              </a:rPr>
              <a:t>P</a:t>
            </a:r>
            <a:r>
              <a:rPr lang="de-DE" altLang="en-US" sz="1050" b="0">
                <a:latin typeface="Arial" panose="020B0604020202020204" pitchFamily="34" charset="0"/>
              </a:rPr>
              <a:t>&lt;0.001</a:t>
            </a:r>
          </a:p>
        </p:txBody>
      </p:sp>
      <p:sp>
        <p:nvSpPr>
          <p:cNvPr id="83990" name="Text Box 22">
            <a:extLst>
              <a:ext uri="{FF2B5EF4-FFF2-40B4-BE49-F238E27FC236}">
                <a16:creationId xmlns:a16="http://schemas.microsoft.com/office/drawing/2014/main" id="{C4A1FC55-15D9-0641-4AA8-5E9E595200AC}"/>
              </a:ext>
            </a:extLst>
          </p:cNvPr>
          <p:cNvSpPr txBox="1">
            <a:spLocks noChangeArrowheads="1"/>
          </p:cNvSpPr>
          <p:nvPr/>
        </p:nvSpPr>
        <p:spPr bwMode="auto">
          <a:xfrm>
            <a:off x="1648666" y="1898514"/>
            <a:ext cx="1189037" cy="523220"/>
          </a:xfrm>
          <a:prstGeom prst="rect">
            <a:avLst/>
          </a:prstGeom>
          <a:noFill/>
          <a:ln w="9525">
            <a:noFill/>
            <a:miter lim="800000"/>
            <a:headEnd/>
            <a:tailEnd/>
          </a:ln>
          <a:effectLst/>
        </p:spPr>
        <p:txBody>
          <a:bodyPr>
            <a:spAutoFit/>
          </a:bodyPr>
          <a:lstStyle>
            <a:lvl1pPr>
              <a:defRPr sz="3600" b="1">
                <a:solidFill>
                  <a:schemeClr val="tx1"/>
                </a:solidFill>
                <a:latin typeface="Arial" charset="0"/>
                <a:ea typeface="ＭＳ Ｐゴシック" charset="-128"/>
              </a:defRPr>
            </a:lvl1pPr>
            <a:lvl2pPr marL="742950" indent="-285750">
              <a:defRPr sz="3600" b="1">
                <a:solidFill>
                  <a:schemeClr val="tx1"/>
                </a:solidFill>
                <a:latin typeface="Arial" charset="0"/>
                <a:ea typeface="ＭＳ Ｐゴシック" charset="-128"/>
              </a:defRPr>
            </a:lvl2pPr>
            <a:lvl3pPr marL="1143000" indent="-228600">
              <a:defRPr sz="3600" b="1">
                <a:solidFill>
                  <a:schemeClr val="tx1"/>
                </a:solidFill>
                <a:latin typeface="Arial" charset="0"/>
                <a:ea typeface="ＭＳ Ｐゴシック" charset="-128"/>
              </a:defRPr>
            </a:lvl3pPr>
            <a:lvl4pPr marL="1600200" indent="-228600">
              <a:defRPr sz="3600" b="1">
                <a:solidFill>
                  <a:schemeClr val="tx1"/>
                </a:solidFill>
                <a:latin typeface="Arial" charset="0"/>
                <a:ea typeface="ＭＳ Ｐゴシック" charset="-128"/>
              </a:defRPr>
            </a:lvl4pPr>
            <a:lvl5pPr marL="2057400" indent="-228600">
              <a:defRPr sz="3600" b="1">
                <a:solidFill>
                  <a:schemeClr val="tx1"/>
                </a:solidFill>
                <a:latin typeface="Arial" charset="0"/>
                <a:ea typeface="ＭＳ Ｐゴシック" charset="-128"/>
              </a:defRPr>
            </a:lvl5pPr>
            <a:lvl6pPr marL="2514600" indent="-228600" eaLnBrk="0" fontAlgn="base" hangingPunct="0">
              <a:spcBef>
                <a:spcPct val="0"/>
              </a:spcBef>
              <a:spcAft>
                <a:spcPct val="0"/>
              </a:spcAft>
              <a:defRPr sz="3600" b="1">
                <a:solidFill>
                  <a:schemeClr val="tx1"/>
                </a:solidFill>
                <a:latin typeface="Arial" charset="0"/>
                <a:ea typeface="ＭＳ Ｐゴシック" charset="-128"/>
              </a:defRPr>
            </a:lvl6pPr>
            <a:lvl7pPr marL="2971800" indent="-228600" eaLnBrk="0" fontAlgn="base" hangingPunct="0">
              <a:spcBef>
                <a:spcPct val="0"/>
              </a:spcBef>
              <a:spcAft>
                <a:spcPct val="0"/>
              </a:spcAft>
              <a:defRPr sz="3600" b="1">
                <a:solidFill>
                  <a:schemeClr val="tx1"/>
                </a:solidFill>
                <a:latin typeface="Arial" charset="0"/>
                <a:ea typeface="ＭＳ Ｐゴシック" charset="-128"/>
              </a:defRPr>
            </a:lvl7pPr>
            <a:lvl8pPr marL="3429000" indent="-228600" eaLnBrk="0" fontAlgn="base" hangingPunct="0">
              <a:spcBef>
                <a:spcPct val="0"/>
              </a:spcBef>
              <a:spcAft>
                <a:spcPct val="0"/>
              </a:spcAft>
              <a:defRPr sz="3600" b="1">
                <a:solidFill>
                  <a:schemeClr val="tx1"/>
                </a:solidFill>
                <a:latin typeface="Arial" charset="0"/>
                <a:ea typeface="ＭＳ Ｐゴシック" charset="-128"/>
              </a:defRPr>
            </a:lvl8pPr>
            <a:lvl9pPr marL="3886200" indent="-228600" eaLnBrk="0" fontAlgn="base" hangingPunct="0">
              <a:spcBef>
                <a:spcPct val="0"/>
              </a:spcBef>
              <a:spcAft>
                <a:spcPct val="0"/>
              </a:spcAft>
              <a:defRPr sz="3600" b="1">
                <a:solidFill>
                  <a:schemeClr val="tx1"/>
                </a:solidFill>
                <a:latin typeface="Arial" charset="0"/>
                <a:ea typeface="ＭＳ Ｐゴシック" charset="-128"/>
              </a:defRPr>
            </a:lvl9pPr>
          </a:lstStyle>
          <a:p>
            <a:pPr eaLnBrk="1" hangingPunct="1">
              <a:defRPr/>
            </a:pPr>
            <a:r>
              <a:rPr lang="de-DE" altLang="en-US" sz="1600" b="0">
                <a:latin typeface="Arial" panose="020B0604020202020204" pitchFamily="34" charset="0"/>
              </a:rPr>
              <a:t>Smoking</a:t>
            </a:r>
          </a:p>
          <a:p>
            <a:pPr eaLnBrk="1" hangingPunct="1">
              <a:defRPr/>
            </a:pPr>
            <a:r>
              <a:rPr lang="de-DE" altLang="en-US" sz="1100" b="0" i="1">
                <a:latin typeface="Arial" panose="020B0604020202020204" pitchFamily="34" charset="0"/>
              </a:rPr>
              <a:t>P</a:t>
            </a:r>
            <a:r>
              <a:rPr lang="de-DE" altLang="en-US" sz="1100" b="0">
                <a:latin typeface="Arial" panose="020B0604020202020204" pitchFamily="34" charset="0"/>
              </a:rPr>
              <a:t>=0.03</a:t>
            </a:r>
          </a:p>
        </p:txBody>
      </p:sp>
      <p:sp>
        <p:nvSpPr>
          <p:cNvPr id="83991" name="Text Box 23">
            <a:extLst>
              <a:ext uri="{FF2B5EF4-FFF2-40B4-BE49-F238E27FC236}">
                <a16:creationId xmlns:a16="http://schemas.microsoft.com/office/drawing/2014/main" id="{6D8D9AD8-4AFA-6F50-CBB8-B1AC255FBE6E}"/>
              </a:ext>
            </a:extLst>
          </p:cNvPr>
          <p:cNvSpPr txBox="1">
            <a:spLocks noChangeArrowheads="1"/>
          </p:cNvSpPr>
          <p:nvPr/>
        </p:nvSpPr>
        <p:spPr bwMode="auto">
          <a:xfrm>
            <a:off x="1648665" y="1381610"/>
            <a:ext cx="2446486" cy="523220"/>
          </a:xfrm>
          <a:prstGeom prst="rect">
            <a:avLst/>
          </a:prstGeom>
          <a:noFill/>
          <a:ln w="9525">
            <a:noFill/>
            <a:miter lim="800000"/>
            <a:headEnd/>
            <a:tailEnd/>
          </a:ln>
          <a:effectLst/>
        </p:spPr>
        <p:txBody>
          <a:bodyPr wrap="square">
            <a:spAutoFit/>
          </a:bodyPr>
          <a:lstStyle>
            <a:lvl1pPr>
              <a:defRPr sz="3600" b="1">
                <a:solidFill>
                  <a:schemeClr val="tx1"/>
                </a:solidFill>
                <a:latin typeface="Arial" charset="0"/>
                <a:ea typeface="ＭＳ Ｐゴシック" charset="-128"/>
              </a:defRPr>
            </a:lvl1pPr>
            <a:lvl2pPr marL="742950" indent="-285750">
              <a:defRPr sz="3600" b="1">
                <a:solidFill>
                  <a:schemeClr val="tx1"/>
                </a:solidFill>
                <a:latin typeface="Arial" charset="0"/>
                <a:ea typeface="ＭＳ Ｐゴシック" charset="-128"/>
              </a:defRPr>
            </a:lvl2pPr>
            <a:lvl3pPr marL="1143000" indent="-228600">
              <a:defRPr sz="3600" b="1">
                <a:solidFill>
                  <a:schemeClr val="tx1"/>
                </a:solidFill>
                <a:latin typeface="Arial" charset="0"/>
                <a:ea typeface="ＭＳ Ｐゴシック" charset="-128"/>
              </a:defRPr>
            </a:lvl3pPr>
            <a:lvl4pPr marL="1600200" indent="-228600">
              <a:defRPr sz="3600" b="1">
                <a:solidFill>
                  <a:schemeClr val="tx1"/>
                </a:solidFill>
                <a:latin typeface="Arial" charset="0"/>
                <a:ea typeface="ＭＳ Ｐゴシック" charset="-128"/>
              </a:defRPr>
            </a:lvl4pPr>
            <a:lvl5pPr marL="2057400" indent="-228600">
              <a:defRPr sz="3600" b="1">
                <a:solidFill>
                  <a:schemeClr val="tx1"/>
                </a:solidFill>
                <a:latin typeface="Arial" charset="0"/>
                <a:ea typeface="ＭＳ Ｐゴシック" charset="-128"/>
              </a:defRPr>
            </a:lvl5pPr>
            <a:lvl6pPr marL="2514600" indent="-228600" eaLnBrk="0" fontAlgn="base" hangingPunct="0">
              <a:spcBef>
                <a:spcPct val="0"/>
              </a:spcBef>
              <a:spcAft>
                <a:spcPct val="0"/>
              </a:spcAft>
              <a:defRPr sz="3600" b="1">
                <a:solidFill>
                  <a:schemeClr val="tx1"/>
                </a:solidFill>
                <a:latin typeface="Arial" charset="0"/>
                <a:ea typeface="ＭＳ Ｐゴシック" charset="-128"/>
              </a:defRPr>
            </a:lvl6pPr>
            <a:lvl7pPr marL="2971800" indent="-228600" eaLnBrk="0" fontAlgn="base" hangingPunct="0">
              <a:spcBef>
                <a:spcPct val="0"/>
              </a:spcBef>
              <a:spcAft>
                <a:spcPct val="0"/>
              </a:spcAft>
              <a:defRPr sz="3600" b="1">
                <a:solidFill>
                  <a:schemeClr val="tx1"/>
                </a:solidFill>
                <a:latin typeface="Arial" charset="0"/>
                <a:ea typeface="ＭＳ Ｐゴシック" charset="-128"/>
              </a:defRPr>
            </a:lvl7pPr>
            <a:lvl8pPr marL="3429000" indent="-228600" eaLnBrk="0" fontAlgn="base" hangingPunct="0">
              <a:spcBef>
                <a:spcPct val="0"/>
              </a:spcBef>
              <a:spcAft>
                <a:spcPct val="0"/>
              </a:spcAft>
              <a:defRPr sz="3600" b="1">
                <a:solidFill>
                  <a:schemeClr val="tx1"/>
                </a:solidFill>
                <a:latin typeface="Arial" charset="0"/>
                <a:ea typeface="ＭＳ Ｐゴシック" charset="-128"/>
              </a:defRPr>
            </a:lvl8pPr>
            <a:lvl9pPr marL="3886200" indent="-228600" eaLnBrk="0" fontAlgn="base" hangingPunct="0">
              <a:spcBef>
                <a:spcPct val="0"/>
              </a:spcBef>
              <a:spcAft>
                <a:spcPct val="0"/>
              </a:spcAft>
              <a:defRPr sz="3600" b="1">
                <a:solidFill>
                  <a:schemeClr val="tx1"/>
                </a:solidFill>
                <a:latin typeface="Arial" charset="0"/>
                <a:ea typeface="ＭＳ Ｐゴシック" charset="-128"/>
              </a:defRPr>
            </a:lvl9pPr>
          </a:lstStyle>
          <a:p>
            <a:pPr eaLnBrk="1" hangingPunct="1">
              <a:defRPr/>
            </a:pPr>
            <a:r>
              <a:rPr lang="de-DE" altLang="en-US" sz="1600" b="0">
                <a:latin typeface="Arial" panose="020B0604020202020204" pitchFamily="34" charset="0"/>
              </a:rPr>
              <a:t>Hypertension</a:t>
            </a:r>
          </a:p>
          <a:p>
            <a:pPr eaLnBrk="1" hangingPunct="1">
              <a:defRPr/>
            </a:pPr>
            <a:r>
              <a:rPr lang="de-DE" altLang="en-US" sz="1100" b="0" i="1">
                <a:latin typeface="Arial" panose="020B0604020202020204" pitchFamily="34" charset="0"/>
              </a:rPr>
              <a:t>P</a:t>
            </a:r>
            <a:r>
              <a:rPr lang="de-DE" altLang="en-US" sz="1100" b="0">
                <a:latin typeface="Arial" panose="020B0604020202020204" pitchFamily="34" charset="0"/>
              </a:rPr>
              <a:t>=0.03</a:t>
            </a:r>
          </a:p>
        </p:txBody>
      </p:sp>
      <p:grpSp>
        <p:nvGrpSpPr>
          <p:cNvPr id="8" name="Group 7">
            <a:extLst>
              <a:ext uri="{FF2B5EF4-FFF2-40B4-BE49-F238E27FC236}">
                <a16:creationId xmlns:a16="http://schemas.microsoft.com/office/drawing/2014/main" id="{D2001C17-3410-172F-4073-21DEE13C43DB}"/>
              </a:ext>
            </a:extLst>
          </p:cNvPr>
          <p:cNvGrpSpPr/>
          <p:nvPr/>
        </p:nvGrpSpPr>
        <p:grpSpPr>
          <a:xfrm>
            <a:off x="1925318" y="1074052"/>
            <a:ext cx="6435725" cy="4724400"/>
            <a:chOff x="1925318" y="1074052"/>
            <a:chExt cx="6435725" cy="4724400"/>
          </a:xfrm>
        </p:grpSpPr>
        <p:sp>
          <p:nvSpPr>
            <p:cNvPr id="114692" name="Line 5">
              <a:extLst>
                <a:ext uri="{FF2B5EF4-FFF2-40B4-BE49-F238E27FC236}">
                  <a16:creationId xmlns:a16="http://schemas.microsoft.com/office/drawing/2014/main" id="{D0FA98BA-263F-E000-0C96-D50DB7AC9E86}"/>
                </a:ext>
              </a:extLst>
            </p:cNvPr>
            <p:cNvSpPr>
              <a:spLocks noChangeShapeType="1"/>
            </p:cNvSpPr>
            <p:nvPr/>
          </p:nvSpPr>
          <p:spPr bwMode="auto">
            <a:xfrm>
              <a:off x="1925318" y="5722252"/>
              <a:ext cx="6435725" cy="0"/>
            </a:xfrm>
            <a:prstGeom prst="line">
              <a:avLst/>
            </a:prstGeom>
            <a:noFill/>
            <a:ln w="12700">
              <a:solidFill>
                <a:schemeClr val="tx1">
                  <a:lumMod val="50000"/>
                  <a:lumOff val="50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14695" name="Line 8">
              <a:extLst>
                <a:ext uri="{FF2B5EF4-FFF2-40B4-BE49-F238E27FC236}">
                  <a16:creationId xmlns:a16="http://schemas.microsoft.com/office/drawing/2014/main" id="{3320DCAF-C507-450A-6442-23577CDF00FA}"/>
                </a:ext>
              </a:extLst>
            </p:cNvPr>
            <p:cNvSpPr>
              <a:spLocks noChangeShapeType="1"/>
            </p:cNvSpPr>
            <p:nvPr/>
          </p:nvSpPr>
          <p:spPr bwMode="auto">
            <a:xfrm flipV="1">
              <a:off x="5144768" y="5715903"/>
              <a:ext cx="1587" cy="80963"/>
            </a:xfrm>
            <a:prstGeom prst="line">
              <a:avLst/>
            </a:prstGeom>
            <a:noFill/>
            <a:ln w="9525">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14696" name="Line 9">
              <a:extLst>
                <a:ext uri="{FF2B5EF4-FFF2-40B4-BE49-F238E27FC236}">
                  <a16:creationId xmlns:a16="http://schemas.microsoft.com/office/drawing/2014/main" id="{D66790ED-59C8-3A72-AA17-BA4F06139ECE}"/>
                </a:ext>
              </a:extLst>
            </p:cNvPr>
            <p:cNvSpPr>
              <a:spLocks noChangeShapeType="1"/>
            </p:cNvSpPr>
            <p:nvPr/>
          </p:nvSpPr>
          <p:spPr bwMode="auto">
            <a:xfrm flipV="1">
              <a:off x="6757668" y="5715903"/>
              <a:ext cx="1587" cy="80963"/>
            </a:xfrm>
            <a:prstGeom prst="line">
              <a:avLst/>
            </a:prstGeom>
            <a:noFill/>
            <a:ln w="9525">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14746" name="Line 62">
              <a:extLst>
                <a:ext uri="{FF2B5EF4-FFF2-40B4-BE49-F238E27FC236}">
                  <a16:creationId xmlns:a16="http://schemas.microsoft.com/office/drawing/2014/main" id="{9BD0A5DB-A01D-86D6-9271-FAD84A1086EA}"/>
                </a:ext>
              </a:extLst>
            </p:cNvPr>
            <p:cNvSpPr>
              <a:spLocks noChangeShapeType="1"/>
            </p:cNvSpPr>
            <p:nvPr/>
          </p:nvSpPr>
          <p:spPr bwMode="auto">
            <a:xfrm flipV="1">
              <a:off x="3550917" y="1074052"/>
              <a:ext cx="0" cy="4724400"/>
            </a:xfrm>
            <a:prstGeom prst="line">
              <a:avLst/>
            </a:prstGeom>
            <a:noFill/>
            <a:ln w="12700">
              <a:solidFill>
                <a:schemeClr val="tx1">
                  <a:lumMod val="50000"/>
                  <a:lumOff val="50000"/>
                </a:schemeClr>
              </a:solidFill>
              <a:round/>
              <a:headEnd/>
              <a:tailEnd/>
            </a:ln>
            <a:extLst>
              <a:ext uri="{909E8E84-426E-40DD-AFC4-6F175D3DCCD1}">
                <a14:hiddenFill xmlns:a14="http://schemas.microsoft.com/office/drawing/2010/main">
                  <a:noFill/>
                </a14:hiddenFill>
              </a:ext>
            </a:extLst>
          </p:spPr>
          <p:txBody>
            <a:bodyPr/>
            <a:lstStyle/>
            <a:p>
              <a:endParaRPr lang="en-QA" sz="1600">
                <a:latin typeface="Arial" panose="020B0604020202020204" pitchFamily="34" charset="0"/>
              </a:endParaRPr>
            </a:p>
          </p:txBody>
        </p:sp>
      </p:grpSp>
      <p:pic>
        <p:nvPicPr>
          <p:cNvPr id="84036" name="Picture 68">
            <a:extLst>
              <a:ext uri="{FF2B5EF4-FFF2-40B4-BE49-F238E27FC236}">
                <a16:creationId xmlns:a16="http://schemas.microsoft.com/office/drawing/2014/main" id="{C41FE218-269C-7B46-C4BE-7025960C99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7039" y="1365211"/>
            <a:ext cx="4785969" cy="4035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8488C6B-8EEA-8F8B-457E-FE6DF8FD07A9}"/>
              </a:ext>
            </a:extLst>
          </p:cNvPr>
          <p:cNvSpPr txBox="1"/>
          <p:nvPr/>
        </p:nvSpPr>
        <p:spPr>
          <a:xfrm>
            <a:off x="7832405" y="1748741"/>
            <a:ext cx="184731" cy="369332"/>
          </a:xfrm>
          <a:prstGeom prst="rect">
            <a:avLst/>
          </a:prstGeom>
          <a:noFill/>
        </p:spPr>
        <p:txBody>
          <a:bodyPr wrap="none" rtlCol="0">
            <a:spAutoFit/>
          </a:bodyPr>
          <a:lstStyle/>
          <a:p>
            <a:endParaRPr lang="en-QA">
              <a:solidFill>
                <a:schemeClr val="tx1">
                  <a:lumMod val="65000"/>
                  <a:lumOff val="35000"/>
                </a:schemeClr>
              </a:solidFill>
              <a:latin typeface="Arial" panose="020B0604020202020204" pitchFamily="34" charset="0"/>
            </a:endParaRPr>
          </a:p>
        </p:txBody>
      </p:sp>
      <p:sp>
        <p:nvSpPr>
          <p:cNvPr id="3" name="TextBox 2">
            <a:extLst>
              <a:ext uri="{FF2B5EF4-FFF2-40B4-BE49-F238E27FC236}">
                <a16:creationId xmlns:a16="http://schemas.microsoft.com/office/drawing/2014/main" id="{FCD07420-1E29-3724-F2F7-9206B75F070F}"/>
              </a:ext>
            </a:extLst>
          </p:cNvPr>
          <p:cNvSpPr txBox="1"/>
          <p:nvPr/>
        </p:nvSpPr>
        <p:spPr>
          <a:xfrm>
            <a:off x="410641" y="6037547"/>
            <a:ext cx="6731330" cy="246221"/>
          </a:xfrm>
          <a:prstGeom prst="rect">
            <a:avLst/>
          </a:prstGeom>
          <a:noFill/>
        </p:spPr>
        <p:txBody>
          <a:bodyPr wrap="none" rtlCol="0">
            <a:spAutoFit/>
          </a:bodyPr>
          <a:lstStyle/>
          <a:p>
            <a:r>
              <a:rPr lang="en-US" sz="1000" dirty="0">
                <a:solidFill>
                  <a:schemeClr val="tx2"/>
                </a:solidFill>
                <a:latin typeface="Arial" panose="020B0604020202020204" pitchFamily="34" charset="0"/>
              </a:rPr>
              <a:t>BMI, body mass index; DPN, diabetic peripheral neuropathy; HbA1c, glycosylated hemoglobin; T1D, type 1 diabetes.</a:t>
            </a:r>
          </a:p>
        </p:txBody>
      </p:sp>
      <p:sp>
        <p:nvSpPr>
          <p:cNvPr id="6" name="Slide Number Placeholder 5">
            <a:extLst>
              <a:ext uri="{FF2B5EF4-FFF2-40B4-BE49-F238E27FC236}">
                <a16:creationId xmlns:a16="http://schemas.microsoft.com/office/drawing/2014/main" id="{F451000A-0EDB-DAA5-D313-18E154D4E03A}"/>
              </a:ext>
            </a:extLst>
          </p:cNvPr>
          <p:cNvSpPr>
            <a:spLocks noGrp="1"/>
          </p:cNvSpPr>
          <p:nvPr>
            <p:ph type="sldNum" sz="quarter" idx="11"/>
          </p:nvPr>
        </p:nvSpPr>
        <p:spPr/>
        <p:txBody>
          <a:bodyPr/>
          <a:lstStyle/>
          <a:p>
            <a:fld id="{4D7A9B50-DC23-4CBD-AD84-2E584048E2EE}" type="slidenum">
              <a:rPr lang="de-DE" altLang="de-DE" smtClean="0"/>
              <a:pPr/>
              <a:t>16</a:t>
            </a:fld>
            <a:endParaRPr lang="de-DE" altLang="de-DE"/>
          </a:p>
        </p:txBody>
      </p:sp>
      <p:grpSp>
        <p:nvGrpSpPr>
          <p:cNvPr id="13" name="Group 12">
            <a:extLst>
              <a:ext uri="{FF2B5EF4-FFF2-40B4-BE49-F238E27FC236}">
                <a16:creationId xmlns:a16="http://schemas.microsoft.com/office/drawing/2014/main" id="{CD056F2F-F1AD-4A17-F926-FD3463DBBE35}"/>
              </a:ext>
            </a:extLst>
          </p:cNvPr>
          <p:cNvGrpSpPr/>
          <p:nvPr/>
        </p:nvGrpSpPr>
        <p:grpSpPr>
          <a:xfrm>
            <a:off x="3995225" y="3206733"/>
            <a:ext cx="774892" cy="476250"/>
            <a:chOff x="3754117" y="3283852"/>
            <a:chExt cx="1016000" cy="476250"/>
          </a:xfrm>
        </p:grpSpPr>
        <p:sp>
          <p:nvSpPr>
            <p:cNvPr id="114726" name="Line 42">
              <a:extLst>
                <a:ext uri="{FF2B5EF4-FFF2-40B4-BE49-F238E27FC236}">
                  <a16:creationId xmlns:a16="http://schemas.microsoft.com/office/drawing/2014/main" id="{B1CA0D23-534D-1E95-D6E7-D016BE1021E4}"/>
                </a:ext>
              </a:extLst>
            </p:cNvPr>
            <p:cNvSpPr>
              <a:spLocks noChangeShapeType="1"/>
            </p:cNvSpPr>
            <p:nvPr/>
          </p:nvSpPr>
          <p:spPr bwMode="auto">
            <a:xfrm>
              <a:off x="3754117" y="3588652"/>
              <a:ext cx="0" cy="17145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14730" name="Line 46">
              <a:extLst>
                <a:ext uri="{FF2B5EF4-FFF2-40B4-BE49-F238E27FC236}">
                  <a16:creationId xmlns:a16="http://schemas.microsoft.com/office/drawing/2014/main" id="{B64E8937-E403-0F84-D6C9-C540345B59BC}"/>
                </a:ext>
              </a:extLst>
            </p:cNvPr>
            <p:cNvSpPr>
              <a:spLocks noChangeShapeType="1"/>
            </p:cNvSpPr>
            <p:nvPr/>
          </p:nvSpPr>
          <p:spPr bwMode="auto">
            <a:xfrm>
              <a:off x="4770117" y="3588652"/>
              <a:ext cx="0" cy="17145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sz="1200">
                <a:solidFill>
                  <a:schemeClr val="tx1">
                    <a:lumMod val="50000"/>
                    <a:lumOff val="50000"/>
                  </a:schemeClr>
                </a:solidFill>
                <a:latin typeface="Arial" panose="020B0604020202020204" pitchFamily="34" charset="0"/>
              </a:endParaRPr>
            </a:p>
          </p:txBody>
        </p:sp>
        <p:sp>
          <p:nvSpPr>
            <p:cNvPr id="84025" name="Text Box 57">
              <a:extLst>
                <a:ext uri="{FF2B5EF4-FFF2-40B4-BE49-F238E27FC236}">
                  <a16:creationId xmlns:a16="http://schemas.microsoft.com/office/drawing/2014/main" id="{FC738027-82CB-CF82-A764-2E536CA32DB8}"/>
                </a:ext>
              </a:extLst>
            </p:cNvPr>
            <p:cNvSpPr txBox="1">
              <a:spLocks noChangeArrowheads="1"/>
            </p:cNvSpPr>
            <p:nvPr/>
          </p:nvSpPr>
          <p:spPr bwMode="auto">
            <a:xfrm>
              <a:off x="4025579" y="3283852"/>
              <a:ext cx="532518" cy="307777"/>
            </a:xfrm>
            <a:prstGeom prst="rect">
              <a:avLst/>
            </a:prstGeom>
            <a:noFill/>
            <a:ln w="9525">
              <a:noFill/>
              <a:miter lim="800000"/>
              <a:headEnd/>
              <a:tailEnd/>
            </a:ln>
            <a:effectLst/>
          </p:spPr>
          <p:txBody>
            <a:bodyPr wrap="none">
              <a:spAutoFit/>
            </a:bodyPr>
            <a:lstStyle>
              <a:defPPr>
                <a:defRPr lang="es-MX"/>
              </a:defPPr>
              <a:lvl1pPr eaLnBrk="1" hangingPunct="1">
                <a:defRPr sz="1600" b="1">
                  <a:solidFill>
                    <a:schemeClr val="tx1">
                      <a:lumMod val="65000"/>
                      <a:lumOff val="35000"/>
                    </a:schemeClr>
                  </a:solidFill>
                  <a:ea typeface="ＭＳ Ｐゴシック" charset="-128"/>
                </a:defRPr>
              </a:lvl1pPr>
              <a:lvl2pPr marL="742950" indent="-285750">
                <a:defRPr sz="3600" b="1">
                  <a:ea typeface="ＭＳ Ｐゴシック" charset="-128"/>
                </a:defRPr>
              </a:lvl2pPr>
              <a:lvl3pPr marL="1143000" indent="-228600">
                <a:defRPr sz="3600" b="1">
                  <a:ea typeface="ＭＳ Ｐゴシック" charset="-128"/>
                </a:defRPr>
              </a:lvl3pPr>
              <a:lvl4pPr marL="1600200" indent="-228600">
                <a:defRPr sz="3600" b="1">
                  <a:ea typeface="ＭＳ Ｐゴシック" charset="-128"/>
                </a:defRPr>
              </a:lvl4pPr>
              <a:lvl5pPr marL="2057400" indent="-228600">
                <a:defRPr sz="3600" b="1">
                  <a:ea typeface="ＭＳ Ｐゴシック" charset="-128"/>
                </a:defRPr>
              </a:lvl5pPr>
              <a:lvl6pPr marL="2514600" indent="-228600" eaLnBrk="0" fontAlgn="base" hangingPunct="0">
                <a:spcBef>
                  <a:spcPct val="0"/>
                </a:spcBef>
                <a:spcAft>
                  <a:spcPct val="0"/>
                </a:spcAft>
                <a:defRPr sz="3600" b="1">
                  <a:ea typeface="ＭＳ Ｐゴシック" charset="-128"/>
                </a:defRPr>
              </a:lvl6pPr>
              <a:lvl7pPr marL="2971800" indent="-228600" eaLnBrk="0" fontAlgn="base" hangingPunct="0">
                <a:spcBef>
                  <a:spcPct val="0"/>
                </a:spcBef>
                <a:spcAft>
                  <a:spcPct val="0"/>
                </a:spcAft>
                <a:defRPr sz="3600" b="1">
                  <a:ea typeface="ＭＳ Ｐゴシック" charset="-128"/>
                </a:defRPr>
              </a:lvl7pPr>
              <a:lvl8pPr marL="3429000" indent="-228600" eaLnBrk="0" fontAlgn="base" hangingPunct="0">
                <a:spcBef>
                  <a:spcPct val="0"/>
                </a:spcBef>
                <a:spcAft>
                  <a:spcPct val="0"/>
                </a:spcAft>
                <a:defRPr sz="3600" b="1">
                  <a:ea typeface="ＭＳ Ｐゴシック" charset="-128"/>
                </a:defRPr>
              </a:lvl8pPr>
              <a:lvl9pPr marL="3886200" indent="-228600" eaLnBrk="0" fontAlgn="base" hangingPunct="0">
                <a:spcBef>
                  <a:spcPct val="0"/>
                </a:spcBef>
                <a:spcAft>
                  <a:spcPct val="0"/>
                </a:spcAft>
                <a:defRPr sz="3600" b="1">
                  <a:ea typeface="ＭＳ Ｐゴシック" charset="-128"/>
                </a:defRPr>
              </a:lvl9pPr>
            </a:lstStyle>
            <a:p>
              <a:r>
                <a:rPr lang="de-DE" altLang="en-US" sz="1400"/>
                <a:t>1.40</a:t>
              </a:r>
            </a:p>
          </p:txBody>
        </p:sp>
        <p:sp>
          <p:nvSpPr>
            <p:cNvPr id="114748" name="Line 64">
              <a:extLst>
                <a:ext uri="{FF2B5EF4-FFF2-40B4-BE49-F238E27FC236}">
                  <a16:creationId xmlns:a16="http://schemas.microsoft.com/office/drawing/2014/main" id="{91B5CC5D-0E98-37E0-A113-B251B7A6E13E}"/>
                </a:ext>
              </a:extLst>
            </p:cNvPr>
            <p:cNvSpPr>
              <a:spLocks noChangeShapeType="1"/>
            </p:cNvSpPr>
            <p:nvPr/>
          </p:nvSpPr>
          <p:spPr bwMode="auto">
            <a:xfrm>
              <a:off x="3754117" y="3664852"/>
              <a:ext cx="1016000" cy="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14733" name="Rectangle 49">
              <a:extLst>
                <a:ext uri="{FF2B5EF4-FFF2-40B4-BE49-F238E27FC236}">
                  <a16:creationId xmlns:a16="http://schemas.microsoft.com/office/drawing/2014/main" id="{C2A76E02-375D-DC5E-0BEA-ABBA3C96E229}"/>
                </a:ext>
              </a:extLst>
            </p:cNvPr>
            <p:cNvSpPr>
              <a:spLocks noChangeArrowheads="1"/>
            </p:cNvSpPr>
            <p:nvPr/>
          </p:nvSpPr>
          <p:spPr bwMode="auto">
            <a:xfrm>
              <a:off x="4228779" y="3588652"/>
              <a:ext cx="185738" cy="17145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200" dirty="0">
                <a:solidFill>
                  <a:schemeClr val="tx1">
                    <a:lumMod val="50000"/>
                    <a:lumOff val="50000"/>
                  </a:schemeClr>
                </a:solidFill>
                <a:latin typeface="Arial" panose="020B0604020202020204" pitchFamily="34" charset="0"/>
              </a:endParaRPr>
            </a:p>
          </p:txBody>
        </p:sp>
      </p:grpSp>
      <p:grpSp>
        <p:nvGrpSpPr>
          <p:cNvPr id="17" name="Group 16">
            <a:extLst>
              <a:ext uri="{FF2B5EF4-FFF2-40B4-BE49-F238E27FC236}">
                <a16:creationId xmlns:a16="http://schemas.microsoft.com/office/drawing/2014/main" id="{218C845E-17BB-334B-0611-1D8B1DA0A2B1}"/>
              </a:ext>
            </a:extLst>
          </p:cNvPr>
          <p:cNvGrpSpPr/>
          <p:nvPr/>
        </p:nvGrpSpPr>
        <p:grpSpPr>
          <a:xfrm>
            <a:off x="3460260" y="4784899"/>
            <a:ext cx="700257" cy="476418"/>
            <a:chOff x="3460260" y="4884052"/>
            <a:chExt cx="700257" cy="476418"/>
          </a:xfrm>
        </p:grpSpPr>
        <p:sp>
          <p:nvSpPr>
            <p:cNvPr id="114708" name="Line 24">
              <a:extLst>
                <a:ext uri="{FF2B5EF4-FFF2-40B4-BE49-F238E27FC236}">
                  <a16:creationId xmlns:a16="http://schemas.microsoft.com/office/drawing/2014/main" id="{5099E8CC-0466-6CE5-33B9-C8280FD62CDF}"/>
                </a:ext>
              </a:extLst>
            </p:cNvPr>
            <p:cNvSpPr>
              <a:spLocks noChangeShapeType="1"/>
            </p:cNvSpPr>
            <p:nvPr/>
          </p:nvSpPr>
          <p:spPr bwMode="auto">
            <a:xfrm flipV="1">
              <a:off x="3474719" y="5265051"/>
              <a:ext cx="685797" cy="25079"/>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14710" name="Line 26">
              <a:extLst>
                <a:ext uri="{FF2B5EF4-FFF2-40B4-BE49-F238E27FC236}">
                  <a16:creationId xmlns:a16="http://schemas.microsoft.com/office/drawing/2014/main" id="{CDD60AA8-62EF-1D4B-2410-9A4A3FE13180}"/>
                </a:ext>
              </a:extLst>
            </p:cNvPr>
            <p:cNvSpPr>
              <a:spLocks noChangeShapeType="1"/>
            </p:cNvSpPr>
            <p:nvPr/>
          </p:nvSpPr>
          <p:spPr bwMode="auto">
            <a:xfrm>
              <a:off x="3460260" y="5188852"/>
              <a:ext cx="14461" cy="171618"/>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84028" name="Text Box 60">
              <a:extLst>
                <a:ext uri="{FF2B5EF4-FFF2-40B4-BE49-F238E27FC236}">
                  <a16:creationId xmlns:a16="http://schemas.microsoft.com/office/drawing/2014/main" id="{1F5A1B09-059A-BFE2-74A7-811AA78B2D7A}"/>
                </a:ext>
              </a:extLst>
            </p:cNvPr>
            <p:cNvSpPr txBox="1">
              <a:spLocks noChangeArrowheads="1"/>
            </p:cNvSpPr>
            <p:nvPr/>
          </p:nvSpPr>
          <p:spPr bwMode="auto">
            <a:xfrm>
              <a:off x="3619179" y="4884052"/>
              <a:ext cx="532518" cy="307777"/>
            </a:xfrm>
            <a:prstGeom prst="rect">
              <a:avLst/>
            </a:prstGeom>
            <a:noFill/>
            <a:ln w="9525">
              <a:noFill/>
              <a:miter lim="800000"/>
              <a:headEnd/>
              <a:tailEnd/>
            </a:ln>
            <a:effectLst/>
          </p:spPr>
          <p:txBody>
            <a:bodyPr wrap="none">
              <a:spAutoFit/>
            </a:bodyPr>
            <a:lstStyle>
              <a:lvl1pPr>
                <a:defRPr sz="3600" b="1">
                  <a:solidFill>
                    <a:schemeClr val="tx1"/>
                  </a:solidFill>
                  <a:latin typeface="Arial" charset="0"/>
                  <a:ea typeface="ＭＳ Ｐゴシック" charset="-128"/>
                </a:defRPr>
              </a:lvl1pPr>
              <a:lvl2pPr marL="742950" indent="-285750">
                <a:defRPr sz="3600" b="1">
                  <a:solidFill>
                    <a:schemeClr val="tx1"/>
                  </a:solidFill>
                  <a:latin typeface="Arial" charset="0"/>
                  <a:ea typeface="ＭＳ Ｐゴシック" charset="-128"/>
                </a:defRPr>
              </a:lvl2pPr>
              <a:lvl3pPr marL="1143000" indent="-228600">
                <a:defRPr sz="3600" b="1">
                  <a:solidFill>
                    <a:schemeClr val="tx1"/>
                  </a:solidFill>
                  <a:latin typeface="Arial" charset="0"/>
                  <a:ea typeface="ＭＳ Ｐゴシック" charset="-128"/>
                </a:defRPr>
              </a:lvl3pPr>
              <a:lvl4pPr marL="1600200" indent="-228600">
                <a:defRPr sz="3600" b="1">
                  <a:solidFill>
                    <a:schemeClr val="tx1"/>
                  </a:solidFill>
                  <a:latin typeface="Arial" charset="0"/>
                  <a:ea typeface="ＭＳ Ｐゴシック" charset="-128"/>
                </a:defRPr>
              </a:lvl4pPr>
              <a:lvl5pPr marL="2057400" indent="-228600">
                <a:defRPr sz="3600" b="1">
                  <a:solidFill>
                    <a:schemeClr val="tx1"/>
                  </a:solidFill>
                  <a:latin typeface="Arial" charset="0"/>
                  <a:ea typeface="ＭＳ Ｐゴシック" charset="-128"/>
                </a:defRPr>
              </a:lvl5pPr>
              <a:lvl6pPr marL="2514600" indent="-228600" eaLnBrk="0" fontAlgn="base" hangingPunct="0">
                <a:spcBef>
                  <a:spcPct val="0"/>
                </a:spcBef>
                <a:spcAft>
                  <a:spcPct val="0"/>
                </a:spcAft>
                <a:defRPr sz="3600" b="1">
                  <a:solidFill>
                    <a:schemeClr val="tx1"/>
                  </a:solidFill>
                  <a:latin typeface="Arial" charset="0"/>
                  <a:ea typeface="ＭＳ Ｐゴシック" charset="-128"/>
                </a:defRPr>
              </a:lvl6pPr>
              <a:lvl7pPr marL="2971800" indent="-228600" eaLnBrk="0" fontAlgn="base" hangingPunct="0">
                <a:spcBef>
                  <a:spcPct val="0"/>
                </a:spcBef>
                <a:spcAft>
                  <a:spcPct val="0"/>
                </a:spcAft>
                <a:defRPr sz="3600" b="1">
                  <a:solidFill>
                    <a:schemeClr val="tx1"/>
                  </a:solidFill>
                  <a:latin typeface="Arial" charset="0"/>
                  <a:ea typeface="ＭＳ Ｐゴシック" charset="-128"/>
                </a:defRPr>
              </a:lvl7pPr>
              <a:lvl8pPr marL="3429000" indent="-228600" eaLnBrk="0" fontAlgn="base" hangingPunct="0">
                <a:spcBef>
                  <a:spcPct val="0"/>
                </a:spcBef>
                <a:spcAft>
                  <a:spcPct val="0"/>
                </a:spcAft>
                <a:defRPr sz="3600" b="1">
                  <a:solidFill>
                    <a:schemeClr val="tx1"/>
                  </a:solidFill>
                  <a:latin typeface="Arial" charset="0"/>
                  <a:ea typeface="ＭＳ Ｐゴシック" charset="-128"/>
                </a:defRPr>
              </a:lvl8pPr>
              <a:lvl9pPr marL="3886200" indent="-228600" eaLnBrk="0" fontAlgn="base" hangingPunct="0">
                <a:spcBef>
                  <a:spcPct val="0"/>
                </a:spcBef>
                <a:spcAft>
                  <a:spcPct val="0"/>
                </a:spcAft>
                <a:defRPr sz="3600" b="1">
                  <a:solidFill>
                    <a:schemeClr val="tx1"/>
                  </a:solidFill>
                  <a:latin typeface="Arial" charset="0"/>
                  <a:ea typeface="ＭＳ Ｐゴシック" charset="-128"/>
                </a:defRPr>
              </a:lvl9pPr>
            </a:lstStyle>
            <a:p>
              <a:pPr eaLnBrk="1" hangingPunct="1">
                <a:defRPr/>
              </a:pPr>
              <a:r>
                <a:rPr lang="de-DE" altLang="en-US" sz="1400">
                  <a:solidFill>
                    <a:schemeClr val="tx1">
                      <a:lumMod val="65000"/>
                      <a:lumOff val="35000"/>
                    </a:schemeClr>
                  </a:solidFill>
                  <a:latin typeface="Arial" panose="020B0604020202020204" pitchFamily="34" charset="0"/>
                </a:rPr>
                <a:t>1.15</a:t>
              </a:r>
            </a:p>
          </p:txBody>
        </p:sp>
        <p:sp>
          <p:nvSpPr>
            <p:cNvPr id="114709" name="Rectangle 25">
              <a:extLst>
                <a:ext uri="{FF2B5EF4-FFF2-40B4-BE49-F238E27FC236}">
                  <a16:creationId xmlns:a16="http://schemas.microsoft.com/office/drawing/2014/main" id="{C5DDF689-835C-1E24-2E74-E0CEBCBEEB05}"/>
                </a:ext>
              </a:extLst>
            </p:cNvPr>
            <p:cNvSpPr>
              <a:spLocks noChangeArrowheads="1"/>
            </p:cNvSpPr>
            <p:nvPr/>
          </p:nvSpPr>
          <p:spPr bwMode="auto">
            <a:xfrm>
              <a:off x="3711913" y="5188852"/>
              <a:ext cx="188912" cy="171450"/>
            </a:xfrm>
            <a:prstGeom prst="rect">
              <a:avLst/>
            </a:prstGeom>
            <a:solidFill>
              <a:schemeClr val="accent1">
                <a:lumMod val="25000"/>
                <a:lumOff val="75000"/>
              </a:schemeClr>
            </a:solidFill>
            <a:ln>
              <a:solidFill>
                <a:schemeClr val="accent1">
                  <a:lumMod val="10000"/>
                  <a:lumOff val="90000"/>
                </a:schemeClr>
              </a:solidFill>
              <a:headEnd/>
              <a:tailEnd/>
            </a:ln>
          </p:spPr>
          <p:style>
            <a:lnRef idx="1">
              <a:schemeClr val="accent1"/>
            </a:lnRef>
            <a:fillRef idx="3">
              <a:schemeClr val="accent1"/>
            </a:fillRef>
            <a:effectRef idx="2">
              <a:schemeClr val="accent1"/>
            </a:effectRef>
            <a:fontRef idx="minor">
              <a:schemeClr val="lt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3600" dirty="0">
                <a:solidFill>
                  <a:schemeClr val="tx1">
                    <a:lumMod val="65000"/>
                    <a:lumOff val="35000"/>
                  </a:schemeClr>
                </a:solidFill>
                <a:latin typeface="Arial" panose="020B0604020202020204" pitchFamily="34" charset="0"/>
              </a:endParaRPr>
            </a:p>
          </p:txBody>
        </p:sp>
        <p:sp>
          <p:nvSpPr>
            <p:cNvPr id="114711" name="Line 27">
              <a:extLst>
                <a:ext uri="{FF2B5EF4-FFF2-40B4-BE49-F238E27FC236}">
                  <a16:creationId xmlns:a16="http://schemas.microsoft.com/office/drawing/2014/main" id="{2008DA3E-CD67-C5B8-3FDB-D0E1EA50FE77}"/>
                </a:ext>
              </a:extLst>
            </p:cNvPr>
            <p:cNvSpPr>
              <a:spLocks noChangeShapeType="1"/>
            </p:cNvSpPr>
            <p:nvPr/>
          </p:nvSpPr>
          <p:spPr bwMode="auto">
            <a:xfrm>
              <a:off x="4160517" y="5188852"/>
              <a:ext cx="0" cy="17145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cs typeface="Arial" charset="0"/>
              </a:endParaRPr>
            </a:p>
          </p:txBody>
        </p:sp>
      </p:grpSp>
      <p:grpSp>
        <p:nvGrpSpPr>
          <p:cNvPr id="16" name="Group 15">
            <a:extLst>
              <a:ext uri="{FF2B5EF4-FFF2-40B4-BE49-F238E27FC236}">
                <a16:creationId xmlns:a16="http://schemas.microsoft.com/office/drawing/2014/main" id="{FF917B42-82FC-17D5-4D34-A4405109AF53}"/>
              </a:ext>
            </a:extLst>
          </p:cNvPr>
          <p:cNvGrpSpPr/>
          <p:nvPr/>
        </p:nvGrpSpPr>
        <p:grpSpPr>
          <a:xfrm>
            <a:off x="3591043" y="4251499"/>
            <a:ext cx="772674" cy="474664"/>
            <a:chOff x="3591043" y="4350652"/>
            <a:chExt cx="772674" cy="474664"/>
          </a:xfrm>
        </p:grpSpPr>
        <p:sp>
          <p:nvSpPr>
            <p:cNvPr id="114712" name="Line 28">
              <a:extLst>
                <a:ext uri="{FF2B5EF4-FFF2-40B4-BE49-F238E27FC236}">
                  <a16:creationId xmlns:a16="http://schemas.microsoft.com/office/drawing/2014/main" id="{82B58B1B-3773-A0CC-EB8A-3503958D3DB1}"/>
                </a:ext>
              </a:extLst>
            </p:cNvPr>
            <p:cNvSpPr>
              <a:spLocks noChangeShapeType="1"/>
            </p:cNvSpPr>
            <p:nvPr/>
          </p:nvSpPr>
          <p:spPr bwMode="auto">
            <a:xfrm>
              <a:off x="3619179" y="4731652"/>
              <a:ext cx="744538" cy="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14732" name="Line 48">
              <a:extLst>
                <a:ext uri="{FF2B5EF4-FFF2-40B4-BE49-F238E27FC236}">
                  <a16:creationId xmlns:a16="http://schemas.microsoft.com/office/drawing/2014/main" id="{B2519A91-86F2-C9D3-FCC1-185CF406A099}"/>
                </a:ext>
              </a:extLst>
            </p:cNvPr>
            <p:cNvSpPr>
              <a:spLocks noChangeShapeType="1"/>
            </p:cNvSpPr>
            <p:nvPr/>
          </p:nvSpPr>
          <p:spPr bwMode="auto">
            <a:xfrm>
              <a:off x="4363717" y="4655453"/>
              <a:ext cx="0" cy="169863"/>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sz="1200">
                <a:solidFill>
                  <a:schemeClr val="tx1">
                    <a:lumMod val="50000"/>
                    <a:lumOff val="50000"/>
                  </a:schemeClr>
                </a:solidFill>
                <a:latin typeface="Arial" panose="020B0604020202020204" pitchFamily="34" charset="0"/>
              </a:endParaRPr>
            </a:p>
          </p:txBody>
        </p:sp>
        <p:sp>
          <p:nvSpPr>
            <p:cNvPr id="84027" name="Text Box 59">
              <a:extLst>
                <a:ext uri="{FF2B5EF4-FFF2-40B4-BE49-F238E27FC236}">
                  <a16:creationId xmlns:a16="http://schemas.microsoft.com/office/drawing/2014/main" id="{CDAFBC41-8FFD-7D69-A183-85D911BF03B0}"/>
                </a:ext>
              </a:extLst>
            </p:cNvPr>
            <p:cNvSpPr txBox="1">
              <a:spLocks noChangeArrowheads="1"/>
            </p:cNvSpPr>
            <p:nvPr/>
          </p:nvSpPr>
          <p:spPr bwMode="auto">
            <a:xfrm>
              <a:off x="3754117" y="4350652"/>
              <a:ext cx="532518" cy="307777"/>
            </a:xfrm>
            <a:prstGeom prst="rect">
              <a:avLst/>
            </a:prstGeom>
            <a:noFill/>
            <a:ln w="9525">
              <a:noFill/>
              <a:miter lim="800000"/>
              <a:headEnd/>
              <a:tailEnd/>
            </a:ln>
            <a:effectLst/>
          </p:spPr>
          <p:txBody>
            <a:bodyPr wrap="none">
              <a:spAutoFit/>
            </a:bodyPr>
            <a:lstStyle>
              <a:lvl1pPr>
                <a:defRPr sz="3600" b="1">
                  <a:solidFill>
                    <a:schemeClr val="tx1"/>
                  </a:solidFill>
                  <a:latin typeface="Arial" charset="0"/>
                  <a:ea typeface="ＭＳ Ｐゴシック" charset="-128"/>
                </a:defRPr>
              </a:lvl1pPr>
              <a:lvl2pPr marL="742950" indent="-285750">
                <a:defRPr sz="3600" b="1">
                  <a:solidFill>
                    <a:schemeClr val="tx1"/>
                  </a:solidFill>
                  <a:latin typeface="Arial" charset="0"/>
                  <a:ea typeface="ＭＳ Ｐゴシック" charset="-128"/>
                </a:defRPr>
              </a:lvl2pPr>
              <a:lvl3pPr marL="1143000" indent="-228600">
                <a:defRPr sz="3600" b="1">
                  <a:solidFill>
                    <a:schemeClr val="tx1"/>
                  </a:solidFill>
                  <a:latin typeface="Arial" charset="0"/>
                  <a:ea typeface="ＭＳ Ｐゴシック" charset="-128"/>
                </a:defRPr>
              </a:lvl3pPr>
              <a:lvl4pPr marL="1600200" indent="-228600">
                <a:defRPr sz="3600" b="1">
                  <a:solidFill>
                    <a:schemeClr val="tx1"/>
                  </a:solidFill>
                  <a:latin typeface="Arial" charset="0"/>
                  <a:ea typeface="ＭＳ Ｐゴシック" charset="-128"/>
                </a:defRPr>
              </a:lvl4pPr>
              <a:lvl5pPr marL="2057400" indent="-228600">
                <a:defRPr sz="3600" b="1">
                  <a:solidFill>
                    <a:schemeClr val="tx1"/>
                  </a:solidFill>
                  <a:latin typeface="Arial" charset="0"/>
                  <a:ea typeface="ＭＳ Ｐゴシック" charset="-128"/>
                </a:defRPr>
              </a:lvl5pPr>
              <a:lvl6pPr marL="2514600" indent="-228600" eaLnBrk="0" fontAlgn="base" hangingPunct="0">
                <a:spcBef>
                  <a:spcPct val="0"/>
                </a:spcBef>
                <a:spcAft>
                  <a:spcPct val="0"/>
                </a:spcAft>
                <a:defRPr sz="3600" b="1">
                  <a:solidFill>
                    <a:schemeClr val="tx1"/>
                  </a:solidFill>
                  <a:latin typeface="Arial" charset="0"/>
                  <a:ea typeface="ＭＳ Ｐゴシック" charset="-128"/>
                </a:defRPr>
              </a:lvl6pPr>
              <a:lvl7pPr marL="2971800" indent="-228600" eaLnBrk="0" fontAlgn="base" hangingPunct="0">
                <a:spcBef>
                  <a:spcPct val="0"/>
                </a:spcBef>
                <a:spcAft>
                  <a:spcPct val="0"/>
                </a:spcAft>
                <a:defRPr sz="3600" b="1">
                  <a:solidFill>
                    <a:schemeClr val="tx1"/>
                  </a:solidFill>
                  <a:latin typeface="Arial" charset="0"/>
                  <a:ea typeface="ＭＳ Ｐゴシック" charset="-128"/>
                </a:defRPr>
              </a:lvl7pPr>
              <a:lvl8pPr marL="3429000" indent="-228600" eaLnBrk="0" fontAlgn="base" hangingPunct="0">
                <a:spcBef>
                  <a:spcPct val="0"/>
                </a:spcBef>
                <a:spcAft>
                  <a:spcPct val="0"/>
                </a:spcAft>
                <a:defRPr sz="3600" b="1">
                  <a:solidFill>
                    <a:schemeClr val="tx1"/>
                  </a:solidFill>
                  <a:latin typeface="Arial" charset="0"/>
                  <a:ea typeface="ＭＳ Ｐゴシック" charset="-128"/>
                </a:defRPr>
              </a:lvl8pPr>
              <a:lvl9pPr marL="3886200" indent="-228600" eaLnBrk="0" fontAlgn="base" hangingPunct="0">
                <a:spcBef>
                  <a:spcPct val="0"/>
                </a:spcBef>
                <a:spcAft>
                  <a:spcPct val="0"/>
                </a:spcAft>
                <a:defRPr sz="3600" b="1">
                  <a:solidFill>
                    <a:schemeClr val="tx1"/>
                  </a:solidFill>
                  <a:latin typeface="Arial" charset="0"/>
                  <a:ea typeface="ＭＳ Ｐゴシック" charset="-128"/>
                </a:defRPr>
              </a:lvl9pPr>
            </a:lstStyle>
            <a:p>
              <a:pPr eaLnBrk="1" hangingPunct="1">
                <a:defRPr/>
              </a:pPr>
              <a:r>
                <a:rPr lang="de-DE" altLang="en-US" sz="1400">
                  <a:solidFill>
                    <a:schemeClr val="tx1">
                      <a:lumMod val="65000"/>
                      <a:lumOff val="35000"/>
                    </a:schemeClr>
                  </a:solidFill>
                  <a:latin typeface="Arial" panose="020B0604020202020204" pitchFamily="34" charset="0"/>
                </a:rPr>
                <a:t>1.21</a:t>
              </a:r>
            </a:p>
          </p:txBody>
        </p:sp>
        <p:sp>
          <p:nvSpPr>
            <p:cNvPr id="114749" name="Line 65">
              <a:extLst>
                <a:ext uri="{FF2B5EF4-FFF2-40B4-BE49-F238E27FC236}">
                  <a16:creationId xmlns:a16="http://schemas.microsoft.com/office/drawing/2014/main" id="{955B1BA2-5182-4DD8-2E0D-43F4813AA7F0}"/>
                </a:ext>
              </a:extLst>
            </p:cNvPr>
            <p:cNvSpPr>
              <a:spLocks noChangeShapeType="1"/>
            </p:cNvSpPr>
            <p:nvPr/>
          </p:nvSpPr>
          <p:spPr bwMode="auto">
            <a:xfrm>
              <a:off x="3591043" y="4655453"/>
              <a:ext cx="0" cy="169863"/>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sz="1600">
                <a:latin typeface="Arial" panose="020B0604020202020204" pitchFamily="34" charset="0"/>
              </a:endParaRPr>
            </a:p>
          </p:txBody>
        </p:sp>
        <p:sp>
          <p:nvSpPr>
            <p:cNvPr id="114713" name="Rectangle 29">
              <a:extLst>
                <a:ext uri="{FF2B5EF4-FFF2-40B4-BE49-F238E27FC236}">
                  <a16:creationId xmlns:a16="http://schemas.microsoft.com/office/drawing/2014/main" id="{E23D54ED-E6B9-E929-0D1E-2C2D20156FC6}"/>
                </a:ext>
              </a:extLst>
            </p:cNvPr>
            <p:cNvSpPr>
              <a:spLocks noChangeArrowheads="1"/>
            </p:cNvSpPr>
            <p:nvPr/>
          </p:nvSpPr>
          <p:spPr bwMode="auto">
            <a:xfrm>
              <a:off x="3890643" y="4655453"/>
              <a:ext cx="187325" cy="169863"/>
            </a:xfrm>
            <a:prstGeom prst="rect">
              <a:avLst/>
            </a:prstGeom>
            <a:solidFill>
              <a:schemeClr val="tx1">
                <a:lumMod val="50000"/>
                <a:lumOff val="50000"/>
              </a:schemeClr>
            </a:solidFill>
            <a:ln>
              <a:solidFill>
                <a:schemeClr val="tx1">
                  <a:lumMod val="50000"/>
                  <a:lumOff val="50000"/>
                </a:schemeClr>
              </a:solidFill>
              <a:headEnd/>
              <a:tailEnd/>
            </a:ln>
          </p:spPr>
          <p:style>
            <a:lnRef idx="1">
              <a:schemeClr val="accent1"/>
            </a:lnRef>
            <a:fillRef idx="3">
              <a:schemeClr val="accent1"/>
            </a:fillRef>
            <a:effectRef idx="2">
              <a:schemeClr val="accent1"/>
            </a:effectRef>
            <a:fontRef idx="minor">
              <a:schemeClr val="lt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3600" dirty="0">
                <a:solidFill>
                  <a:schemeClr val="tx1">
                    <a:lumMod val="65000"/>
                    <a:lumOff val="35000"/>
                  </a:schemeClr>
                </a:solidFill>
                <a:highlight>
                  <a:srgbClr val="800000"/>
                </a:highlight>
                <a:latin typeface="Arial" panose="020B0604020202020204" pitchFamily="34" charset="0"/>
              </a:endParaRPr>
            </a:p>
          </p:txBody>
        </p:sp>
      </p:grpSp>
      <p:grpSp>
        <p:nvGrpSpPr>
          <p:cNvPr id="15" name="Group 14">
            <a:extLst>
              <a:ext uri="{FF2B5EF4-FFF2-40B4-BE49-F238E27FC236}">
                <a16:creationId xmlns:a16="http://schemas.microsoft.com/office/drawing/2014/main" id="{9D241888-6610-B5BD-5D54-7C35C833F837}"/>
              </a:ext>
            </a:extLst>
          </p:cNvPr>
          <p:cNvGrpSpPr/>
          <p:nvPr/>
        </p:nvGrpSpPr>
        <p:grpSpPr>
          <a:xfrm>
            <a:off x="3687442" y="3785120"/>
            <a:ext cx="750536" cy="442280"/>
            <a:chOff x="3687442" y="3741052"/>
            <a:chExt cx="750536" cy="442280"/>
          </a:xfrm>
        </p:grpSpPr>
        <p:sp>
          <p:nvSpPr>
            <p:cNvPr id="84026" name="Text Box 58">
              <a:extLst>
                <a:ext uri="{FF2B5EF4-FFF2-40B4-BE49-F238E27FC236}">
                  <a16:creationId xmlns:a16="http://schemas.microsoft.com/office/drawing/2014/main" id="{B43BF740-6A36-B857-D13D-AC227DAB4745}"/>
                </a:ext>
              </a:extLst>
            </p:cNvPr>
            <p:cNvSpPr txBox="1">
              <a:spLocks noChangeArrowheads="1"/>
            </p:cNvSpPr>
            <p:nvPr/>
          </p:nvSpPr>
          <p:spPr bwMode="auto">
            <a:xfrm>
              <a:off x="3822379" y="3741052"/>
              <a:ext cx="532518" cy="307777"/>
            </a:xfrm>
            <a:prstGeom prst="rect">
              <a:avLst/>
            </a:prstGeom>
            <a:noFill/>
            <a:ln w="9525">
              <a:noFill/>
              <a:miter lim="800000"/>
              <a:headEnd/>
              <a:tailEnd/>
            </a:ln>
            <a:effectLst/>
          </p:spPr>
          <p:txBody>
            <a:bodyPr wrap="none">
              <a:spAutoFit/>
            </a:bodyPr>
            <a:lstStyle>
              <a:lvl1pPr>
                <a:defRPr sz="3600" b="1">
                  <a:solidFill>
                    <a:schemeClr val="tx1"/>
                  </a:solidFill>
                  <a:latin typeface="Arial" charset="0"/>
                  <a:ea typeface="ＭＳ Ｐゴシック" charset="-128"/>
                </a:defRPr>
              </a:lvl1pPr>
              <a:lvl2pPr marL="742950" indent="-285750">
                <a:defRPr sz="3600" b="1">
                  <a:solidFill>
                    <a:schemeClr val="tx1"/>
                  </a:solidFill>
                  <a:latin typeface="Arial" charset="0"/>
                  <a:ea typeface="ＭＳ Ｐゴシック" charset="-128"/>
                </a:defRPr>
              </a:lvl2pPr>
              <a:lvl3pPr marL="1143000" indent="-228600">
                <a:defRPr sz="3600" b="1">
                  <a:solidFill>
                    <a:schemeClr val="tx1"/>
                  </a:solidFill>
                  <a:latin typeface="Arial" charset="0"/>
                  <a:ea typeface="ＭＳ Ｐゴシック" charset="-128"/>
                </a:defRPr>
              </a:lvl3pPr>
              <a:lvl4pPr marL="1600200" indent="-228600">
                <a:defRPr sz="3600" b="1">
                  <a:solidFill>
                    <a:schemeClr val="tx1"/>
                  </a:solidFill>
                  <a:latin typeface="Arial" charset="0"/>
                  <a:ea typeface="ＭＳ Ｐゴシック" charset="-128"/>
                </a:defRPr>
              </a:lvl4pPr>
              <a:lvl5pPr marL="2057400" indent="-228600">
                <a:defRPr sz="3600" b="1">
                  <a:solidFill>
                    <a:schemeClr val="tx1"/>
                  </a:solidFill>
                  <a:latin typeface="Arial" charset="0"/>
                  <a:ea typeface="ＭＳ Ｐゴシック" charset="-128"/>
                </a:defRPr>
              </a:lvl5pPr>
              <a:lvl6pPr marL="2514600" indent="-228600" eaLnBrk="0" fontAlgn="base" hangingPunct="0">
                <a:spcBef>
                  <a:spcPct val="0"/>
                </a:spcBef>
                <a:spcAft>
                  <a:spcPct val="0"/>
                </a:spcAft>
                <a:defRPr sz="3600" b="1">
                  <a:solidFill>
                    <a:schemeClr val="tx1"/>
                  </a:solidFill>
                  <a:latin typeface="Arial" charset="0"/>
                  <a:ea typeface="ＭＳ Ｐゴシック" charset="-128"/>
                </a:defRPr>
              </a:lvl6pPr>
              <a:lvl7pPr marL="2971800" indent="-228600" eaLnBrk="0" fontAlgn="base" hangingPunct="0">
                <a:spcBef>
                  <a:spcPct val="0"/>
                </a:spcBef>
                <a:spcAft>
                  <a:spcPct val="0"/>
                </a:spcAft>
                <a:defRPr sz="3600" b="1">
                  <a:solidFill>
                    <a:schemeClr val="tx1"/>
                  </a:solidFill>
                  <a:latin typeface="Arial" charset="0"/>
                  <a:ea typeface="ＭＳ Ｐゴシック" charset="-128"/>
                </a:defRPr>
              </a:lvl7pPr>
              <a:lvl8pPr marL="3429000" indent="-228600" eaLnBrk="0" fontAlgn="base" hangingPunct="0">
                <a:spcBef>
                  <a:spcPct val="0"/>
                </a:spcBef>
                <a:spcAft>
                  <a:spcPct val="0"/>
                </a:spcAft>
                <a:defRPr sz="3600" b="1">
                  <a:solidFill>
                    <a:schemeClr val="tx1"/>
                  </a:solidFill>
                  <a:latin typeface="Arial" charset="0"/>
                  <a:ea typeface="ＭＳ Ｐゴシック" charset="-128"/>
                </a:defRPr>
              </a:lvl8pPr>
              <a:lvl9pPr marL="3886200" indent="-228600" eaLnBrk="0" fontAlgn="base" hangingPunct="0">
                <a:spcBef>
                  <a:spcPct val="0"/>
                </a:spcBef>
                <a:spcAft>
                  <a:spcPct val="0"/>
                </a:spcAft>
                <a:defRPr sz="3600" b="1">
                  <a:solidFill>
                    <a:schemeClr val="tx1"/>
                  </a:solidFill>
                  <a:latin typeface="Arial" charset="0"/>
                  <a:ea typeface="ＭＳ Ｐゴシック" charset="-128"/>
                </a:defRPr>
              </a:lvl9pPr>
            </a:lstStyle>
            <a:p>
              <a:pPr eaLnBrk="1" hangingPunct="1">
                <a:defRPr/>
              </a:pPr>
              <a:r>
                <a:rPr lang="de-DE" altLang="en-US" sz="1400">
                  <a:solidFill>
                    <a:schemeClr val="tx1">
                      <a:lumMod val="65000"/>
                      <a:lumOff val="35000"/>
                    </a:schemeClr>
                  </a:solidFill>
                  <a:latin typeface="Arial" panose="020B0604020202020204" pitchFamily="34" charset="0"/>
                </a:rPr>
                <a:t>1.27</a:t>
              </a:r>
            </a:p>
          </p:txBody>
        </p:sp>
        <p:grpSp>
          <p:nvGrpSpPr>
            <p:cNvPr id="14" name="Group 13">
              <a:extLst>
                <a:ext uri="{FF2B5EF4-FFF2-40B4-BE49-F238E27FC236}">
                  <a16:creationId xmlns:a16="http://schemas.microsoft.com/office/drawing/2014/main" id="{0E3E9221-9432-DA1D-1B5D-36AB2C37BEDC}"/>
                </a:ext>
              </a:extLst>
            </p:cNvPr>
            <p:cNvGrpSpPr/>
            <p:nvPr/>
          </p:nvGrpSpPr>
          <p:grpSpPr>
            <a:xfrm>
              <a:off x="3687442" y="4011351"/>
              <a:ext cx="750536" cy="171981"/>
              <a:chOff x="3687442" y="4121521"/>
              <a:chExt cx="750536" cy="171981"/>
            </a:xfrm>
          </p:grpSpPr>
          <p:sp>
            <p:nvSpPr>
              <p:cNvPr id="114714" name="Line 30">
                <a:extLst>
                  <a:ext uri="{FF2B5EF4-FFF2-40B4-BE49-F238E27FC236}">
                    <a16:creationId xmlns:a16="http://schemas.microsoft.com/office/drawing/2014/main" id="{EBA44862-D16D-DB2B-2A8C-8ECF541E3B0A}"/>
                  </a:ext>
                </a:extLst>
              </p:cNvPr>
              <p:cNvSpPr>
                <a:spLocks noChangeShapeType="1"/>
              </p:cNvSpPr>
              <p:nvPr/>
            </p:nvSpPr>
            <p:spPr bwMode="auto">
              <a:xfrm flipV="1">
                <a:off x="3687442" y="4206453"/>
                <a:ext cx="744534" cy="1586"/>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14727" name="Line 43">
                <a:extLst>
                  <a:ext uri="{FF2B5EF4-FFF2-40B4-BE49-F238E27FC236}">
                    <a16:creationId xmlns:a16="http://schemas.microsoft.com/office/drawing/2014/main" id="{EA57F3ED-5C13-9483-8690-0DC9F2145AEF}"/>
                  </a:ext>
                </a:extLst>
              </p:cNvPr>
              <p:cNvSpPr>
                <a:spLocks noChangeShapeType="1"/>
              </p:cNvSpPr>
              <p:nvPr/>
            </p:nvSpPr>
            <p:spPr bwMode="auto">
              <a:xfrm>
                <a:off x="3687442" y="4121521"/>
                <a:ext cx="0" cy="17145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14731" name="Line 47">
                <a:extLst>
                  <a:ext uri="{FF2B5EF4-FFF2-40B4-BE49-F238E27FC236}">
                    <a16:creationId xmlns:a16="http://schemas.microsoft.com/office/drawing/2014/main" id="{7A1D181F-3C56-200D-5813-1BCE48BEDAFA}"/>
                  </a:ext>
                </a:extLst>
              </p:cNvPr>
              <p:cNvSpPr>
                <a:spLocks noChangeShapeType="1"/>
              </p:cNvSpPr>
              <p:nvPr/>
            </p:nvSpPr>
            <p:spPr bwMode="auto">
              <a:xfrm>
                <a:off x="4437978" y="4121521"/>
                <a:ext cx="0" cy="17145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sz="1200">
                  <a:solidFill>
                    <a:schemeClr val="tx1">
                      <a:lumMod val="50000"/>
                      <a:lumOff val="50000"/>
                    </a:schemeClr>
                  </a:solidFill>
                  <a:latin typeface="Arial" panose="020B0604020202020204" pitchFamily="34" charset="0"/>
                </a:endParaRPr>
              </a:p>
            </p:txBody>
          </p:sp>
          <p:sp>
            <p:nvSpPr>
              <p:cNvPr id="114715" name="Rectangle 31">
                <a:extLst>
                  <a:ext uri="{FF2B5EF4-FFF2-40B4-BE49-F238E27FC236}">
                    <a16:creationId xmlns:a16="http://schemas.microsoft.com/office/drawing/2014/main" id="{16A91B21-CC04-99FA-63E7-7AA3FBE8BBA7}"/>
                  </a:ext>
                </a:extLst>
              </p:cNvPr>
              <p:cNvSpPr>
                <a:spLocks noChangeArrowheads="1"/>
              </p:cNvSpPr>
              <p:nvPr/>
            </p:nvSpPr>
            <p:spPr bwMode="auto">
              <a:xfrm>
                <a:off x="3957318" y="4122052"/>
                <a:ext cx="187325" cy="171450"/>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3600" dirty="0">
                  <a:solidFill>
                    <a:schemeClr val="tx1">
                      <a:lumMod val="65000"/>
                      <a:lumOff val="35000"/>
                    </a:schemeClr>
                  </a:solidFill>
                  <a:latin typeface="Arial" panose="020B0604020202020204" pitchFamily="34" charset="0"/>
                </a:endParaRPr>
              </a:p>
            </p:txBody>
          </p:sp>
        </p:grpSp>
      </p:grpSp>
      <p:grpSp>
        <p:nvGrpSpPr>
          <p:cNvPr id="9" name="Group 8">
            <a:extLst>
              <a:ext uri="{FF2B5EF4-FFF2-40B4-BE49-F238E27FC236}">
                <a16:creationId xmlns:a16="http://schemas.microsoft.com/office/drawing/2014/main" id="{BD2D8D1D-7221-53C3-2306-BEE79DADBB1F}"/>
              </a:ext>
            </a:extLst>
          </p:cNvPr>
          <p:cNvGrpSpPr/>
          <p:nvPr/>
        </p:nvGrpSpPr>
        <p:grpSpPr>
          <a:xfrm>
            <a:off x="3619179" y="1175043"/>
            <a:ext cx="2235200" cy="474664"/>
            <a:chOff x="3619179" y="921652"/>
            <a:chExt cx="2235200" cy="474664"/>
          </a:xfrm>
        </p:grpSpPr>
        <p:sp>
          <p:nvSpPr>
            <p:cNvPr id="114720" name="Line 36">
              <a:extLst>
                <a:ext uri="{FF2B5EF4-FFF2-40B4-BE49-F238E27FC236}">
                  <a16:creationId xmlns:a16="http://schemas.microsoft.com/office/drawing/2014/main" id="{67439149-DF7B-E4E2-0892-9992F5F2F683}"/>
                </a:ext>
              </a:extLst>
            </p:cNvPr>
            <p:cNvSpPr>
              <a:spLocks noChangeShapeType="1"/>
            </p:cNvSpPr>
            <p:nvPr/>
          </p:nvSpPr>
          <p:spPr bwMode="auto">
            <a:xfrm>
              <a:off x="5854379" y="1226453"/>
              <a:ext cx="0" cy="169863"/>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14721" name="Line 37">
              <a:extLst>
                <a:ext uri="{FF2B5EF4-FFF2-40B4-BE49-F238E27FC236}">
                  <a16:creationId xmlns:a16="http://schemas.microsoft.com/office/drawing/2014/main" id="{35819C53-A8EF-3CB4-135F-6CFB0FFB526D}"/>
                </a:ext>
              </a:extLst>
            </p:cNvPr>
            <p:cNvSpPr>
              <a:spLocks noChangeShapeType="1"/>
            </p:cNvSpPr>
            <p:nvPr/>
          </p:nvSpPr>
          <p:spPr bwMode="auto">
            <a:xfrm>
              <a:off x="3619179" y="1226453"/>
              <a:ext cx="0" cy="169863"/>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sz="1600">
                <a:latin typeface="Arial" panose="020B0604020202020204" pitchFamily="34" charset="0"/>
              </a:endParaRPr>
            </a:p>
          </p:txBody>
        </p:sp>
        <p:sp>
          <p:nvSpPr>
            <p:cNvPr id="84021" name="Text Box 53">
              <a:extLst>
                <a:ext uri="{FF2B5EF4-FFF2-40B4-BE49-F238E27FC236}">
                  <a16:creationId xmlns:a16="http://schemas.microsoft.com/office/drawing/2014/main" id="{A4EDBC30-A0B2-4555-4690-3A06B9C6ED25}"/>
                </a:ext>
              </a:extLst>
            </p:cNvPr>
            <p:cNvSpPr txBox="1">
              <a:spLocks noChangeArrowheads="1"/>
            </p:cNvSpPr>
            <p:nvPr/>
          </p:nvSpPr>
          <p:spPr bwMode="auto">
            <a:xfrm>
              <a:off x="4228779" y="921652"/>
              <a:ext cx="532518" cy="307777"/>
            </a:xfrm>
            <a:prstGeom prst="rect">
              <a:avLst/>
            </a:prstGeom>
            <a:noFill/>
            <a:ln w="9525">
              <a:noFill/>
              <a:miter lim="800000"/>
              <a:headEnd/>
              <a:tailEnd/>
            </a:ln>
            <a:effectLst/>
          </p:spPr>
          <p:txBody>
            <a:bodyPr wrap="none">
              <a:spAutoFit/>
            </a:bodyPr>
            <a:lstStyle>
              <a:lvl1pPr>
                <a:defRPr sz="3600" b="1">
                  <a:solidFill>
                    <a:schemeClr val="tx1"/>
                  </a:solidFill>
                  <a:latin typeface="Arial" charset="0"/>
                  <a:ea typeface="ＭＳ Ｐゴシック" charset="-128"/>
                </a:defRPr>
              </a:lvl1pPr>
              <a:lvl2pPr marL="742950" indent="-285750">
                <a:defRPr sz="3600" b="1">
                  <a:solidFill>
                    <a:schemeClr val="tx1"/>
                  </a:solidFill>
                  <a:latin typeface="Arial" charset="0"/>
                  <a:ea typeface="ＭＳ Ｐゴシック" charset="-128"/>
                </a:defRPr>
              </a:lvl2pPr>
              <a:lvl3pPr marL="1143000" indent="-228600">
                <a:defRPr sz="3600" b="1">
                  <a:solidFill>
                    <a:schemeClr val="tx1"/>
                  </a:solidFill>
                  <a:latin typeface="Arial" charset="0"/>
                  <a:ea typeface="ＭＳ Ｐゴシック" charset="-128"/>
                </a:defRPr>
              </a:lvl3pPr>
              <a:lvl4pPr marL="1600200" indent="-228600">
                <a:defRPr sz="3600" b="1">
                  <a:solidFill>
                    <a:schemeClr val="tx1"/>
                  </a:solidFill>
                  <a:latin typeface="Arial" charset="0"/>
                  <a:ea typeface="ＭＳ Ｐゴシック" charset="-128"/>
                </a:defRPr>
              </a:lvl4pPr>
              <a:lvl5pPr marL="2057400" indent="-228600">
                <a:defRPr sz="3600" b="1">
                  <a:solidFill>
                    <a:schemeClr val="tx1"/>
                  </a:solidFill>
                  <a:latin typeface="Arial" charset="0"/>
                  <a:ea typeface="ＭＳ Ｐゴシック" charset="-128"/>
                </a:defRPr>
              </a:lvl5pPr>
              <a:lvl6pPr marL="2514600" indent="-228600" eaLnBrk="0" fontAlgn="base" hangingPunct="0">
                <a:spcBef>
                  <a:spcPct val="0"/>
                </a:spcBef>
                <a:spcAft>
                  <a:spcPct val="0"/>
                </a:spcAft>
                <a:defRPr sz="3600" b="1">
                  <a:solidFill>
                    <a:schemeClr val="tx1"/>
                  </a:solidFill>
                  <a:latin typeface="Arial" charset="0"/>
                  <a:ea typeface="ＭＳ Ｐゴシック" charset="-128"/>
                </a:defRPr>
              </a:lvl6pPr>
              <a:lvl7pPr marL="2971800" indent="-228600" eaLnBrk="0" fontAlgn="base" hangingPunct="0">
                <a:spcBef>
                  <a:spcPct val="0"/>
                </a:spcBef>
                <a:spcAft>
                  <a:spcPct val="0"/>
                </a:spcAft>
                <a:defRPr sz="3600" b="1">
                  <a:solidFill>
                    <a:schemeClr val="tx1"/>
                  </a:solidFill>
                  <a:latin typeface="Arial" charset="0"/>
                  <a:ea typeface="ＭＳ Ｐゴシック" charset="-128"/>
                </a:defRPr>
              </a:lvl7pPr>
              <a:lvl8pPr marL="3429000" indent="-228600" eaLnBrk="0" fontAlgn="base" hangingPunct="0">
                <a:spcBef>
                  <a:spcPct val="0"/>
                </a:spcBef>
                <a:spcAft>
                  <a:spcPct val="0"/>
                </a:spcAft>
                <a:defRPr sz="3600" b="1">
                  <a:solidFill>
                    <a:schemeClr val="tx1"/>
                  </a:solidFill>
                  <a:latin typeface="Arial" charset="0"/>
                  <a:ea typeface="ＭＳ Ｐゴシック" charset="-128"/>
                </a:defRPr>
              </a:lvl8pPr>
              <a:lvl9pPr marL="3886200" indent="-228600" eaLnBrk="0" fontAlgn="base" hangingPunct="0">
                <a:spcBef>
                  <a:spcPct val="0"/>
                </a:spcBef>
                <a:spcAft>
                  <a:spcPct val="0"/>
                </a:spcAft>
                <a:defRPr sz="3600" b="1">
                  <a:solidFill>
                    <a:schemeClr val="tx1"/>
                  </a:solidFill>
                  <a:latin typeface="Arial" charset="0"/>
                  <a:ea typeface="ＭＳ Ｐゴシック" charset="-128"/>
                </a:defRPr>
              </a:lvl9pPr>
            </a:lstStyle>
            <a:p>
              <a:pPr eaLnBrk="1" hangingPunct="1">
                <a:defRPr/>
              </a:pPr>
              <a:r>
                <a:rPr lang="de-DE" altLang="en-US" sz="1400">
                  <a:solidFill>
                    <a:schemeClr val="tx1">
                      <a:lumMod val="65000"/>
                      <a:lumOff val="35000"/>
                    </a:schemeClr>
                  </a:solidFill>
                  <a:latin typeface="Arial" panose="020B0604020202020204" pitchFamily="34" charset="0"/>
                </a:rPr>
                <a:t>1.57</a:t>
              </a:r>
            </a:p>
          </p:txBody>
        </p:sp>
        <p:sp>
          <p:nvSpPr>
            <p:cNvPr id="114747" name="Line 63">
              <a:extLst>
                <a:ext uri="{FF2B5EF4-FFF2-40B4-BE49-F238E27FC236}">
                  <a16:creationId xmlns:a16="http://schemas.microsoft.com/office/drawing/2014/main" id="{D53D7901-EABC-CCA7-DA34-39E172184CC4}"/>
                </a:ext>
              </a:extLst>
            </p:cNvPr>
            <p:cNvSpPr>
              <a:spLocks noChangeShapeType="1"/>
            </p:cNvSpPr>
            <p:nvPr/>
          </p:nvSpPr>
          <p:spPr bwMode="auto">
            <a:xfrm>
              <a:off x="3619179" y="1302652"/>
              <a:ext cx="2235200" cy="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14719" name="Rectangle 35">
              <a:extLst>
                <a:ext uri="{FF2B5EF4-FFF2-40B4-BE49-F238E27FC236}">
                  <a16:creationId xmlns:a16="http://schemas.microsoft.com/office/drawing/2014/main" id="{AD4AA3A9-28CF-8265-ED32-C2CB3B730A51}"/>
                </a:ext>
              </a:extLst>
            </p:cNvPr>
            <p:cNvSpPr>
              <a:spLocks noChangeArrowheads="1"/>
            </p:cNvSpPr>
            <p:nvPr/>
          </p:nvSpPr>
          <p:spPr bwMode="auto">
            <a:xfrm>
              <a:off x="4363717" y="1226453"/>
              <a:ext cx="188912" cy="169863"/>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200" dirty="0">
                <a:solidFill>
                  <a:schemeClr val="tx1">
                    <a:lumMod val="50000"/>
                    <a:lumOff val="50000"/>
                  </a:schemeClr>
                </a:solidFill>
                <a:latin typeface="Arial" panose="020B0604020202020204" pitchFamily="34" charset="0"/>
              </a:endParaRPr>
            </a:p>
          </p:txBody>
        </p:sp>
      </p:grpSp>
      <p:grpSp>
        <p:nvGrpSpPr>
          <p:cNvPr id="12" name="Group 11">
            <a:extLst>
              <a:ext uri="{FF2B5EF4-FFF2-40B4-BE49-F238E27FC236}">
                <a16:creationId xmlns:a16="http://schemas.microsoft.com/office/drawing/2014/main" id="{2A85E575-7C5E-D87B-EFED-CFE7D659333D}"/>
              </a:ext>
            </a:extLst>
          </p:cNvPr>
          <p:cNvGrpSpPr/>
          <p:nvPr/>
        </p:nvGrpSpPr>
        <p:grpSpPr>
          <a:xfrm>
            <a:off x="3687442" y="2717401"/>
            <a:ext cx="1082676" cy="474664"/>
            <a:chOff x="3687442" y="2750452"/>
            <a:chExt cx="1082676" cy="474664"/>
          </a:xfrm>
        </p:grpSpPr>
        <p:sp>
          <p:nvSpPr>
            <p:cNvPr id="114716" name="Line 32">
              <a:extLst>
                <a:ext uri="{FF2B5EF4-FFF2-40B4-BE49-F238E27FC236}">
                  <a16:creationId xmlns:a16="http://schemas.microsoft.com/office/drawing/2014/main" id="{76757A4C-907E-E912-1E46-85483DD81B50}"/>
                </a:ext>
              </a:extLst>
            </p:cNvPr>
            <p:cNvSpPr>
              <a:spLocks noChangeShapeType="1"/>
            </p:cNvSpPr>
            <p:nvPr/>
          </p:nvSpPr>
          <p:spPr bwMode="auto">
            <a:xfrm>
              <a:off x="3687443" y="3131452"/>
              <a:ext cx="1082675" cy="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14725" name="Line 41">
              <a:extLst>
                <a:ext uri="{FF2B5EF4-FFF2-40B4-BE49-F238E27FC236}">
                  <a16:creationId xmlns:a16="http://schemas.microsoft.com/office/drawing/2014/main" id="{FDA1722E-EB89-F706-82FA-8152162EA60F}"/>
                </a:ext>
              </a:extLst>
            </p:cNvPr>
            <p:cNvSpPr>
              <a:spLocks noChangeShapeType="1"/>
            </p:cNvSpPr>
            <p:nvPr/>
          </p:nvSpPr>
          <p:spPr bwMode="auto">
            <a:xfrm>
              <a:off x="3687442" y="3055253"/>
              <a:ext cx="0" cy="169863"/>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14729" name="Line 45">
              <a:extLst>
                <a:ext uri="{FF2B5EF4-FFF2-40B4-BE49-F238E27FC236}">
                  <a16:creationId xmlns:a16="http://schemas.microsoft.com/office/drawing/2014/main" id="{076E2692-6D74-2586-21B2-4D79FF6E6A20}"/>
                </a:ext>
              </a:extLst>
            </p:cNvPr>
            <p:cNvSpPr>
              <a:spLocks noChangeShapeType="1"/>
            </p:cNvSpPr>
            <p:nvPr/>
          </p:nvSpPr>
          <p:spPr bwMode="auto">
            <a:xfrm>
              <a:off x="4770117" y="3055253"/>
              <a:ext cx="0" cy="169863"/>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sz="1200">
                <a:solidFill>
                  <a:schemeClr val="tx1">
                    <a:lumMod val="50000"/>
                    <a:lumOff val="50000"/>
                  </a:schemeClr>
                </a:solidFill>
                <a:latin typeface="Arial" panose="020B0604020202020204" pitchFamily="34" charset="0"/>
              </a:endParaRPr>
            </a:p>
          </p:txBody>
        </p:sp>
        <p:sp>
          <p:nvSpPr>
            <p:cNvPr id="84024" name="Text Box 56">
              <a:extLst>
                <a:ext uri="{FF2B5EF4-FFF2-40B4-BE49-F238E27FC236}">
                  <a16:creationId xmlns:a16="http://schemas.microsoft.com/office/drawing/2014/main" id="{AA6789F3-F141-96B7-7FD9-3111A04F79FE}"/>
                </a:ext>
              </a:extLst>
            </p:cNvPr>
            <p:cNvSpPr txBox="1">
              <a:spLocks noChangeArrowheads="1"/>
            </p:cNvSpPr>
            <p:nvPr/>
          </p:nvSpPr>
          <p:spPr bwMode="auto">
            <a:xfrm>
              <a:off x="4025579" y="2750452"/>
              <a:ext cx="532518" cy="307777"/>
            </a:xfrm>
            <a:prstGeom prst="rect">
              <a:avLst/>
            </a:prstGeom>
            <a:noFill/>
            <a:ln w="9525">
              <a:noFill/>
              <a:miter lim="800000"/>
              <a:headEnd/>
              <a:tailEnd/>
            </a:ln>
            <a:effectLst/>
          </p:spPr>
          <p:txBody>
            <a:bodyPr wrap="none">
              <a:spAutoFit/>
            </a:bodyPr>
            <a:lstStyle>
              <a:defPPr>
                <a:defRPr lang="es-MX"/>
              </a:defPPr>
              <a:lvl1pPr eaLnBrk="1" hangingPunct="1">
                <a:defRPr sz="1600" b="1">
                  <a:solidFill>
                    <a:schemeClr val="tx1">
                      <a:lumMod val="65000"/>
                      <a:lumOff val="35000"/>
                    </a:schemeClr>
                  </a:solidFill>
                  <a:ea typeface="ＭＳ Ｐゴシック" charset="-128"/>
                </a:defRPr>
              </a:lvl1pPr>
              <a:lvl2pPr marL="742950" indent="-285750">
                <a:defRPr sz="3600" b="1">
                  <a:ea typeface="ＭＳ Ｐゴシック" charset="-128"/>
                </a:defRPr>
              </a:lvl2pPr>
              <a:lvl3pPr marL="1143000" indent="-228600">
                <a:defRPr sz="3600" b="1">
                  <a:ea typeface="ＭＳ Ｐゴシック" charset="-128"/>
                </a:defRPr>
              </a:lvl3pPr>
              <a:lvl4pPr marL="1600200" indent="-228600">
                <a:defRPr sz="3600" b="1">
                  <a:ea typeface="ＭＳ Ｐゴシック" charset="-128"/>
                </a:defRPr>
              </a:lvl4pPr>
              <a:lvl5pPr marL="2057400" indent="-228600">
                <a:defRPr sz="3600" b="1">
                  <a:ea typeface="ＭＳ Ｐゴシック" charset="-128"/>
                </a:defRPr>
              </a:lvl5pPr>
              <a:lvl6pPr marL="2514600" indent="-228600" eaLnBrk="0" fontAlgn="base" hangingPunct="0">
                <a:spcBef>
                  <a:spcPct val="0"/>
                </a:spcBef>
                <a:spcAft>
                  <a:spcPct val="0"/>
                </a:spcAft>
                <a:defRPr sz="3600" b="1">
                  <a:ea typeface="ＭＳ Ｐゴシック" charset="-128"/>
                </a:defRPr>
              </a:lvl6pPr>
              <a:lvl7pPr marL="2971800" indent="-228600" eaLnBrk="0" fontAlgn="base" hangingPunct="0">
                <a:spcBef>
                  <a:spcPct val="0"/>
                </a:spcBef>
                <a:spcAft>
                  <a:spcPct val="0"/>
                </a:spcAft>
                <a:defRPr sz="3600" b="1">
                  <a:ea typeface="ＭＳ Ｐゴシック" charset="-128"/>
                </a:defRPr>
              </a:lvl7pPr>
              <a:lvl8pPr marL="3429000" indent="-228600" eaLnBrk="0" fontAlgn="base" hangingPunct="0">
                <a:spcBef>
                  <a:spcPct val="0"/>
                </a:spcBef>
                <a:spcAft>
                  <a:spcPct val="0"/>
                </a:spcAft>
                <a:defRPr sz="3600" b="1">
                  <a:ea typeface="ＭＳ Ｐゴシック" charset="-128"/>
                </a:defRPr>
              </a:lvl8pPr>
              <a:lvl9pPr marL="3886200" indent="-228600" eaLnBrk="0" fontAlgn="base" hangingPunct="0">
                <a:spcBef>
                  <a:spcPct val="0"/>
                </a:spcBef>
                <a:spcAft>
                  <a:spcPct val="0"/>
                </a:spcAft>
                <a:defRPr sz="3600" b="1">
                  <a:ea typeface="ＭＳ Ｐゴシック" charset="-128"/>
                </a:defRPr>
              </a:lvl9pPr>
            </a:lstStyle>
            <a:p>
              <a:r>
                <a:rPr lang="de-DE" altLang="en-US" sz="1400"/>
                <a:t>1.36</a:t>
              </a:r>
            </a:p>
          </p:txBody>
        </p:sp>
        <p:sp>
          <p:nvSpPr>
            <p:cNvPr id="114734" name="Rectangle 50">
              <a:extLst>
                <a:ext uri="{FF2B5EF4-FFF2-40B4-BE49-F238E27FC236}">
                  <a16:creationId xmlns:a16="http://schemas.microsoft.com/office/drawing/2014/main" id="{CE0357B4-B9AF-50F6-1E84-9E34006DE1AC}"/>
                </a:ext>
              </a:extLst>
            </p:cNvPr>
            <p:cNvSpPr>
              <a:spLocks noChangeArrowheads="1"/>
            </p:cNvSpPr>
            <p:nvPr/>
          </p:nvSpPr>
          <p:spPr bwMode="auto">
            <a:xfrm>
              <a:off x="4160517" y="3055253"/>
              <a:ext cx="188912" cy="169863"/>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200" dirty="0">
                <a:solidFill>
                  <a:schemeClr val="tx1">
                    <a:lumMod val="50000"/>
                    <a:lumOff val="50000"/>
                  </a:schemeClr>
                </a:solidFill>
                <a:latin typeface="Arial" panose="020B0604020202020204" pitchFamily="34" charset="0"/>
              </a:endParaRPr>
            </a:p>
          </p:txBody>
        </p:sp>
      </p:grpSp>
      <p:grpSp>
        <p:nvGrpSpPr>
          <p:cNvPr id="11" name="Group 10">
            <a:extLst>
              <a:ext uri="{FF2B5EF4-FFF2-40B4-BE49-F238E27FC236}">
                <a16:creationId xmlns:a16="http://schemas.microsoft.com/office/drawing/2014/main" id="{9437DA75-6708-5A32-10B3-038BB35AE9E8}"/>
              </a:ext>
            </a:extLst>
          </p:cNvPr>
          <p:cNvGrpSpPr/>
          <p:nvPr/>
        </p:nvGrpSpPr>
        <p:grpSpPr>
          <a:xfrm>
            <a:off x="3754117" y="2217971"/>
            <a:ext cx="1152526" cy="476250"/>
            <a:chOff x="3754117" y="2140852"/>
            <a:chExt cx="1152526" cy="476250"/>
          </a:xfrm>
        </p:grpSpPr>
        <p:sp>
          <p:nvSpPr>
            <p:cNvPr id="114717" name="Line 33">
              <a:extLst>
                <a:ext uri="{FF2B5EF4-FFF2-40B4-BE49-F238E27FC236}">
                  <a16:creationId xmlns:a16="http://schemas.microsoft.com/office/drawing/2014/main" id="{AC1CC41F-0476-3E31-7BD5-F80F50BCD1FE}"/>
                </a:ext>
              </a:extLst>
            </p:cNvPr>
            <p:cNvSpPr>
              <a:spLocks noChangeShapeType="1"/>
            </p:cNvSpPr>
            <p:nvPr/>
          </p:nvSpPr>
          <p:spPr bwMode="auto">
            <a:xfrm>
              <a:off x="3754118" y="2521852"/>
              <a:ext cx="1152525" cy="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14724" name="Line 40">
              <a:extLst>
                <a:ext uri="{FF2B5EF4-FFF2-40B4-BE49-F238E27FC236}">
                  <a16:creationId xmlns:a16="http://schemas.microsoft.com/office/drawing/2014/main" id="{525D9703-6F38-DD63-D982-733A2C38FC4C}"/>
                </a:ext>
              </a:extLst>
            </p:cNvPr>
            <p:cNvSpPr>
              <a:spLocks noChangeShapeType="1"/>
            </p:cNvSpPr>
            <p:nvPr/>
          </p:nvSpPr>
          <p:spPr bwMode="auto">
            <a:xfrm>
              <a:off x="3754117" y="2445652"/>
              <a:ext cx="0" cy="17145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14728" name="Line 44">
              <a:extLst>
                <a:ext uri="{FF2B5EF4-FFF2-40B4-BE49-F238E27FC236}">
                  <a16:creationId xmlns:a16="http://schemas.microsoft.com/office/drawing/2014/main" id="{9B681F9C-9440-CF77-DDD6-8FB0A7E9E75A}"/>
                </a:ext>
              </a:extLst>
            </p:cNvPr>
            <p:cNvSpPr>
              <a:spLocks noChangeShapeType="1"/>
            </p:cNvSpPr>
            <p:nvPr/>
          </p:nvSpPr>
          <p:spPr bwMode="auto">
            <a:xfrm>
              <a:off x="4906642" y="2445652"/>
              <a:ext cx="0" cy="17145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sz="1200">
                <a:solidFill>
                  <a:schemeClr val="tx1">
                    <a:lumMod val="50000"/>
                    <a:lumOff val="50000"/>
                  </a:schemeClr>
                </a:solidFill>
                <a:latin typeface="Arial" panose="020B0604020202020204" pitchFamily="34" charset="0"/>
              </a:endParaRPr>
            </a:p>
          </p:txBody>
        </p:sp>
        <p:sp>
          <p:nvSpPr>
            <p:cNvPr id="84023" name="Text Box 55">
              <a:extLst>
                <a:ext uri="{FF2B5EF4-FFF2-40B4-BE49-F238E27FC236}">
                  <a16:creationId xmlns:a16="http://schemas.microsoft.com/office/drawing/2014/main" id="{1795E9B0-F1A8-E554-8817-56CE3A0D6DFB}"/>
                </a:ext>
              </a:extLst>
            </p:cNvPr>
            <p:cNvSpPr txBox="1">
              <a:spLocks noChangeArrowheads="1"/>
            </p:cNvSpPr>
            <p:nvPr/>
          </p:nvSpPr>
          <p:spPr bwMode="auto">
            <a:xfrm>
              <a:off x="4160517" y="2140852"/>
              <a:ext cx="532518" cy="307777"/>
            </a:xfrm>
            <a:prstGeom prst="rect">
              <a:avLst/>
            </a:prstGeom>
            <a:noFill/>
            <a:ln w="9525">
              <a:noFill/>
              <a:miter lim="800000"/>
              <a:headEnd/>
              <a:tailEnd/>
            </a:ln>
            <a:effectLst/>
          </p:spPr>
          <p:txBody>
            <a:bodyPr wrap="none">
              <a:spAutoFit/>
            </a:bodyPr>
            <a:lstStyle>
              <a:lvl1pPr>
                <a:defRPr sz="3600" b="1">
                  <a:solidFill>
                    <a:schemeClr val="tx1"/>
                  </a:solidFill>
                  <a:latin typeface="Arial" charset="0"/>
                  <a:ea typeface="ＭＳ Ｐゴシック" charset="-128"/>
                </a:defRPr>
              </a:lvl1pPr>
              <a:lvl2pPr marL="742950" indent="-285750">
                <a:defRPr sz="3600" b="1">
                  <a:solidFill>
                    <a:schemeClr val="tx1"/>
                  </a:solidFill>
                  <a:latin typeface="Arial" charset="0"/>
                  <a:ea typeface="ＭＳ Ｐゴシック" charset="-128"/>
                </a:defRPr>
              </a:lvl2pPr>
              <a:lvl3pPr marL="1143000" indent="-228600">
                <a:defRPr sz="3600" b="1">
                  <a:solidFill>
                    <a:schemeClr val="tx1"/>
                  </a:solidFill>
                  <a:latin typeface="Arial" charset="0"/>
                  <a:ea typeface="ＭＳ Ｐゴシック" charset="-128"/>
                </a:defRPr>
              </a:lvl3pPr>
              <a:lvl4pPr marL="1600200" indent="-228600">
                <a:defRPr sz="3600" b="1">
                  <a:solidFill>
                    <a:schemeClr val="tx1"/>
                  </a:solidFill>
                  <a:latin typeface="Arial" charset="0"/>
                  <a:ea typeface="ＭＳ Ｐゴシック" charset="-128"/>
                </a:defRPr>
              </a:lvl4pPr>
              <a:lvl5pPr marL="2057400" indent="-228600">
                <a:defRPr sz="3600" b="1">
                  <a:solidFill>
                    <a:schemeClr val="tx1"/>
                  </a:solidFill>
                  <a:latin typeface="Arial" charset="0"/>
                  <a:ea typeface="ＭＳ Ｐゴシック" charset="-128"/>
                </a:defRPr>
              </a:lvl5pPr>
              <a:lvl6pPr marL="2514600" indent="-228600" eaLnBrk="0" fontAlgn="base" hangingPunct="0">
                <a:spcBef>
                  <a:spcPct val="0"/>
                </a:spcBef>
                <a:spcAft>
                  <a:spcPct val="0"/>
                </a:spcAft>
                <a:defRPr sz="3600" b="1">
                  <a:solidFill>
                    <a:schemeClr val="tx1"/>
                  </a:solidFill>
                  <a:latin typeface="Arial" charset="0"/>
                  <a:ea typeface="ＭＳ Ｐゴシック" charset="-128"/>
                </a:defRPr>
              </a:lvl6pPr>
              <a:lvl7pPr marL="2971800" indent="-228600" eaLnBrk="0" fontAlgn="base" hangingPunct="0">
                <a:spcBef>
                  <a:spcPct val="0"/>
                </a:spcBef>
                <a:spcAft>
                  <a:spcPct val="0"/>
                </a:spcAft>
                <a:defRPr sz="3600" b="1">
                  <a:solidFill>
                    <a:schemeClr val="tx1"/>
                  </a:solidFill>
                  <a:latin typeface="Arial" charset="0"/>
                  <a:ea typeface="ＭＳ Ｐゴシック" charset="-128"/>
                </a:defRPr>
              </a:lvl7pPr>
              <a:lvl8pPr marL="3429000" indent="-228600" eaLnBrk="0" fontAlgn="base" hangingPunct="0">
                <a:spcBef>
                  <a:spcPct val="0"/>
                </a:spcBef>
                <a:spcAft>
                  <a:spcPct val="0"/>
                </a:spcAft>
                <a:defRPr sz="3600" b="1">
                  <a:solidFill>
                    <a:schemeClr val="tx1"/>
                  </a:solidFill>
                  <a:latin typeface="Arial" charset="0"/>
                  <a:ea typeface="ＭＳ Ｐゴシック" charset="-128"/>
                </a:defRPr>
              </a:lvl8pPr>
              <a:lvl9pPr marL="3886200" indent="-228600" eaLnBrk="0" fontAlgn="base" hangingPunct="0">
                <a:spcBef>
                  <a:spcPct val="0"/>
                </a:spcBef>
                <a:spcAft>
                  <a:spcPct val="0"/>
                </a:spcAft>
                <a:defRPr sz="3600" b="1">
                  <a:solidFill>
                    <a:schemeClr val="tx1"/>
                  </a:solidFill>
                  <a:latin typeface="Arial" charset="0"/>
                  <a:ea typeface="ＭＳ Ｐゴシック" charset="-128"/>
                </a:defRPr>
              </a:lvl9pPr>
            </a:lstStyle>
            <a:p>
              <a:pPr eaLnBrk="1" hangingPunct="1">
                <a:defRPr/>
              </a:pPr>
              <a:r>
                <a:rPr lang="de-DE" altLang="en-US" sz="1400">
                  <a:solidFill>
                    <a:schemeClr val="tx1">
                      <a:lumMod val="65000"/>
                      <a:lumOff val="35000"/>
                    </a:schemeClr>
                  </a:solidFill>
                  <a:latin typeface="Arial" panose="020B0604020202020204" pitchFamily="34" charset="0"/>
                </a:rPr>
                <a:t>1.48</a:t>
              </a:r>
            </a:p>
          </p:txBody>
        </p:sp>
        <p:sp>
          <p:nvSpPr>
            <p:cNvPr id="114735" name="Rectangle 51">
              <a:extLst>
                <a:ext uri="{FF2B5EF4-FFF2-40B4-BE49-F238E27FC236}">
                  <a16:creationId xmlns:a16="http://schemas.microsoft.com/office/drawing/2014/main" id="{6BF51670-BB70-CE5D-E7B7-1194456C1430}"/>
                </a:ext>
              </a:extLst>
            </p:cNvPr>
            <p:cNvSpPr>
              <a:spLocks noChangeArrowheads="1"/>
            </p:cNvSpPr>
            <p:nvPr/>
          </p:nvSpPr>
          <p:spPr bwMode="auto">
            <a:xfrm>
              <a:off x="4297043" y="2445652"/>
              <a:ext cx="185737" cy="171450"/>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200" dirty="0">
                <a:solidFill>
                  <a:schemeClr val="tx1">
                    <a:lumMod val="50000"/>
                    <a:lumOff val="50000"/>
                  </a:schemeClr>
                </a:solidFill>
                <a:latin typeface="Arial" panose="020B0604020202020204" pitchFamily="34" charset="0"/>
              </a:endParaRPr>
            </a:p>
          </p:txBody>
        </p:sp>
      </p:grpSp>
      <p:grpSp>
        <p:nvGrpSpPr>
          <p:cNvPr id="10" name="Group 9">
            <a:extLst>
              <a:ext uri="{FF2B5EF4-FFF2-40B4-BE49-F238E27FC236}">
                <a16:creationId xmlns:a16="http://schemas.microsoft.com/office/drawing/2014/main" id="{C8571D22-A5E1-D9CF-13C6-F788D086550E}"/>
              </a:ext>
            </a:extLst>
          </p:cNvPr>
          <p:cNvGrpSpPr/>
          <p:nvPr/>
        </p:nvGrpSpPr>
        <p:grpSpPr>
          <a:xfrm>
            <a:off x="3619179" y="1696507"/>
            <a:ext cx="1354138" cy="476250"/>
            <a:chOff x="3619179" y="1531252"/>
            <a:chExt cx="1354138" cy="476250"/>
          </a:xfrm>
        </p:grpSpPr>
        <p:sp>
          <p:nvSpPr>
            <p:cNvPr id="114718" name="Line 34">
              <a:extLst>
                <a:ext uri="{FF2B5EF4-FFF2-40B4-BE49-F238E27FC236}">
                  <a16:creationId xmlns:a16="http://schemas.microsoft.com/office/drawing/2014/main" id="{27464C9E-1AA6-CDEA-8795-6DC16A4C9C94}"/>
                </a:ext>
              </a:extLst>
            </p:cNvPr>
            <p:cNvSpPr>
              <a:spLocks noChangeShapeType="1"/>
            </p:cNvSpPr>
            <p:nvPr/>
          </p:nvSpPr>
          <p:spPr bwMode="auto">
            <a:xfrm>
              <a:off x="3619179" y="1912252"/>
              <a:ext cx="1354138" cy="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14722" name="Line 38">
              <a:extLst>
                <a:ext uri="{FF2B5EF4-FFF2-40B4-BE49-F238E27FC236}">
                  <a16:creationId xmlns:a16="http://schemas.microsoft.com/office/drawing/2014/main" id="{CF9E7BDB-076E-BD5F-C122-E6A2A4771BCA}"/>
                </a:ext>
              </a:extLst>
            </p:cNvPr>
            <p:cNvSpPr>
              <a:spLocks noChangeShapeType="1"/>
            </p:cNvSpPr>
            <p:nvPr/>
          </p:nvSpPr>
          <p:spPr bwMode="auto">
            <a:xfrm>
              <a:off x="3619179" y="1836052"/>
              <a:ext cx="0" cy="17145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sz="1600">
                <a:latin typeface="Arial" panose="020B0604020202020204" pitchFamily="34" charset="0"/>
              </a:endParaRPr>
            </a:p>
          </p:txBody>
        </p:sp>
        <p:sp>
          <p:nvSpPr>
            <p:cNvPr id="114723" name="Line 39">
              <a:extLst>
                <a:ext uri="{FF2B5EF4-FFF2-40B4-BE49-F238E27FC236}">
                  <a16:creationId xmlns:a16="http://schemas.microsoft.com/office/drawing/2014/main" id="{4267C363-200E-51DC-81BF-657949DC0FC2}"/>
                </a:ext>
              </a:extLst>
            </p:cNvPr>
            <p:cNvSpPr>
              <a:spLocks noChangeShapeType="1"/>
            </p:cNvSpPr>
            <p:nvPr/>
          </p:nvSpPr>
          <p:spPr bwMode="auto">
            <a:xfrm>
              <a:off x="4973317" y="1836052"/>
              <a:ext cx="0" cy="17145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sz="1200">
                <a:solidFill>
                  <a:schemeClr val="tx1">
                    <a:lumMod val="50000"/>
                    <a:lumOff val="50000"/>
                  </a:schemeClr>
                </a:solidFill>
                <a:latin typeface="Arial" panose="020B0604020202020204" pitchFamily="34" charset="0"/>
              </a:endParaRPr>
            </a:p>
          </p:txBody>
        </p:sp>
        <p:sp>
          <p:nvSpPr>
            <p:cNvPr id="84022" name="Text Box 54">
              <a:extLst>
                <a:ext uri="{FF2B5EF4-FFF2-40B4-BE49-F238E27FC236}">
                  <a16:creationId xmlns:a16="http://schemas.microsoft.com/office/drawing/2014/main" id="{31326CCB-6F41-94A1-8BFE-E6ED9A4528CF}"/>
                </a:ext>
              </a:extLst>
            </p:cNvPr>
            <p:cNvSpPr txBox="1">
              <a:spLocks noChangeArrowheads="1"/>
            </p:cNvSpPr>
            <p:nvPr/>
          </p:nvSpPr>
          <p:spPr bwMode="auto">
            <a:xfrm>
              <a:off x="3957317" y="1531252"/>
              <a:ext cx="532518" cy="307777"/>
            </a:xfrm>
            <a:prstGeom prst="rect">
              <a:avLst/>
            </a:prstGeom>
            <a:noFill/>
            <a:ln w="9525">
              <a:noFill/>
              <a:miter lim="800000"/>
              <a:headEnd/>
              <a:tailEnd/>
            </a:ln>
            <a:effectLst/>
          </p:spPr>
          <p:txBody>
            <a:bodyPr wrap="none">
              <a:spAutoFit/>
            </a:bodyPr>
            <a:lstStyle>
              <a:lvl1pPr>
                <a:defRPr sz="3600" b="1">
                  <a:solidFill>
                    <a:schemeClr val="tx1"/>
                  </a:solidFill>
                  <a:latin typeface="Arial" charset="0"/>
                  <a:ea typeface="ＭＳ Ｐゴシック" charset="-128"/>
                </a:defRPr>
              </a:lvl1pPr>
              <a:lvl2pPr marL="742950" indent="-285750">
                <a:defRPr sz="3600" b="1">
                  <a:solidFill>
                    <a:schemeClr val="tx1"/>
                  </a:solidFill>
                  <a:latin typeface="Arial" charset="0"/>
                  <a:ea typeface="ＭＳ Ｐゴシック" charset="-128"/>
                </a:defRPr>
              </a:lvl2pPr>
              <a:lvl3pPr marL="1143000" indent="-228600">
                <a:defRPr sz="3600" b="1">
                  <a:solidFill>
                    <a:schemeClr val="tx1"/>
                  </a:solidFill>
                  <a:latin typeface="Arial" charset="0"/>
                  <a:ea typeface="ＭＳ Ｐゴシック" charset="-128"/>
                </a:defRPr>
              </a:lvl3pPr>
              <a:lvl4pPr marL="1600200" indent="-228600">
                <a:defRPr sz="3600" b="1">
                  <a:solidFill>
                    <a:schemeClr val="tx1"/>
                  </a:solidFill>
                  <a:latin typeface="Arial" charset="0"/>
                  <a:ea typeface="ＭＳ Ｐゴシック" charset="-128"/>
                </a:defRPr>
              </a:lvl4pPr>
              <a:lvl5pPr marL="2057400" indent="-228600">
                <a:defRPr sz="3600" b="1">
                  <a:solidFill>
                    <a:schemeClr val="tx1"/>
                  </a:solidFill>
                  <a:latin typeface="Arial" charset="0"/>
                  <a:ea typeface="ＭＳ Ｐゴシック" charset="-128"/>
                </a:defRPr>
              </a:lvl5pPr>
              <a:lvl6pPr marL="2514600" indent="-228600" eaLnBrk="0" fontAlgn="base" hangingPunct="0">
                <a:spcBef>
                  <a:spcPct val="0"/>
                </a:spcBef>
                <a:spcAft>
                  <a:spcPct val="0"/>
                </a:spcAft>
                <a:defRPr sz="3600" b="1">
                  <a:solidFill>
                    <a:schemeClr val="tx1"/>
                  </a:solidFill>
                  <a:latin typeface="Arial" charset="0"/>
                  <a:ea typeface="ＭＳ Ｐゴシック" charset="-128"/>
                </a:defRPr>
              </a:lvl6pPr>
              <a:lvl7pPr marL="2971800" indent="-228600" eaLnBrk="0" fontAlgn="base" hangingPunct="0">
                <a:spcBef>
                  <a:spcPct val="0"/>
                </a:spcBef>
                <a:spcAft>
                  <a:spcPct val="0"/>
                </a:spcAft>
                <a:defRPr sz="3600" b="1">
                  <a:solidFill>
                    <a:schemeClr val="tx1"/>
                  </a:solidFill>
                  <a:latin typeface="Arial" charset="0"/>
                  <a:ea typeface="ＭＳ Ｐゴシック" charset="-128"/>
                </a:defRPr>
              </a:lvl7pPr>
              <a:lvl8pPr marL="3429000" indent="-228600" eaLnBrk="0" fontAlgn="base" hangingPunct="0">
                <a:spcBef>
                  <a:spcPct val="0"/>
                </a:spcBef>
                <a:spcAft>
                  <a:spcPct val="0"/>
                </a:spcAft>
                <a:defRPr sz="3600" b="1">
                  <a:solidFill>
                    <a:schemeClr val="tx1"/>
                  </a:solidFill>
                  <a:latin typeface="Arial" charset="0"/>
                  <a:ea typeface="ＭＳ Ｐゴシック" charset="-128"/>
                </a:defRPr>
              </a:lvl8pPr>
              <a:lvl9pPr marL="3886200" indent="-228600" eaLnBrk="0" fontAlgn="base" hangingPunct="0">
                <a:spcBef>
                  <a:spcPct val="0"/>
                </a:spcBef>
                <a:spcAft>
                  <a:spcPct val="0"/>
                </a:spcAft>
                <a:defRPr sz="3600" b="1">
                  <a:solidFill>
                    <a:schemeClr val="tx1"/>
                  </a:solidFill>
                  <a:latin typeface="Arial" charset="0"/>
                  <a:ea typeface="ＭＳ Ｐゴシック" charset="-128"/>
                </a:defRPr>
              </a:lvl9pPr>
            </a:lstStyle>
            <a:p>
              <a:pPr eaLnBrk="1" hangingPunct="1">
                <a:defRPr/>
              </a:pPr>
              <a:r>
                <a:rPr lang="de-DE" altLang="en-US" sz="1400">
                  <a:solidFill>
                    <a:schemeClr val="tx1">
                      <a:lumMod val="65000"/>
                      <a:lumOff val="35000"/>
                    </a:schemeClr>
                  </a:solidFill>
                </a:rPr>
                <a:t>1.38</a:t>
              </a:r>
            </a:p>
          </p:txBody>
        </p:sp>
        <p:sp>
          <p:nvSpPr>
            <p:cNvPr id="114736" name="Rectangle 52">
              <a:extLst>
                <a:ext uri="{FF2B5EF4-FFF2-40B4-BE49-F238E27FC236}">
                  <a16:creationId xmlns:a16="http://schemas.microsoft.com/office/drawing/2014/main" id="{12DA59F4-A5E8-F836-67FC-9B04E1410C9A}"/>
                </a:ext>
              </a:extLst>
            </p:cNvPr>
            <p:cNvSpPr>
              <a:spLocks noChangeArrowheads="1"/>
            </p:cNvSpPr>
            <p:nvPr/>
          </p:nvSpPr>
          <p:spPr bwMode="auto">
            <a:xfrm>
              <a:off x="4160518" y="1836052"/>
              <a:ext cx="187325" cy="171450"/>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200" dirty="0">
                <a:solidFill>
                  <a:schemeClr val="tx1">
                    <a:lumMod val="50000"/>
                    <a:lumOff val="50000"/>
                  </a:schemeClr>
                </a:solidFill>
                <a:latin typeface="Arial" panose="020B0604020202020204" pitchFamily="34" charset="0"/>
              </a:endParaRPr>
            </a:p>
          </p:txBody>
        </p:sp>
      </p:grpSp>
      <p:sp>
        <p:nvSpPr>
          <p:cNvPr id="18" name="TextBox 17">
            <a:extLst>
              <a:ext uri="{FF2B5EF4-FFF2-40B4-BE49-F238E27FC236}">
                <a16:creationId xmlns:a16="http://schemas.microsoft.com/office/drawing/2014/main" id="{96F7E4E9-36D2-4800-D05A-8D562E3592E5}"/>
              </a:ext>
            </a:extLst>
          </p:cNvPr>
          <p:cNvSpPr txBox="1"/>
          <p:nvPr/>
        </p:nvSpPr>
        <p:spPr>
          <a:xfrm>
            <a:off x="3418446" y="5796300"/>
            <a:ext cx="263214" cy="261610"/>
          </a:xfrm>
          <a:prstGeom prst="rect">
            <a:avLst/>
          </a:prstGeom>
          <a:noFill/>
        </p:spPr>
        <p:txBody>
          <a:bodyPr wrap="none" rtlCol="0">
            <a:spAutoFit/>
          </a:bodyPr>
          <a:lstStyle/>
          <a:p>
            <a:r>
              <a:rPr lang="en-US" sz="1050" dirty="0"/>
              <a:t>1</a:t>
            </a:r>
          </a:p>
        </p:txBody>
      </p:sp>
      <p:sp>
        <p:nvSpPr>
          <p:cNvPr id="19" name="TextBox 18">
            <a:extLst>
              <a:ext uri="{FF2B5EF4-FFF2-40B4-BE49-F238E27FC236}">
                <a16:creationId xmlns:a16="http://schemas.microsoft.com/office/drawing/2014/main" id="{1615DEB7-951A-CFC3-23E3-2AD5C658FFEB}"/>
              </a:ext>
            </a:extLst>
          </p:cNvPr>
          <p:cNvSpPr txBox="1"/>
          <p:nvPr/>
        </p:nvSpPr>
        <p:spPr>
          <a:xfrm>
            <a:off x="5033886" y="5792107"/>
            <a:ext cx="260008" cy="253916"/>
          </a:xfrm>
          <a:prstGeom prst="rect">
            <a:avLst/>
          </a:prstGeom>
          <a:noFill/>
        </p:spPr>
        <p:txBody>
          <a:bodyPr wrap="none" rtlCol="0">
            <a:spAutoFit/>
          </a:bodyPr>
          <a:lstStyle/>
          <a:p>
            <a:r>
              <a:rPr lang="en-US" sz="1050" dirty="0"/>
              <a:t>2</a:t>
            </a:r>
          </a:p>
        </p:txBody>
      </p:sp>
      <p:sp>
        <p:nvSpPr>
          <p:cNvPr id="20" name="TextBox 19">
            <a:extLst>
              <a:ext uri="{FF2B5EF4-FFF2-40B4-BE49-F238E27FC236}">
                <a16:creationId xmlns:a16="http://schemas.microsoft.com/office/drawing/2014/main" id="{34A0AD5E-58B7-173D-AA7D-D22E09AE6E14}"/>
              </a:ext>
            </a:extLst>
          </p:cNvPr>
          <p:cNvSpPr txBox="1"/>
          <p:nvPr/>
        </p:nvSpPr>
        <p:spPr>
          <a:xfrm>
            <a:off x="6635258" y="5795608"/>
            <a:ext cx="260008" cy="253916"/>
          </a:xfrm>
          <a:prstGeom prst="rect">
            <a:avLst/>
          </a:prstGeom>
          <a:noFill/>
        </p:spPr>
        <p:txBody>
          <a:bodyPr wrap="none" rtlCol="0">
            <a:spAutoFit/>
          </a:bodyPr>
          <a:lstStyle/>
          <a:p>
            <a:r>
              <a:rPr lang="en-US" sz="1050" dirty="0"/>
              <a:t>3</a:t>
            </a:r>
          </a:p>
        </p:txBody>
      </p:sp>
      <p:sp>
        <p:nvSpPr>
          <p:cNvPr id="21" name="TextBox 20">
            <a:extLst>
              <a:ext uri="{FF2B5EF4-FFF2-40B4-BE49-F238E27FC236}">
                <a16:creationId xmlns:a16="http://schemas.microsoft.com/office/drawing/2014/main" id="{B30291A8-A709-8BB4-BE2B-74CB709C78D2}"/>
              </a:ext>
            </a:extLst>
          </p:cNvPr>
          <p:cNvSpPr txBox="1"/>
          <p:nvPr/>
        </p:nvSpPr>
        <p:spPr>
          <a:xfrm>
            <a:off x="5066158" y="999522"/>
            <a:ext cx="731098" cy="276999"/>
          </a:xfrm>
          <a:prstGeom prst="rect">
            <a:avLst/>
          </a:prstGeom>
          <a:noFill/>
        </p:spPr>
        <p:txBody>
          <a:bodyPr wrap="none" rtlCol="0">
            <a:spAutoFit/>
          </a:bodyPr>
          <a:lstStyle/>
          <a:p>
            <a:r>
              <a:rPr lang="en-US" sz="1200" dirty="0"/>
              <a:t>n= 1172</a:t>
            </a:r>
          </a:p>
        </p:txBody>
      </p:sp>
    </p:spTree>
    <p:extLst>
      <p:ext uri="{BB962C8B-B14F-4D97-AF65-F5344CB8AC3E}">
        <p14:creationId xmlns:p14="http://schemas.microsoft.com/office/powerpoint/2010/main" val="3869182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4" name="Object 22">
            <a:extLst>
              <a:ext uri="{FF2B5EF4-FFF2-40B4-BE49-F238E27FC236}">
                <a16:creationId xmlns:a16="http://schemas.microsoft.com/office/drawing/2014/main" id="{62FAE099-9EF9-F66F-1CD6-F534B78CC9A6}"/>
              </a:ext>
            </a:extLst>
          </p:cNvPr>
          <p:cNvGraphicFramePr>
            <a:graphicFrameLocks noChangeAspect="1"/>
          </p:cNvGraphicFramePr>
          <p:nvPr>
            <p:extLst>
              <p:ext uri="{D42A27DB-BD31-4B8C-83A1-F6EECF244321}">
                <p14:modId xmlns:p14="http://schemas.microsoft.com/office/powerpoint/2010/main" val="802428355"/>
              </p:ext>
            </p:extLst>
          </p:nvPr>
        </p:nvGraphicFramePr>
        <p:xfrm>
          <a:off x="4741730" y="881275"/>
          <a:ext cx="6259087" cy="524767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Object 22">
            <a:extLst>
              <a:ext uri="{FF2B5EF4-FFF2-40B4-BE49-F238E27FC236}">
                <a16:creationId xmlns:a16="http://schemas.microsoft.com/office/drawing/2014/main" id="{1A9665E5-11BA-B433-9B35-D64B77104D87}"/>
              </a:ext>
            </a:extLst>
          </p:cNvPr>
          <p:cNvGraphicFramePr>
            <a:graphicFrameLocks noChangeAspect="1"/>
          </p:cNvGraphicFramePr>
          <p:nvPr>
            <p:extLst>
              <p:ext uri="{D42A27DB-BD31-4B8C-83A1-F6EECF244321}">
                <p14:modId xmlns:p14="http://schemas.microsoft.com/office/powerpoint/2010/main" val="2524161620"/>
              </p:ext>
            </p:extLst>
          </p:nvPr>
        </p:nvGraphicFramePr>
        <p:xfrm>
          <a:off x="-169947" y="881275"/>
          <a:ext cx="6259087" cy="524767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8" name="Table 68">
            <a:extLst>
              <a:ext uri="{FF2B5EF4-FFF2-40B4-BE49-F238E27FC236}">
                <a16:creationId xmlns:a16="http://schemas.microsoft.com/office/drawing/2014/main" id="{C244A570-028D-9D5E-579B-408341D99683}"/>
              </a:ext>
            </a:extLst>
          </p:cNvPr>
          <p:cNvGraphicFramePr>
            <a:graphicFrameLocks noGrp="1"/>
          </p:cNvGraphicFramePr>
          <p:nvPr>
            <p:extLst>
              <p:ext uri="{D42A27DB-BD31-4B8C-83A1-F6EECF244321}">
                <p14:modId xmlns:p14="http://schemas.microsoft.com/office/powerpoint/2010/main" val="1747930059"/>
              </p:ext>
            </p:extLst>
          </p:nvPr>
        </p:nvGraphicFramePr>
        <p:xfrm>
          <a:off x="1053737" y="1672847"/>
          <a:ext cx="9590082" cy="3681426"/>
        </p:xfrm>
        <a:graphic>
          <a:graphicData uri="http://schemas.openxmlformats.org/drawingml/2006/table">
            <a:tbl>
              <a:tblPr bandRow="1">
                <a:tableStyleId>{F5AB1C69-6EDB-4FF4-983F-18BD219EF322}</a:tableStyleId>
              </a:tblPr>
              <a:tblGrid>
                <a:gridCol w="3978987">
                  <a:extLst>
                    <a:ext uri="{9D8B030D-6E8A-4147-A177-3AD203B41FA5}">
                      <a16:colId xmlns:a16="http://schemas.microsoft.com/office/drawing/2014/main" val="539385354"/>
                    </a:ext>
                  </a:extLst>
                </a:gridCol>
                <a:gridCol w="804157">
                  <a:extLst>
                    <a:ext uri="{9D8B030D-6E8A-4147-A177-3AD203B41FA5}">
                      <a16:colId xmlns:a16="http://schemas.microsoft.com/office/drawing/2014/main" val="3298748998"/>
                    </a:ext>
                  </a:extLst>
                </a:gridCol>
                <a:gridCol w="3875411">
                  <a:extLst>
                    <a:ext uri="{9D8B030D-6E8A-4147-A177-3AD203B41FA5}">
                      <a16:colId xmlns:a16="http://schemas.microsoft.com/office/drawing/2014/main" val="577976201"/>
                    </a:ext>
                  </a:extLst>
                </a:gridCol>
                <a:gridCol w="931527">
                  <a:extLst>
                    <a:ext uri="{9D8B030D-6E8A-4147-A177-3AD203B41FA5}">
                      <a16:colId xmlns:a16="http://schemas.microsoft.com/office/drawing/2014/main" val="3804403978"/>
                    </a:ext>
                  </a:extLst>
                </a:gridCol>
              </a:tblGrid>
              <a:tr h="262959">
                <a:tc>
                  <a:txBody>
                    <a:bodyPr/>
                    <a:lstStyle/>
                    <a:p>
                      <a:pPr algn="r"/>
                      <a:endParaRPr lang="en-US" sz="1100" b="0" i="0" dirty="0">
                        <a:solidFill>
                          <a:schemeClr val="tx1">
                            <a:lumMod val="65000"/>
                            <a:lumOff val="35000"/>
                          </a:schemeClr>
                        </a:solidFill>
                        <a:latin typeface="Arial" panose="020B0604020202020204" pitchFamily="34" charset="0"/>
                      </a:endParaRPr>
                    </a:p>
                  </a:txBody>
                  <a:tcPr anchor="ctr">
                    <a:noFill/>
                  </a:tcPr>
                </a:tc>
                <a:tc>
                  <a:txBody>
                    <a:bodyPr/>
                    <a:lstStyle/>
                    <a:p>
                      <a:pPr algn="r"/>
                      <a:endParaRPr lang="en-US" sz="1100" b="0" i="0" dirty="0">
                        <a:solidFill>
                          <a:schemeClr val="tx1">
                            <a:lumMod val="65000"/>
                            <a:lumOff val="35000"/>
                          </a:schemeClr>
                        </a:solidFill>
                        <a:latin typeface="Arial" panose="020B0604020202020204" pitchFamily="34" charset="0"/>
                      </a:endParaRPr>
                    </a:p>
                  </a:txBody>
                  <a:tcPr anchor="ctr">
                    <a:noFill/>
                  </a:tcPr>
                </a:tc>
                <a:tc>
                  <a:txBody>
                    <a:bodyPr/>
                    <a:lstStyle/>
                    <a:p>
                      <a:pPr algn="r"/>
                      <a:endParaRPr lang="en-US" sz="1100" b="0" i="0" dirty="0">
                        <a:solidFill>
                          <a:schemeClr val="tx1">
                            <a:lumMod val="65000"/>
                            <a:lumOff val="35000"/>
                          </a:schemeClr>
                        </a:solidFill>
                        <a:latin typeface="Arial" panose="020B0604020202020204" pitchFamily="34" charset="0"/>
                      </a:endParaRPr>
                    </a:p>
                  </a:txBody>
                  <a:tcPr anchor="ctr">
                    <a:noFill/>
                  </a:tcPr>
                </a:tc>
                <a:tc>
                  <a:txBody>
                    <a:bodyPr/>
                    <a:lstStyle/>
                    <a:p>
                      <a:pPr algn="r"/>
                      <a:endParaRPr lang="en-US" sz="1100" b="0" i="0" dirty="0">
                        <a:solidFill>
                          <a:schemeClr val="tx1">
                            <a:lumMod val="65000"/>
                            <a:lumOff val="35000"/>
                          </a:schemeClr>
                        </a:solidFill>
                        <a:latin typeface="Arial" panose="020B0604020202020204" pitchFamily="34" charset="0"/>
                      </a:endParaRPr>
                    </a:p>
                  </a:txBody>
                  <a:tcPr anchor="ctr">
                    <a:noFill/>
                  </a:tcPr>
                </a:tc>
                <a:extLst>
                  <a:ext uri="{0D108BD9-81ED-4DB2-BD59-A6C34878D82A}">
                    <a16:rowId xmlns:a16="http://schemas.microsoft.com/office/drawing/2014/main" val="3362039713"/>
                  </a:ext>
                </a:extLst>
              </a:tr>
              <a:tr h="262959">
                <a:tc>
                  <a:txBody>
                    <a:bodyPr/>
                    <a:lstStyle/>
                    <a:p>
                      <a:pPr algn="r"/>
                      <a:endParaRPr lang="en-US" sz="1100" b="0" i="0" dirty="0">
                        <a:solidFill>
                          <a:schemeClr val="tx1">
                            <a:lumMod val="65000"/>
                            <a:lumOff val="35000"/>
                          </a:schemeClr>
                        </a:solidFill>
                        <a:latin typeface="Arial" panose="020B0604020202020204" pitchFamily="34" charset="0"/>
                      </a:endParaRPr>
                    </a:p>
                  </a:txBody>
                  <a:tcPr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0" i="1" kern="1200" dirty="0">
                          <a:solidFill>
                            <a:schemeClr val="tx1">
                              <a:lumMod val="65000"/>
                              <a:lumOff val="35000"/>
                            </a:schemeClr>
                          </a:solidFill>
                          <a:effectLst/>
                          <a:latin typeface="Arial"/>
                        </a:rPr>
                        <a:t>P</a:t>
                      </a:r>
                      <a:r>
                        <a:rPr lang="en-MX" sz="1100" b="0" i="1" kern="1200" dirty="0">
                          <a:solidFill>
                            <a:schemeClr val="tx1">
                              <a:lumMod val="65000"/>
                              <a:lumOff val="35000"/>
                            </a:schemeClr>
                          </a:solidFill>
                          <a:effectLst/>
                        </a:rPr>
                        <a:t>≤</a:t>
                      </a:r>
                      <a:r>
                        <a:rPr lang="en-US" sz="1100" kern="1200" dirty="0">
                          <a:solidFill>
                            <a:schemeClr val="tx1">
                              <a:lumMod val="65000"/>
                              <a:lumOff val="35000"/>
                            </a:schemeClr>
                          </a:solidFill>
                          <a:effectLst/>
                        </a:rPr>
                        <a:t>0.0001</a:t>
                      </a:r>
                      <a:endParaRPr lang="en-US" sz="1100" b="0" i="0" kern="1200" dirty="0">
                        <a:solidFill>
                          <a:schemeClr val="tx1">
                            <a:lumMod val="65000"/>
                            <a:lumOff val="35000"/>
                          </a:schemeClr>
                        </a:solidFill>
                        <a:effectLst/>
                        <a:latin typeface="Arial" panose="020B0604020202020204" pitchFamily="34" charset="0"/>
                        <a:ea typeface="+mn-ea"/>
                        <a:cs typeface="+mn-cs"/>
                      </a:endParaRPr>
                    </a:p>
                  </a:txBody>
                  <a:tcPr anchor="ctr">
                    <a:noFill/>
                  </a:tcPr>
                </a:tc>
                <a:tc>
                  <a:txBody>
                    <a:bodyPr/>
                    <a:lstStyle/>
                    <a:p>
                      <a:pPr algn="r"/>
                      <a:endParaRPr lang="en-US" sz="1100" b="0" i="0" dirty="0">
                        <a:solidFill>
                          <a:schemeClr val="tx1">
                            <a:lumMod val="65000"/>
                            <a:lumOff val="35000"/>
                          </a:schemeClr>
                        </a:solidFill>
                        <a:latin typeface="Arial" panose="020B0604020202020204" pitchFamily="34" charset="0"/>
                      </a:endParaRPr>
                    </a:p>
                  </a:txBody>
                  <a:tcPr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0" i="1" kern="1200" dirty="0">
                          <a:solidFill>
                            <a:schemeClr val="tx1">
                              <a:lumMod val="65000"/>
                              <a:lumOff val="35000"/>
                            </a:schemeClr>
                          </a:solidFill>
                          <a:effectLst/>
                          <a:latin typeface="Arial" panose="020B0604020202020204" pitchFamily="34" charset="0"/>
                        </a:rPr>
                        <a:t>P</a:t>
                      </a:r>
                      <a:r>
                        <a:rPr lang="en-US" sz="1100" b="0" i="0" kern="1200" dirty="0">
                          <a:solidFill>
                            <a:schemeClr val="tx1">
                              <a:lumMod val="65000"/>
                              <a:lumOff val="35000"/>
                            </a:schemeClr>
                          </a:solidFill>
                          <a:effectLst/>
                          <a:latin typeface="Arial" panose="020B0604020202020204" pitchFamily="34" charset="0"/>
                        </a:rPr>
                        <a:t>&lt;0.01</a:t>
                      </a:r>
                      <a:endParaRPr lang="en-US" sz="1100" b="0" i="0" kern="1200" dirty="0">
                        <a:solidFill>
                          <a:schemeClr val="tx1">
                            <a:lumMod val="65000"/>
                            <a:lumOff val="35000"/>
                          </a:schemeClr>
                        </a:solidFill>
                        <a:effectLst/>
                        <a:latin typeface="Arial" panose="020B0604020202020204" pitchFamily="34" charset="0"/>
                        <a:ea typeface="+mn-ea"/>
                        <a:cs typeface="+mn-cs"/>
                      </a:endParaRPr>
                    </a:p>
                  </a:txBody>
                  <a:tcPr anchor="ctr">
                    <a:noFill/>
                  </a:tcPr>
                </a:tc>
                <a:extLst>
                  <a:ext uri="{0D108BD9-81ED-4DB2-BD59-A6C34878D82A}">
                    <a16:rowId xmlns:a16="http://schemas.microsoft.com/office/drawing/2014/main" val="1218128281"/>
                  </a:ext>
                </a:extLst>
              </a:tr>
              <a:tr h="262959">
                <a:tc>
                  <a:txBody>
                    <a:bodyPr/>
                    <a:lstStyle/>
                    <a:p>
                      <a:pPr algn="r"/>
                      <a:endParaRPr lang="en-US" sz="1100" b="0" i="0" dirty="0">
                        <a:solidFill>
                          <a:schemeClr val="tx1">
                            <a:lumMod val="65000"/>
                            <a:lumOff val="35000"/>
                          </a:schemeClr>
                        </a:solidFill>
                        <a:latin typeface="Arial" panose="020B0604020202020204" pitchFamily="34" charset="0"/>
                      </a:endParaRPr>
                    </a:p>
                  </a:txBody>
                  <a:tcPr anchor="ctr">
                    <a:noFill/>
                  </a:tcPr>
                </a:tc>
                <a:tc>
                  <a:txBody>
                    <a:bodyPr/>
                    <a:lstStyle/>
                    <a:p>
                      <a:pPr algn="r"/>
                      <a:endParaRPr lang="en-US" sz="1100" b="0" i="0" dirty="0">
                        <a:solidFill>
                          <a:schemeClr val="tx1">
                            <a:lumMod val="65000"/>
                            <a:lumOff val="35000"/>
                          </a:schemeClr>
                        </a:solidFill>
                        <a:latin typeface="Arial" panose="020B0604020202020204" pitchFamily="34" charset="0"/>
                      </a:endParaRPr>
                    </a:p>
                  </a:txBody>
                  <a:tcPr anchor="ctr">
                    <a:noFill/>
                  </a:tcPr>
                </a:tc>
                <a:tc>
                  <a:txBody>
                    <a:bodyPr/>
                    <a:lstStyle/>
                    <a:p>
                      <a:pPr algn="r"/>
                      <a:endParaRPr lang="en-US" sz="1100" b="0" i="0" dirty="0">
                        <a:solidFill>
                          <a:schemeClr val="tx1">
                            <a:lumMod val="65000"/>
                            <a:lumOff val="35000"/>
                          </a:schemeClr>
                        </a:solidFill>
                        <a:latin typeface="Arial" panose="020B0604020202020204" pitchFamily="34" charset="0"/>
                      </a:endParaRPr>
                    </a:p>
                  </a:txBody>
                  <a:tcPr anchor="ctr">
                    <a:noFill/>
                  </a:tcPr>
                </a:tc>
                <a:tc>
                  <a:txBody>
                    <a:bodyPr/>
                    <a:lstStyle/>
                    <a:p>
                      <a:pPr algn="r"/>
                      <a:endParaRPr lang="en-US" sz="1100" b="0" i="0" dirty="0">
                        <a:solidFill>
                          <a:schemeClr val="tx1">
                            <a:lumMod val="65000"/>
                            <a:lumOff val="35000"/>
                          </a:schemeClr>
                        </a:solidFill>
                        <a:latin typeface="Arial" panose="020B0604020202020204" pitchFamily="34" charset="0"/>
                      </a:endParaRPr>
                    </a:p>
                  </a:txBody>
                  <a:tcPr anchor="ctr">
                    <a:noFill/>
                  </a:tcPr>
                </a:tc>
                <a:extLst>
                  <a:ext uri="{0D108BD9-81ED-4DB2-BD59-A6C34878D82A}">
                    <a16:rowId xmlns:a16="http://schemas.microsoft.com/office/drawing/2014/main" val="3522578706"/>
                  </a:ext>
                </a:extLst>
              </a:tr>
              <a:tr h="262959">
                <a:tc>
                  <a:txBody>
                    <a:bodyPr/>
                    <a:lstStyle/>
                    <a:p>
                      <a:pPr algn="r"/>
                      <a:endParaRPr lang="en-US" sz="1100" b="0" i="0" dirty="0">
                        <a:solidFill>
                          <a:schemeClr val="tx1">
                            <a:lumMod val="65000"/>
                            <a:lumOff val="35000"/>
                          </a:schemeClr>
                        </a:solidFill>
                        <a:latin typeface="Arial" panose="020B0604020202020204" pitchFamily="34" charset="0"/>
                      </a:endParaRPr>
                    </a:p>
                  </a:txBody>
                  <a:tcPr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0" i="1" kern="1200" dirty="0">
                          <a:solidFill>
                            <a:schemeClr val="tx1">
                              <a:lumMod val="65000"/>
                              <a:lumOff val="35000"/>
                            </a:schemeClr>
                          </a:solidFill>
                          <a:effectLst/>
                          <a:latin typeface="Arial"/>
                        </a:rPr>
                        <a:t>P</a:t>
                      </a:r>
                      <a:r>
                        <a:rPr lang="en-MX" sz="1100" b="0" kern="1200" dirty="0">
                          <a:solidFill>
                            <a:schemeClr val="tx1">
                              <a:lumMod val="65000"/>
                              <a:lumOff val="35000"/>
                            </a:schemeClr>
                          </a:solidFill>
                          <a:effectLst/>
                        </a:rPr>
                        <a:t>≤</a:t>
                      </a:r>
                      <a:r>
                        <a:rPr lang="en-US" sz="1100" kern="1200" dirty="0">
                          <a:solidFill>
                            <a:schemeClr val="tx1">
                              <a:lumMod val="65000"/>
                              <a:lumOff val="35000"/>
                            </a:schemeClr>
                          </a:solidFill>
                          <a:effectLst/>
                        </a:rPr>
                        <a:t>0.0001</a:t>
                      </a:r>
                      <a:endParaRPr lang="en-US" sz="1100" b="0" i="0" kern="1200" dirty="0">
                        <a:solidFill>
                          <a:schemeClr val="tx1">
                            <a:lumMod val="65000"/>
                            <a:lumOff val="35000"/>
                          </a:schemeClr>
                        </a:solidFill>
                        <a:effectLst/>
                        <a:latin typeface="Arial" panose="020B0604020202020204" pitchFamily="34" charset="0"/>
                        <a:ea typeface="+mn-ea"/>
                        <a:cs typeface="+mn-cs"/>
                      </a:endParaRPr>
                    </a:p>
                  </a:txBody>
                  <a:tcPr anchor="ctr">
                    <a:noFill/>
                  </a:tcPr>
                </a:tc>
                <a:tc>
                  <a:txBody>
                    <a:bodyPr/>
                    <a:lstStyle/>
                    <a:p>
                      <a:pPr algn="r"/>
                      <a:endParaRPr lang="en-US" sz="1100" b="0" i="0" dirty="0">
                        <a:solidFill>
                          <a:schemeClr val="tx1">
                            <a:lumMod val="65000"/>
                            <a:lumOff val="35000"/>
                          </a:schemeClr>
                        </a:solidFill>
                        <a:latin typeface="Arial" panose="020B0604020202020204" pitchFamily="34" charset="0"/>
                      </a:endParaRPr>
                    </a:p>
                  </a:txBody>
                  <a:tcPr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0" i="1" kern="1200" dirty="0">
                          <a:solidFill>
                            <a:schemeClr val="tx1">
                              <a:lumMod val="65000"/>
                              <a:lumOff val="35000"/>
                            </a:schemeClr>
                          </a:solidFill>
                          <a:effectLst/>
                          <a:latin typeface="Arial" panose="020B0604020202020204" pitchFamily="34" charset="0"/>
                        </a:rPr>
                        <a:t>P</a:t>
                      </a:r>
                      <a:r>
                        <a:rPr lang="en-US" sz="1100" b="0" i="0" kern="1200" dirty="0">
                          <a:solidFill>
                            <a:schemeClr val="tx1">
                              <a:lumMod val="65000"/>
                              <a:lumOff val="35000"/>
                            </a:schemeClr>
                          </a:solidFill>
                          <a:effectLst/>
                          <a:latin typeface="Arial" panose="020B0604020202020204" pitchFamily="34" charset="0"/>
                        </a:rPr>
                        <a:t>=0.16</a:t>
                      </a:r>
                      <a:endParaRPr lang="en-US" sz="1100" b="0" i="0" kern="1200" dirty="0">
                        <a:solidFill>
                          <a:schemeClr val="tx1">
                            <a:lumMod val="65000"/>
                            <a:lumOff val="35000"/>
                          </a:schemeClr>
                        </a:solidFill>
                        <a:effectLst/>
                        <a:latin typeface="Arial" panose="020B0604020202020204" pitchFamily="34" charset="0"/>
                        <a:ea typeface="+mn-ea"/>
                        <a:cs typeface="+mn-cs"/>
                      </a:endParaRPr>
                    </a:p>
                  </a:txBody>
                  <a:tcPr anchor="ctr">
                    <a:noFill/>
                  </a:tcPr>
                </a:tc>
                <a:extLst>
                  <a:ext uri="{0D108BD9-81ED-4DB2-BD59-A6C34878D82A}">
                    <a16:rowId xmlns:a16="http://schemas.microsoft.com/office/drawing/2014/main" val="179257088"/>
                  </a:ext>
                </a:extLst>
              </a:tr>
              <a:tr h="262959">
                <a:tc>
                  <a:txBody>
                    <a:bodyPr/>
                    <a:lstStyle/>
                    <a:p>
                      <a:pPr algn="r"/>
                      <a:endParaRPr lang="en-US" sz="1100" b="0" i="0" dirty="0">
                        <a:solidFill>
                          <a:schemeClr val="tx1">
                            <a:lumMod val="65000"/>
                            <a:lumOff val="35000"/>
                          </a:schemeClr>
                        </a:solidFill>
                        <a:latin typeface="Arial" panose="020B0604020202020204" pitchFamily="34" charset="0"/>
                      </a:endParaRPr>
                    </a:p>
                  </a:txBody>
                  <a:tcPr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0" i="1" kern="1200" dirty="0">
                          <a:solidFill>
                            <a:schemeClr val="tx1">
                              <a:lumMod val="65000"/>
                              <a:lumOff val="35000"/>
                            </a:schemeClr>
                          </a:solidFill>
                          <a:effectLst/>
                          <a:latin typeface="Arial"/>
                        </a:rPr>
                        <a:t>P</a:t>
                      </a:r>
                      <a:r>
                        <a:rPr lang="en-MX" sz="1100" b="0" kern="1200" dirty="0">
                          <a:solidFill>
                            <a:schemeClr val="tx1">
                              <a:lumMod val="65000"/>
                              <a:lumOff val="35000"/>
                            </a:schemeClr>
                          </a:solidFill>
                          <a:effectLst/>
                        </a:rPr>
                        <a:t>≤</a:t>
                      </a:r>
                      <a:r>
                        <a:rPr lang="en-US" sz="1100" kern="1200" dirty="0">
                          <a:solidFill>
                            <a:schemeClr val="tx1">
                              <a:lumMod val="65000"/>
                              <a:lumOff val="35000"/>
                            </a:schemeClr>
                          </a:solidFill>
                          <a:effectLst/>
                        </a:rPr>
                        <a:t>0.0001</a:t>
                      </a:r>
                      <a:endParaRPr lang="en-US" sz="1100" b="0" i="0" kern="1200" dirty="0">
                        <a:solidFill>
                          <a:schemeClr val="tx1">
                            <a:lumMod val="65000"/>
                            <a:lumOff val="35000"/>
                          </a:schemeClr>
                        </a:solidFill>
                        <a:effectLst/>
                        <a:latin typeface="Arial" panose="020B0604020202020204" pitchFamily="34" charset="0"/>
                        <a:ea typeface="+mn-ea"/>
                        <a:cs typeface="+mn-cs"/>
                      </a:endParaRPr>
                    </a:p>
                  </a:txBody>
                  <a:tcPr anchor="ctr">
                    <a:noFill/>
                  </a:tcPr>
                </a:tc>
                <a:tc>
                  <a:txBody>
                    <a:bodyPr/>
                    <a:lstStyle/>
                    <a:p>
                      <a:pPr algn="r"/>
                      <a:endParaRPr lang="en-US" sz="1100" b="0" i="0" dirty="0">
                        <a:solidFill>
                          <a:schemeClr val="tx1">
                            <a:lumMod val="65000"/>
                            <a:lumOff val="35000"/>
                          </a:schemeClr>
                        </a:solidFill>
                        <a:latin typeface="Arial" panose="020B0604020202020204" pitchFamily="34" charset="0"/>
                      </a:endParaRPr>
                    </a:p>
                  </a:txBody>
                  <a:tcPr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0" i="1" kern="1200" dirty="0">
                          <a:solidFill>
                            <a:schemeClr val="tx1">
                              <a:lumMod val="65000"/>
                              <a:lumOff val="35000"/>
                            </a:schemeClr>
                          </a:solidFill>
                          <a:effectLst/>
                          <a:latin typeface="Arial" panose="020B0604020202020204" pitchFamily="34" charset="0"/>
                        </a:rPr>
                        <a:t>P</a:t>
                      </a:r>
                      <a:r>
                        <a:rPr lang="en-US" sz="1100" b="0" i="0" kern="1200" dirty="0">
                          <a:solidFill>
                            <a:schemeClr val="tx1">
                              <a:lumMod val="65000"/>
                              <a:lumOff val="35000"/>
                            </a:schemeClr>
                          </a:solidFill>
                          <a:effectLst/>
                          <a:latin typeface="Arial" panose="020B0604020202020204" pitchFamily="34" charset="0"/>
                        </a:rPr>
                        <a:t>=0.08</a:t>
                      </a:r>
                      <a:endParaRPr lang="en-US" sz="1100" b="0" i="0" kern="1200" dirty="0">
                        <a:solidFill>
                          <a:schemeClr val="tx1">
                            <a:lumMod val="65000"/>
                            <a:lumOff val="35000"/>
                          </a:schemeClr>
                        </a:solidFill>
                        <a:effectLst/>
                        <a:latin typeface="Arial" panose="020B0604020202020204" pitchFamily="34" charset="0"/>
                        <a:ea typeface="+mn-ea"/>
                        <a:cs typeface="+mn-cs"/>
                      </a:endParaRPr>
                    </a:p>
                  </a:txBody>
                  <a:tcPr anchor="ctr">
                    <a:noFill/>
                  </a:tcPr>
                </a:tc>
                <a:extLst>
                  <a:ext uri="{0D108BD9-81ED-4DB2-BD59-A6C34878D82A}">
                    <a16:rowId xmlns:a16="http://schemas.microsoft.com/office/drawing/2014/main" val="1539191352"/>
                  </a:ext>
                </a:extLst>
              </a:tr>
              <a:tr h="262959">
                <a:tc>
                  <a:txBody>
                    <a:bodyPr/>
                    <a:lstStyle/>
                    <a:p>
                      <a:pPr algn="r"/>
                      <a:endParaRPr lang="en-US" sz="1100" b="0" i="0" dirty="0">
                        <a:solidFill>
                          <a:schemeClr val="tx1">
                            <a:lumMod val="65000"/>
                            <a:lumOff val="35000"/>
                          </a:schemeClr>
                        </a:solidFill>
                        <a:latin typeface="Arial" panose="020B0604020202020204" pitchFamily="34" charset="0"/>
                      </a:endParaRPr>
                    </a:p>
                  </a:txBody>
                  <a:tcPr anchor="ctr">
                    <a:lnB w="12700" cap="flat" cmpd="sng" algn="ctr">
                      <a:solidFill>
                        <a:schemeClr val="accent1"/>
                      </a:solid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1100" b="0" i="0" kern="1200" dirty="0">
                        <a:solidFill>
                          <a:schemeClr val="tx1">
                            <a:lumMod val="65000"/>
                            <a:lumOff val="35000"/>
                          </a:schemeClr>
                        </a:solidFill>
                        <a:effectLst/>
                        <a:latin typeface="Arial" panose="020B0604020202020204" pitchFamily="34" charset="0"/>
                        <a:ea typeface="+mn-ea"/>
                        <a:cs typeface="+mn-cs"/>
                      </a:endParaRPr>
                    </a:p>
                  </a:txBody>
                  <a:tcPr anchor="ctr">
                    <a:lnB w="12700" cap="flat" cmpd="sng" algn="ctr">
                      <a:solidFill>
                        <a:schemeClr val="accent1"/>
                      </a:solidFill>
                      <a:prstDash val="solid"/>
                      <a:round/>
                      <a:headEnd type="none" w="med" len="med"/>
                      <a:tailEnd type="none" w="med" len="med"/>
                    </a:lnB>
                    <a:noFill/>
                  </a:tcPr>
                </a:tc>
                <a:tc>
                  <a:txBody>
                    <a:bodyPr/>
                    <a:lstStyle/>
                    <a:p>
                      <a:pPr algn="r"/>
                      <a:endParaRPr lang="en-US" sz="1100" b="0" i="0" dirty="0">
                        <a:solidFill>
                          <a:schemeClr val="tx1">
                            <a:lumMod val="65000"/>
                            <a:lumOff val="35000"/>
                          </a:schemeClr>
                        </a:solidFill>
                        <a:latin typeface="Arial" panose="020B0604020202020204" pitchFamily="34" charset="0"/>
                      </a:endParaRPr>
                    </a:p>
                  </a:txBody>
                  <a:tcPr anchor="ctr">
                    <a:lnB w="12700" cap="flat" cmpd="sng" algn="ctr">
                      <a:solidFill>
                        <a:schemeClr val="accent1"/>
                      </a:solidFill>
                      <a:prstDash val="solid"/>
                      <a:round/>
                      <a:headEnd type="none" w="med" len="med"/>
                      <a:tailEnd type="none" w="med" len="med"/>
                    </a:lnB>
                    <a:noFill/>
                  </a:tcPr>
                </a:tc>
                <a:tc>
                  <a:txBody>
                    <a:bodyPr/>
                    <a:lstStyle/>
                    <a:p>
                      <a:pPr algn="r"/>
                      <a:endParaRPr lang="en-US" sz="1100" b="0" i="0" dirty="0">
                        <a:solidFill>
                          <a:schemeClr val="tx1">
                            <a:lumMod val="65000"/>
                            <a:lumOff val="35000"/>
                          </a:schemeClr>
                        </a:solidFill>
                        <a:latin typeface="Arial" panose="020B0604020202020204" pitchFamily="34" charset="0"/>
                      </a:endParaRPr>
                    </a:p>
                  </a:txBody>
                  <a:tcPr anchor="ctr">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4134016345"/>
                  </a:ext>
                </a:extLst>
              </a:tr>
              <a:tr h="26295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1100" b="0" i="0" kern="1200" dirty="0">
                        <a:solidFill>
                          <a:schemeClr val="tx1">
                            <a:lumMod val="65000"/>
                            <a:lumOff val="35000"/>
                          </a:schemeClr>
                        </a:solidFill>
                        <a:effectLst/>
                        <a:latin typeface="Arial" panose="020B0604020202020204" pitchFamily="34" charset="0"/>
                        <a:ea typeface="+mn-ea"/>
                        <a:cs typeface="+mn-cs"/>
                      </a:endParaRPr>
                    </a:p>
                  </a:txBody>
                  <a:tcPr anchor="ctr">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1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0" i="1" kern="1200" dirty="0">
                          <a:solidFill>
                            <a:schemeClr val="tx1">
                              <a:lumMod val="65000"/>
                              <a:lumOff val="35000"/>
                            </a:schemeClr>
                          </a:solidFill>
                          <a:effectLst/>
                          <a:latin typeface="Arial"/>
                        </a:rPr>
                        <a:t>P</a:t>
                      </a:r>
                      <a:r>
                        <a:rPr lang="en-MX" sz="1100" b="0" kern="1200" dirty="0">
                          <a:solidFill>
                            <a:schemeClr val="tx1">
                              <a:lumMod val="65000"/>
                              <a:lumOff val="35000"/>
                            </a:schemeClr>
                          </a:solidFill>
                          <a:effectLst/>
                        </a:rPr>
                        <a:t>≤</a:t>
                      </a:r>
                      <a:r>
                        <a:rPr lang="en-US" sz="1100" kern="1200" dirty="0">
                          <a:solidFill>
                            <a:schemeClr val="tx1">
                              <a:lumMod val="65000"/>
                              <a:lumOff val="35000"/>
                            </a:schemeClr>
                          </a:solidFill>
                          <a:effectLst/>
                        </a:rPr>
                        <a:t>0.0001</a:t>
                      </a:r>
                      <a:endParaRPr lang="en-US" sz="1100" b="0" i="0" kern="1200" dirty="0">
                        <a:solidFill>
                          <a:schemeClr val="tx1">
                            <a:lumMod val="65000"/>
                            <a:lumOff val="35000"/>
                          </a:schemeClr>
                        </a:solidFill>
                        <a:effectLst/>
                        <a:latin typeface="Arial" panose="020B0604020202020204" pitchFamily="34" charset="0"/>
                        <a:ea typeface="+mn-ea"/>
                        <a:cs typeface="+mn-cs"/>
                      </a:endParaRPr>
                    </a:p>
                  </a:txBody>
                  <a:tcPr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10000"/>
                      </a:schemeClr>
                    </a:solidFill>
                  </a:tcPr>
                </a:tc>
                <a:tc>
                  <a:txBody>
                    <a:bodyPr/>
                    <a:lstStyle/>
                    <a:p>
                      <a:pPr algn="r"/>
                      <a:endParaRPr lang="en-US" sz="1100" b="0" i="0" dirty="0">
                        <a:solidFill>
                          <a:schemeClr val="tx1">
                            <a:lumMod val="65000"/>
                            <a:lumOff val="35000"/>
                          </a:schemeClr>
                        </a:solidFill>
                        <a:latin typeface="Arial" panose="020B0604020202020204" pitchFamily="34" charset="0"/>
                      </a:endParaRPr>
                    </a:p>
                  </a:txBody>
                  <a:tcPr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1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0" i="1" kern="1200" dirty="0">
                          <a:solidFill>
                            <a:schemeClr val="tx1">
                              <a:lumMod val="65000"/>
                              <a:lumOff val="35000"/>
                            </a:schemeClr>
                          </a:solidFill>
                          <a:effectLst/>
                          <a:latin typeface="Arial"/>
                        </a:rPr>
                        <a:t>P</a:t>
                      </a:r>
                      <a:r>
                        <a:rPr lang="en-MX" sz="1100" b="0" kern="1200" dirty="0">
                          <a:solidFill>
                            <a:schemeClr val="tx1">
                              <a:lumMod val="65000"/>
                              <a:lumOff val="35000"/>
                            </a:schemeClr>
                          </a:solidFill>
                          <a:effectLst/>
                        </a:rPr>
                        <a:t>≤</a:t>
                      </a:r>
                      <a:r>
                        <a:rPr lang="en-US" sz="1100" kern="1200" dirty="0">
                          <a:solidFill>
                            <a:schemeClr val="tx1">
                              <a:lumMod val="65000"/>
                              <a:lumOff val="35000"/>
                            </a:schemeClr>
                          </a:solidFill>
                          <a:effectLst/>
                        </a:rPr>
                        <a:t>0.0001</a:t>
                      </a:r>
                      <a:endParaRPr lang="en-US" sz="1100" b="0" i="0" kern="1200" dirty="0">
                        <a:solidFill>
                          <a:schemeClr val="tx1">
                            <a:lumMod val="65000"/>
                            <a:lumOff val="35000"/>
                          </a:schemeClr>
                        </a:solidFill>
                        <a:effectLst/>
                        <a:latin typeface="Arial" panose="020B0604020202020204" pitchFamily="34" charset="0"/>
                        <a:ea typeface="+mn-ea"/>
                        <a:cs typeface="+mn-cs"/>
                      </a:endParaRPr>
                    </a:p>
                  </a:txBody>
                  <a:tcPr anchor="ctr">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10000"/>
                      </a:schemeClr>
                    </a:solidFill>
                  </a:tcPr>
                </a:tc>
                <a:extLst>
                  <a:ext uri="{0D108BD9-81ED-4DB2-BD59-A6C34878D82A}">
                    <a16:rowId xmlns:a16="http://schemas.microsoft.com/office/drawing/2014/main" val="3688177876"/>
                  </a:ext>
                </a:extLst>
              </a:tr>
              <a:tr h="262959">
                <a:tc>
                  <a:txBody>
                    <a:bodyPr/>
                    <a:lstStyle/>
                    <a:p>
                      <a:pPr algn="r"/>
                      <a:endParaRPr lang="en-US" sz="1100" b="0" i="0" dirty="0">
                        <a:solidFill>
                          <a:schemeClr val="tx1">
                            <a:lumMod val="65000"/>
                            <a:lumOff val="35000"/>
                          </a:schemeClr>
                        </a:solidFill>
                        <a:latin typeface="Arial" panose="020B0604020202020204" pitchFamily="34" charset="0"/>
                      </a:endParaRPr>
                    </a:p>
                  </a:txBody>
                  <a:tcPr anchor="ctr">
                    <a:lnL w="12700" cap="flat" cmpd="sng" algn="ctr">
                      <a:solidFill>
                        <a:schemeClr val="accent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1">
                        <a:alpha val="1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0" i="1" kern="1200" dirty="0">
                          <a:solidFill>
                            <a:schemeClr val="tx1">
                              <a:lumMod val="65000"/>
                              <a:lumOff val="35000"/>
                            </a:schemeClr>
                          </a:solidFill>
                          <a:effectLst/>
                          <a:latin typeface="Arial"/>
                        </a:rPr>
                        <a:t>P</a:t>
                      </a:r>
                      <a:r>
                        <a:rPr lang="en-MX" sz="1100" b="0" kern="1200" dirty="0">
                          <a:solidFill>
                            <a:schemeClr val="tx1">
                              <a:lumMod val="65000"/>
                              <a:lumOff val="35000"/>
                            </a:schemeClr>
                          </a:solidFill>
                          <a:effectLst/>
                        </a:rPr>
                        <a:t>≤</a:t>
                      </a:r>
                      <a:r>
                        <a:rPr lang="en-US" sz="1100" kern="1200" dirty="0">
                          <a:solidFill>
                            <a:schemeClr val="tx1">
                              <a:lumMod val="65000"/>
                              <a:lumOff val="35000"/>
                            </a:schemeClr>
                          </a:solidFill>
                          <a:effectLst/>
                        </a:rPr>
                        <a:t>0.0001</a:t>
                      </a:r>
                      <a:endParaRPr lang="en-US" sz="1100" b="0" i="0" kern="1200" dirty="0">
                        <a:solidFill>
                          <a:schemeClr val="tx1">
                            <a:lumMod val="65000"/>
                            <a:lumOff val="35000"/>
                          </a:schemeClr>
                        </a:solidFill>
                        <a:effectLst/>
                        <a:latin typeface="Arial" panose="020B0604020202020204" pitchFamily="34" charset="0"/>
                        <a:ea typeface="+mn-ea"/>
                        <a:cs typeface="+mn-cs"/>
                      </a:endParaRP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1">
                        <a:alpha val="10000"/>
                      </a:schemeClr>
                    </a:solidFill>
                  </a:tcPr>
                </a:tc>
                <a:tc>
                  <a:txBody>
                    <a:bodyPr/>
                    <a:lstStyle/>
                    <a:p>
                      <a:pPr algn="r"/>
                      <a:endParaRPr lang="en-US" sz="1100" b="0" i="0" dirty="0">
                        <a:solidFill>
                          <a:schemeClr val="tx1">
                            <a:lumMod val="65000"/>
                            <a:lumOff val="35000"/>
                          </a:schemeClr>
                        </a:solidFill>
                        <a:latin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1">
                        <a:alpha val="1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0" i="1" kern="1200" dirty="0">
                          <a:solidFill>
                            <a:schemeClr val="tx1">
                              <a:lumMod val="65000"/>
                              <a:lumOff val="35000"/>
                            </a:schemeClr>
                          </a:solidFill>
                          <a:effectLst/>
                          <a:latin typeface="Arial"/>
                        </a:rPr>
                        <a:t>P</a:t>
                      </a:r>
                      <a:r>
                        <a:rPr lang="en-MX" sz="1100" b="0" kern="1200" dirty="0">
                          <a:solidFill>
                            <a:schemeClr val="tx1">
                              <a:lumMod val="65000"/>
                              <a:lumOff val="35000"/>
                            </a:schemeClr>
                          </a:solidFill>
                          <a:effectLst/>
                        </a:rPr>
                        <a:t>≤</a:t>
                      </a:r>
                      <a:r>
                        <a:rPr lang="en-US" sz="1100" kern="1200" dirty="0">
                          <a:solidFill>
                            <a:schemeClr val="tx1">
                              <a:lumMod val="65000"/>
                              <a:lumOff val="35000"/>
                            </a:schemeClr>
                          </a:solidFill>
                          <a:effectLst/>
                        </a:rPr>
                        <a:t>0.0001</a:t>
                      </a:r>
                      <a:endParaRPr lang="en-US" sz="1100" b="0" i="0" kern="1200" dirty="0">
                        <a:solidFill>
                          <a:schemeClr val="tx1">
                            <a:lumMod val="65000"/>
                            <a:lumOff val="35000"/>
                          </a:schemeClr>
                        </a:solidFill>
                        <a:effectLst/>
                        <a:latin typeface="Arial" panose="020B0604020202020204" pitchFamily="34" charset="0"/>
                        <a:ea typeface="+mn-ea"/>
                        <a:cs typeface="+mn-cs"/>
                      </a:endParaRPr>
                    </a:p>
                  </a:txBody>
                  <a:tcPr anchor="ctr">
                    <a:lnL w="12700" cmpd="sng">
                      <a:noFill/>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1">
                        <a:alpha val="10000"/>
                      </a:schemeClr>
                    </a:solidFill>
                  </a:tcPr>
                </a:tc>
                <a:extLst>
                  <a:ext uri="{0D108BD9-81ED-4DB2-BD59-A6C34878D82A}">
                    <a16:rowId xmlns:a16="http://schemas.microsoft.com/office/drawing/2014/main" val="2361988403"/>
                  </a:ext>
                </a:extLst>
              </a:tr>
              <a:tr h="26295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1100" b="0" i="0" kern="1200" dirty="0">
                        <a:solidFill>
                          <a:schemeClr val="tx1">
                            <a:lumMod val="65000"/>
                            <a:lumOff val="35000"/>
                          </a:schemeClr>
                        </a:solidFill>
                        <a:effectLst/>
                        <a:latin typeface="Arial" panose="020B0604020202020204" pitchFamily="34" charset="0"/>
                        <a:ea typeface="+mn-ea"/>
                        <a:cs typeface="+mn-cs"/>
                      </a:endParaRPr>
                    </a:p>
                  </a:txBody>
                  <a:tcPr anchor="ctr">
                    <a:lnL w="12700" cap="flat" cmpd="sng" algn="ctr">
                      <a:solidFill>
                        <a:schemeClr val="accent2"/>
                      </a:solidFill>
                      <a:prstDash val="solid"/>
                      <a:round/>
                      <a:headEnd type="none" w="med" len="med"/>
                      <a:tailEnd type="none" w="med" len="med"/>
                    </a:lnL>
                    <a:lnR w="12700" cmpd="sng">
                      <a:noFill/>
                    </a:lnR>
                    <a:lnT w="1270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2">
                        <a:alpha val="1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0" i="1" kern="1200" dirty="0">
                          <a:solidFill>
                            <a:schemeClr val="tx1">
                              <a:lumMod val="65000"/>
                              <a:lumOff val="35000"/>
                            </a:schemeClr>
                          </a:solidFill>
                          <a:effectLst/>
                          <a:latin typeface="Arial"/>
                        </a:rPr>
                        <a:t>P</a:t>
                      </a:r>
                      <a:r>
                        <a:rPr lang="en-MX" sz="1100" b="0" kern="1200" dirty="0">
                          <a:solidFill>
                            <a:schemeClr val="tx1">
                              <a:lumMod val="65000"/>
                              <a:lumOff val="35000"/>
                            </a:schemeClr>
                          </a:solidFill>
                          <a:effectLst/>
                        </a:rPr>
                        <a:t>≤</a:t>
                      </a:r>
                      <a:r>
                        <a:rPr lang="en-US" sz="1100" kern="1200" dirty="0">
                          <a:solidFill>
                            <a:schemeClr val="tx1">
                              <a:lumMod val="65000"/>
                              <a:lumOff val="35000"/>
                            </a:schemeClr>
                          </a:solidFill>
                          <a:effectLst/>
                        </a:rPr>
                        <a:t>0.0001</a:t>
                      </a:r>
                      <a:endParaRPr lang="en-US" sz="1100" b="0" i="0" kern="1200" dirty="0">
                        <a:solidFill>
                          <a:schemeClr val="tx1">
                            <a:lumMod val="65000"/>
                            <a:lumOff val="35000"/>
                          </a:schemeClr>
                        </a:solidFill>
                        <a:effectLst/>
                        <a:latin typeface="Arial" panose="020B0604020202020204" pitchFamily="34" charset="0"/>
                        <a:ea typeface="+mn-ea"/>
                        <a:cs typeface="+mn-cs"/>
                      </a:endParaRPr>
                    </a:p>
                  </a:txBody>
                  <a:tcPr anchor="ctr">
                    <a:lnL w="12700" cmpd="sng">
                      <a:noFill/>
                    </a:lnL>
                    <a:lnR w="12700" cmpd="sng">
                      <a:noFill/>
                    </a:lnR>
                    <a:lnT w="1270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2">
                        <a:alpha val="10000"/>
                      </a:schemeClr>
                    </a:solidFill>
                  </a:tcPr>
                </a:tc>
                <a:tc>
                  <a:txBody>
                    <a:bodyPr/>
                    <a:lstStyle/>
                    <a:p>
                      <a:pPr algn="r"/>
                      <a:endParaRPr lang="en-US" sz="1100" b="0" i="0" dirty="0">
                        <a:solidFill>
                          <a:schemeClr val="tx1">
                            <a:lumMod val="65000"/>
                            <a:lumOff val="35000"/>
                          </a:schemeClr>
                        </a:solidFill>
                        <a:latin typeface="Arial" panose="020B0604020202020204" pitchFamily="34" charset="0"/>
                      </a:endParaRPr>
                    </a:p>
                  </a:txBody>
                  <a:tcPr anchor="ctr">
                    <a:lnL w="12700" cmpd="sng">
                      <a:noFill/>
                    </a:lnL>
                    <a:lnR w="12700" cmpd="sng">
                      <a:noFill/>
                    </a:lnR>
                    <a:lnT w="1270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2">
                        <a:alpha val="1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0" i="1" kern="1200" dirty="0">
                          <a:solidFill>
                            <a:schemeClr val="tx1">
                              <a:lumMod val="65000"/>
                              <a:lumOff val="35000"/>
                            </a:schemeClr>
                          </a:solidFill>
                          <a:effectLst/>
                          <a:latin typeface="Arial" panose="020B0604020202020204" pitchFamily="34" charset="0"/>
                        </a:rPr>
                        <a:t>P</a:t>
                      </a:r>
                      <a:r>
                        <a:rPr lang="en-US" sz="1100" b="0" i="0" kern="1200" dirty="0">
                          <a:solidFill>
                            <a:schemeClr val="tx1">
                              <a:lumMod val="65000"/>
                              <a:lumOff val="35000"/>
                            </a:schemeClr>
                          </a:solidFill>
                          <a:effectLst/>
                          <a:latin typeface="Arial" panose="020B0604020202020204" pitchFamily="34" charset="0"/>
                        </a:rPr>
                        <a:t>&lt;0.01</a:t>
                      </a:r>
                      <a:endParaRPr lang="en-US" sz="1100" b="0" i="0" kern="1200" dirty="0">
                        <a:solidFill>
                          <a:schemeClr val="tx1">
                            <a:lumMod val="65000"/>
                            <a:lumOff val="35000"/>
                          </a:schemeClr>
                        </a:solidFill>
                        <a:effectLst/>
                        <a:latin typeface="Arial" panose="020B0604020202020204" pitchFamily="34" charset="0"/>
                        <a:ea typeface="+mn-ea"/>
                        <a:cs typeface="+mn-cs"/>
                      </a:endParaRPr>
                    </a:p>
                  </a:txBody>
                  <a:tcPr anchor="ctr">
                    <a:lnL w="12700" cmpd="sng">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2">
                        <a:alpha val="10000"/>
                      </a:schemeClr>
                    </a:solidFill>
                  </a:tcPr>
                </a:tc>
                <a:extLst>
                  <a:ext uri="{0D108BD9-81ED-4DB2-BD59-A6C34878D82A}">
                    <a16:rowId xmlns:a16="http://schemas.microsoft.com/office/drawing/2014/main" val="1359903573"/>
                  </a:ext>
                </a:extLst>
              </a:tr>
              <a:tr h="26295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1100" b="0" i="0" kern="1200" dirty="0">
                        <a:solidFill>
                          <a:schemeClr val="tx1">
                            <a:lumMod val="65000"/>
                            <a:lumOff val="35000"/>
                          </a:schemeClr>
                        </a:solidFill>
                        <a:effectLst/>
                        <a:latin typeface="Arial" panose="020B0604020202020204" pitchFamily="34" charset="0"/>
                        <a:ea typeface="+mn-ea"/>
                        <a:cs typeface="+mn-cs"/>
                      </a:endParaRPr>
                    </a:p>
                  </a:txBody>
                  <a:tcPr anchor="ctr">
                    <a:lnL w="12700" cap="flat" cmpd="sng" algn="ctr">
                      <a:solidFill>
                        <a:schemeClr val="accent2"/>
                      </a:solidFill>
                      <a:prstDash val="solid"/>
                      <a:round/>
                      <a:headEnd type="none" w="med" len="med"/>
                      <a:tailEnd type="none" w="med" len="med"/>
                    </a:lnL>
                    <a:lnR w="12700" cmpd="sng">
                      <a:noFill/>
                    </a:lnR>
                    <a:lnT w="12700" cmpd="sng">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2">
                        <a:alpha val="1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0" i="1" kern="1200" dirty="0">
                          <a:solidFill>
                            <a:schemeClr val="tx1">
                              <a:lumMod val="65000"/>
                              <a:lumOff val="35000"/>
                            </a:schemeClr>
                          </a:solidFill>
                          <a:effectLst/>
                          <a:latin typeface="Arial" panose="020B0604020202020204" pitchFamily="34" charset="0"/>
                        </a:rPr>
                        <a:t>P</a:t>
                      </a:r>
                      <a:r>
                        <a:rPr lang="en-US" sz="1100" b="0" i="0" kern="1200" dirty="0">
                          <a:solidFill>
                            <a:schemeClr val="tx1">
                              <a:lumMod val="65000"/>
                              <a:lumOff val="35000"/>
                            </a:schemeClr>
                          </a:solidFill>
                          <a:effectLst/>
                          <a:latin typeface="Arial" panose="020B0604020202020204" pitchFamily="34" charset="0"/>
                        </a:rPr>
                        <a:t>=0.01</a:t>
                      </a:r>
                      <a:endParaRPr lang="en-US" sz="1100" b="0" i="0" kern="1200" dirty="0">
                        <a:solidFill>
                          <a:schemeClr val="tx1">
                            <a:lumMod val="65000"/>
                            <a:lumOff val="35000"/>
                          </a:schemeClr>
                        </a:solidFill>
                        <a:effectLst/>
                        <a:latin typeface="Arial" panose="020B0604020202020204" pitchFamily="34" charset="0"/>
                        <a:ea typeface="+mn-ea"/>
                        <a:cs typeface="+mn-cs"/>
                      </a:endParaRPr>
                    </a:p>
                  </a:txBody>
                  <a:tcPr anchor="ctr">
                    <a:lnL w="12700" cmpd="sng">
                      <a:noFill/>
                    </a:lnL>
                    <a:lnR w="12700" cmpd="sng">
                      <a:noFill/>
                    </a:lnR>
                    <a:lnT w="12700" cmpd="sng">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2">
                        <a:alpha val="10000"/>
                      </a:schemeClr>
                    </a:solidFill>
                  </a:tcPr>
                </a:tc>
                <a:tc>
                  <a:txBody>
                    <a:bodyPr/>
                    <a:lstStyle/>
                    <a:p>
                      <a:pPr algn="r"/>
                      <a:endParaRPr lang="en-US" sz="1100" b="0" i="0" dirty="0">
                        <a:solidFill>
                          <a:schemeClr val="tx1">
                            <a:lumMod val="65000"/>
                            <a:lumOff val="35000"/>
                          </a:schemeClr>
                        </a:solidFill>
                        <a:latin typeface="Arial" panose="020B0604020202020204" pitchFamily="34" charset="0"/>
                      </a:endParaRPr>
                    </a:p>
                  </a:txBody>
                  <a:tcPr anchor="ctr">
                    <a:lnL w="12700" cmpd="sng">
                      <a:noFill/>
                    </a:lnL>
                    <a:lnR w="12700" cmpd="sng">
                      <a:noFill/>
                    </a:lnR>
                    <a:lnT w="12700" cmpd="sng">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2">
                        <a:alpha val="1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0" i="1" kern="1200" dirty="0">
                          <a:solidFill>
                            <a:schemeClr val="tx1">
                              <a:lumMod val="65000"/>
                              <a:lumOff val="35000"/>
                            </a:schemeClr>
                          </a:solidFill>
                          <a:effectLst/>
                          <a:latin typeface="Arial" panose="020B0604020202020204" pitchFamily="34" charset="0"/>
                        </a:rPr>
                        <a:t>P</a:t>
                      </a:r>
                      <a:r>
                        <a:rPr lang="en-US" sz="1100" b="0" i="0" kern="1200" dirty="0">
                          <a:solidFill>
                            <a:schemeClr val="tx1">
                              <a:lumMod val="65000"/>
                              <a:lumOff val="35000"/>
                            </a:schemeClr>
                          </a:solidFill>
                          <a:effectLst/>
                          <a:latin typeface="Arial" panose="020B0604020202020204" pitchFamily="34" charset="0"/>
                        </a:rPr>
                        <a:t>=0.001</a:t>
                      </a:r>
                      <a:endParaRPr lang="en-US" sz="1100" b="0" i="0" kern="1200" dirty="0">
                        <a:solidFill>
                          <a:schemeClr val="tx1">
                            <a:lumMod val="65000"/>
                            <a:lumOff val="35000"/>
                          </a:schemeClr>
                        </a:solidFill>
                        <a:effectLst/>
                        <a:latin typeface="Arial" panose="020B0604020202020204" pitchFamily="34" charset="0"/>
                        <a:ea typeface="+mn-ea"/>
                        <a:cs typeface="+mn-cs"/>
                      </a:endParaRPr>
                    </a:p>
                  </a:txBody>
                  <a:tcPr anchor="ctr">
                    <a:lnL w="12700" cmpd="sng">
                      <a:noFill/>
                    </a:lnL>
                    <a:lnR w="12700" cap="flat" cmpd="sng" algn="ctr">
                      <a:solidFill>
                        <a:schemeClr val="accent2"/>
                      </a:solidFill>
                      <a:prstDash val="solid"/>
                      <a:round/>
                      <a:headEnd type="none" w="med" len="med"/>
                      <a:tailEnd type="none" w="med" len="med"/>
                    </a:lnR>
                    <a:lnT w="12700" cmpd="sng">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2">
                        <a:alpha val="10000"/>
                      </a:schemeClr>
                    </a:solidFill>
                  </a:tcPr>
                </a:tc>
                <a:extLst>
                  <a:ext uri="{0D108BD9-81ED-4DB2-BD59-A6C34878D82A}">
                    <a16:rowId xmlns:a16="http://schemas.microsoft.com/office/drawing/2014/main" val="758746346"/>
                  </a:ext>
                </a:extLst>
              </a:tr>
              <a:tr h="26295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1100" b="0" i="0" kern="1200" dirty="0">
                        <a:solidFill>
                          <a:schemeClr val="tx1">
                            <a:lumMod val="65000"/>
                            <a:lumOff val="35000"/>
                          </a:schemeClr>
                        </a:solidFill>
                        <a:effectLst/>
                        <a:latin typeface="Arial" panose="020B0604020202020204" pitchFamily="34" charset="0"/>
                        <a:ea typeface="+mn-ea"/>
                        <a:cs typeface="+mn-cs"/>
                      </a:endParaRPr>
                    </a:p>
                  </a:txBody>
                  <a:tcPr anchor="ctr">
                    <a:lnL w="12700" cap="flat" cmpd="sng" algn="ctr">
                      <a:solidFill>
                        <a:schemeClr val="accent3"/>
                      </a:solidFill>
                      <a:prstDash val="solid"/>
                      <a:round/>
                      <a:headEnd type="none" w="med" len="med"/>
                      <a:tailEnd type="none" w="med" len="med"/>
                    </a:lnL>
                    <a:lnR w="12700" cmpd="sng">
                      <a:noFill/>
                    </a:lnR>
                    <a:lnT w="12700" cap="flat" cmpd="sng" algn="ctr">
                      <a:solidFill>
                        <a:schemeClr val="accent3"/>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3">
                        <a:alpha val="1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0" i="1" kern="1200" dirty="0">
                          <a:solidFill>
                            <a:schemeClr val="tx1">
                              <a:lumMod val="65000"/>
                              <a:lumOff val="35000"/>
                            </a:schemeClr>
                          </a:solidFill>
                          <a:effectLst/>
                          <a:latin typeface="Arial" panose="020B0604020202020204" pitchFamily="34" charset="0"/>
                        </a:rPr>
                        <a:t>P</a:t>
                      </a:r>
                      <a:r>
                        <a:rPr lang="en-US" sz="1100" b="0" i="0" kern="1200" dirty="0">
                          <a:solidFill>
                            <a:schemeClr val="tx1">
                              <a:lumMod val="65000"/>
                              <a:lumOff val="35000"/>
                            </a:schemeClr>
                          </a:solidFill>
                          <a:effectLst/>
                          <a:latin typeface="Arial" panose="020B0604020202020204" pitchFamily="34" charset="0"/>
                        </a:rPr>
                        <a:t>=0.12</a:t>
                      </a:r>
                      <a:endParaRPr lang="en-US" sz="1100" b="0" i="0" kern="1200" dirty="0">
                        <a:solidFill>
                          <a:schemeClr val="tx1">
                            <a:lumMod val="65000"/>
                            <a:lumOff val="35000"/>
                          </a:schemeClr>
                        </a:solidFill>
                        <a:effectLst/>
                        <a:latin typeface="Arial" panose="020B0604020202020204" pitchFamily="34" charset="0"/>
                        <a:ea typeface="+mn-ea"/>
                        <a:cs typeface="+mn-cs"/>
                      </a:endParaRPr>
                    </a:p>
                  </a:txBody>
                  <a:tcPr anchor="ctr">
                    <a:lnL w="12700" cmpd="sng">
                      <a:noFill/>
                    </a:lnL>
                    <a:lnR w="12700" cmpd="sng">
                      <a:noFill/>
                    </a:lnR>
                    <a:lnT w="12700" cap="flat" cmpd="sng" algn="ctr">
                      <a:solidFill>
                        <a:schemeClr val="accent3"/>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3">
                        <a:alpha val="10000"/>
                      </a:schemeClr>
                    </a:solidFill>
                  </a:tcPr>
                </a:tc>
                <a:tc>
                  <a:txBody>
                    <a:bodyPr/>
                    <a:lstStyle/>
                    <a:p>
                      <a:pPr algn="r"/>
                      <a:endParaRPr lang="en-US" sz="1100" b="0" i="0" dirty="0">
                        <a:solidFill>
                          <a:schemeClr val="tx1">
                            <a:lumMod val="65000"/>
                            <a:lumOff val="35000"/>
                          </a:schemeClr>
                        </a:solidFill>
                        <a:latin typeface="Arial" panose="020B0604020202020204" pitchFamily="34" charset="0"/>
                      </a:endParaRPr>
                    </a:p>
                  </a:txBody>
                  <a:tcPr anchor="ctr">
                    <a:lnL w="12700" cmpd="sng">
                      <a:noFill/>
                    </a:lnL>
                    <a:lnR w="12700" cmpd="sng">
                      <a:noFill/>
                    </a:lnR>
                    <a:lnT w="12700" cap="flat" cmpd="sng" algn="ctr">
                      <a:solidFill>
                        <a:schemeClr val="accent3"/>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3">
                        <a:alpha val="1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0" i="1" kern="1200" dirty="0">
                          <a:solidFill>
                            <a:schemeClr val="tx1">
                              <a:lumMod val="65000"/>
                              <a:lumOff val="35000"/>
                            </a:schemeClr>
                          </a:solidFill>
                          <a:effectLst/>
                          <a:latin typeface="Arial" panose="020B0604020202020204" pitchFamily="34" charset="0"/>
                        </a:rPr>
                        <a:t>P</a:t>
                      </a:r>
                      <a:r>
                        <a:rPr lang="en-US" sz="1100" b="0" i="0" kern="1200" dirty="0">
                          <a:solidFill>
                            <a:schemeClr val="tx1">
                              <a:lumMod val="65000"/>
                              <a:lumOff val="35000"/>
                            </a:schemeClr>
                          </a:solidFill>
                          <a:effectLst/>
                          <a:latin typeface="Arial" panose="020B0604020202020204" pitchFamily="34" charset="0"/>
                        </a:rPr>
                        <a:t>=0.19</a:t>
                      </a:r>
                      <a:endParaRPr lang="en-US" sz="1100" b="0" i="0" kern="1200" dirty="0">
                        <a:solidFill>
                          <a:schemeClr val="tx1">
                            <a:lumMod val="65000"/>
                            <a:lumOff val="35000"/>
                          </a:schemeClr>
                        </a:solidFill>
                        <a:effectLst/>
                        <a:latin typeface="Arial" panose="020B0604020202020204" pitchFamily="34" charset="0"/>
                        <a:ea typeface="+mn-ea"/>
                        <a:cs typeface="+mn-cs"/>
                      </a:endParaRPr>
                    </a:p>
                  </a:txBody>
                  <a:tcPr anchor="ctr">
                    <a:lnL w="12700" cmpd="sng">
                      <a:noFill/>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3">
                        <a:alpha val="10000"/>
                      </a:schemeClr>
                    </a:solidFill>
                  </a:tcPr>
                </a:tc>
                <a:extLst>
                  <a:ext uri="{0D108BD9-81ED-4DB2-BD59-A6C34878D82A}">
                    <a16:rowId xmlns:a16="http://schemas.microsoft.com/office/drawing/2014/main" val="4222343335"/>
                  </a:ext>
                </a:extLst>
              </a:tr>
              <a:tr h="26295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1100" b="0" i="0" kern="1200" dirty="0">
                        <a:solidFill>
                          <a:schemeClr val="tx1">
                            <a:lumMod val="65000"/>
                            <a:lumOff val="35000"/>
                          </a:schemeClr>
                        </a:solidFill>
                        <a:effectLst/>
                        <a:latin typeface="Arial" panose="020B0604020202020204" pitchFamily="34" charset="0"/>
                        <a:ea typeface="+mn-ea"/>
                        <a:cs typeface="+mn-cs"/>
                      </a:endParaRPr>
                    </a:p>
                  </a:txBody>
                  <a:tcPr anchor="ctr">
                    <a:lnL w="12700" cap="flat" cmpd="sng" algn="ctr">
                      <a:solidFill>
                        <a:schemeClr val="accent4"/>
                      </a:solidFill>
                      <a:prstDash val="solid"/>
                      <a:round/>
                      <a:headEnd type="none" w="med" len="med"/>
                      <a:tailEnd type="none" w="med" len="med"/>
                    </a:lnL>
                    <a:lnR w="12700" cmpd="sng">
                      <a:noFill/>
                    </a:lnR>
                    <a:lnT w="12700" cap="flat" cmpd="sng" algn="ctr">
                      <a:solidFill>
                        <a:schemeClr val="accent4"/>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4">
                        <a:alpha val="1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0" i="1" kern="1200" dirty="0">
                          <a:solidFill>
                            <a:schemeClr val="tx1">
                              <a:lumMod val="65000"/>
                              <a:lumOff val="35000"/>
                            </a:schemeClr>
                          </a:solidFill>
                          <a:effectLst/>
                          <a:latin typeface="Arial"/>
                        </a:rPr>
                        <a:t>P</a:t>
                      </a:r>
                      <a:r>
                        <a:rPr lang="en-MX" sz="1100" b="0" kern="1200" dirty="0">
                          <a:solidFill>
                            <a:schemeClr val="tx1">
                              <a:lumMod val="65000"/>
                              <a:lumOff val="35000"/>
                            </a:schemeClr>
                          </a:solidFill>
                          <a:effectLst/>
                        </a:rPr>
                        <a:t>≤</a:t>
                      </a:r>
                      <a:r>
                        <a:rPr lang="en-US" sz="1100" kern="1200" dirty="0">
                          <a:solidFill>
                            <a:schemeClr val="tx1">
                              <a:lumMod val="65000"/>
                              <a:lumOff val="35000"/>
                            </a:schemeClr>
                          </a:solidFill>
                          <a:effectLst/>
                        </a:rPr>
                        <a:t>0.0001</a:t>
                      </a:r>
                      <a:endParaRPr lang="en-US" sz="1100" b="0" i="0" kern="1200" dirty="0">
                        <a:solidFill>
                          <a:schemeClr val="tx1">
                            <a:lumMod val="65000"/>
                            <a:lumOff val="35000"/>
                          </a:schemeClr>
                        </a:solidFill>
                        <a:effectLst/>
                        <a:latin typeface="Arial" panose="020B0604020202020204" pitchFamily="34" charset="0"/>
                        <a:ea typeface="+mn-ea"/>
                        <a:cs typeface="+mn-cs"/>
                      </a:endParaRPr>
                    </a:p>
                  </a:txBody>
                  <a:tcPr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4">
                        <a:alpha val="10000"/>
                      </a:schemeClr>
                    </a:solidFill>
                  </a:tcPr>
                </a:tc>
                <a:tc>
                  <a:txBody>
                    <a:bodyPr/>
                    <a:lstStyle/>
                    <a:p>
                      <a:pPr algn="r"/>
                      <a:endParaRPr lang="en-US" sz="1100" b="0" i="0" dirty="0">
                        <a:solidFill>
                          <a:schemeClr val="tx1">
                            <a:lumMod val="65000"/>
                            <a:lumOff val="35000"/>
                          </a:schemeClr>
                        </a:solidFill>
                        <a:latin typeface="Arial" panose="020B0604020202020204" pitchFamily="34" charset="0"/>
                      </a:endParaRPr>
                    </a:p>
                  </a:txBody>
                  <a:tcPr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4">
                        <a:alpha val="1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00000"/>
                          </a:solidFill>
                          <a:effectLst/>
                          <a:uLnTx/>
                          <a:uFillTx/>
                          <a:latin typeface="Arial"/>
                          <a:ea typeface="+mn-ea"/>
                          <a:cs typeface="+mn-cs"/>
                        </a:rPr>
                        <a:t>P</a:t>
                      </a:r>
                      <a:r>
                        <a:rPr kumimoji="0" lang="en-MX" sz="1100" b="0" i="0" u="none" strike="noStrike" kern="1200" cap="none" spc="0" normalizeH="0" baseline="0" noProof="0" dirty="0">
                          <a:ln>
                            <a:noFill/>
                          </a:ln>
                          <a:solidFill>
                            <a:srgbClr val="000000"/>
                          </a:solidFill>
                          <a:effectLst/>
                          <a:uLnTx/>
                          <a:uFillTx/>
                          <a:latin typeface="Arial"/>
                          <a:ea typeface="+mn-ea"/>
                          <a:cs typeface="+mn-cs"/>
                        </a:rPr>
                        <a:t>≤</a:t>
                      </a:r>
                      <a:r>
                        <a:rPr kumimoji="0" lang="en-US" sz="1100" b="0" i="0" u="none" strike="noStrike" kern="1200" cap="none" spc="0" normalizeH="0" baseline="0" noProof="0" dirty="0">
                          <a:ln>
                            <a:noFill/>
                          </a:ln>
                          <a:solidFill>
                            <a:srgbClr val="000000"/>
                          </a:solidFill>
                          <a:effectLst/>
                          <a:uLnTx/>
                          <a:uFillTx/>
                          <a:latin typeface="Arial"/>
                          <a:ea typeface="+mn-ea"/>
                          <a:cs typeface="+mn-cs"/>
                        </a:rPr>
                        <a:t>0.0001</a:t>
                      </a:r>
                    </a:p>
                  </a:txBody>
                  <a:tcPr anchor="ctr">
                    <a:lnL w="12700" cmpd="sng">
                      <a:noFill/>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4">
                        <a:alpha val="10000"/>
                      </a:schemeClr>
                    </a:solidFill>
                  </a:tcPr>
                </a:tc>
                <a:extLst>
                  <a:ext uri="{0D108BD9-81ED-4DB2-BD59-A6C34878D82A}">
                    <a16:rowId xmlns:a16="http://schemas.microsoft.com/office/drawing/2014/main" val="51955397"/>
                  </a:ext>
                </a:extLst>
              </a:tr>
              <a:tr h="26295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1100" b="0" i="0" kern="1200" dirty="0">
                        <a:solidFill>
                          <a:schemeClr val="tx1">
                            <a:lumMod val="65000"/>
                            <a:lumOff val="35000"/>
                          </a:schemeClr>
                        </a:solidFill>
                        <a:effectLst/>
                        <a:latin typeface="Arial" panose="020B0604020202020204" pitchFamily="34" charset="0"/>
                        <a:ea typeface="+mn-ea"/>
                        <a:cs typeface="+mn-cs"/>
                      </a:endParaRPr>
                    </a:p>
                  </a:txBody>
                  <a:tcPr anchor="ctr">
                    <a:lnL w="12700" cap="flat" cmpd="sng" algn="ctr">
                      <a:solidFill>
                        <a:schemeClr val="accent5"/>
                      </a:solidFill>
                      <a:prstDash val="solid"/>
                      <a:round/>
                      <a:headEnd type="none" w="med" len="med"/>
                      <a:tailEnd type="none" w="med" len="med"/>
                    </a:lnL>
                    <a:lnR w="12700" cmpd="sng">
                      <a:noFill/>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alpha val="1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0" i="1" kern="1200" dirty="0">
                          <a:solidFill>
                            <a:schemeClr val="tx1">
                              <a:lumMod val="65000"/>
                              <a:lumOff val="35000"/>
                            </a:schemeClr>
                          </a:solidFill>
                          <a:effectLst/>
                          <a:latin typeface="Arial"/>
                        </a:rPr>
                        <a:t>P</a:t>
                      </a:r>
                      <a:r>
                        <a:rPr lang="en-MX" sz="1100" b="0" kern="1200" dirty="0">
                          <a:solidFill>
                            <a:schemeClr val="tx1">
                              <a:lumMod val="65000"/>
                              <a:lumOff val="35000"/>
                            </a:schemeClr>
                          </a:solidFill>
                          <a:effectLst/>
                        </a:rPr>
                        <a:t>≤</a:t>
                      </a:r>
                      <a:r>
                        <a:rPr lang="en-US" sz="1100" kern="1200" dirty="0">
                          <a:solidFill>
                            <a:schemeClr val="tx1">
                              <a:lumMod val="65000"/>
                              <a:lumOff val="35000"/>
                            </a:schemeClr>
                          </a:solidFill>
                          <a:effectLst/>
                        </a:rPr>
                        <a:t>0.0001</a:t>
                      </a:r>
                      <a:endParaRPr lang="en-US" sz="1100" b="0" i="0" kern="1200" dirty="0">
                        <a:solidFill>
                          <a:schemeClr val="tx1">
                            <a:lumMod val="65000"/>
                            <a:lumOff val="35000"/>
                          </a:schemeClr>
                        </a:solidFill>
                        <a:effectLst/>
                        <a:latin typeface="Arial" panose="020B0604020202020204" pitchFamily="34" charset="0"/>
                        <a:ea typeface="+mn-ea"/>
                        <a:cs typeface="+mn-cs"/>
                      </a:endParaRPr>
                    </a:p>
                  </a:txBody>
                  <a:tcPr anchor="ctr">
                    <a:lnL w="12700" cmpd="sng">
                      <a:noFill/>
                    </a:lnL>
                    <a:lnR w="12700" cmpd="sng">
                      <a:noFill/>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alpha val="10000"/>
                      </a:schemeClr>
                    </a:solidFill>
                  </a:tcPr>
                </a:tc>
                <a:tc>
                  <a:txBody>
                    <a:bodyPr/>
                    <a:lstStyle/>
                    <a:p>
                      <a:pPr algn="r"/>
                      <a:endParaRPr lang="en-US" sz="1100" b="0" i="0" dirty="0">
                        <a:solidFill>
                          <a:schemeClr val="tx1">
                            <a:lumMod val="65000"/>
                            <a:lumOff val="35000"/>
                          </a:schemeClr>
                        </a:solidFill>
                        <a:latin typeface="Arial" panose="020B0604020202020204" pitchFamily="34" charset="0"/>
                      </a:endParaRPr>
                    </a:p>
                  </a:txBody>
                  <a:tcPr anchor="ctr">
                    <a:lnL w="12700" cmpd="sng">
                      <a:noFill/>
                    </a:lnL>
                    <a:lnR w="12700" cmpd="sng">
                      <a:noFill/>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alpha val="1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00000"/>
                          </a:solidFill>
                          <a:effectLst/>
                          <a:uLnTx/>
                          <a:uFillTx/>
                          <a:latin typeface="Arial"/>
                          <a:ea typeface="+mn-ea"/>
                          <a:cs typeface="+mn-cs"/>
                        </a:rPr>
                        <a:t>P</a:t>
                      </a:r>
                      <a:r>
                        <a:rPr kumimoji="0" lang="en-MX" sz="1100" b="0" i="0" u="none" strike="noStrike" kern="1200" cap="none" spc="0" normalizeH="0" baseline="0" noProof="0" dirty="0">
                          <a:ln>
                            <a:noFill/>
                          </a:ln>
                          <a:solidFill>
                            <a:srgbClr val="000000"/>
                          </a:solidFill>
                          <a:effectLst/>
                          <a:uLnTx/>
                          <a:uFillTx/>
                          <a:latin typeface="Arial"/>
                          <a:ea typeface="+mn-ea"/>
                          <a:cs typeface="+mn-cs"/>
                        </a:rPr>
                        <a:t>≤</a:t>
                      </a:r>
                      <a:r>
                        <a:rPr kumimoji="0" lang="en-US" sz="1100" b="0" i="0" u="none" strike="noStrike" kern="1200" cap="none" spc="0" normalizeH="0" baseline="0" noProof="0" dirty="0">
                          <a:ln>
                            <a:noFill/>
                          </a:ln>
                          <a:solidFill>
                            <a:srgbClr val="000000"/>
                          </a:solidFill>
                          <a:effectLst/>
                          <a:uLnTx/>
                          <a:uFillTx/>
                          <a:latin typeface="Arial"/>
                          <a:ea typeface="+mn-ea"/>
                          <a:cs typeface="+mn-cs"/>
                        </a:rPr>
                        <a:t>0.0001</a:t>
                      </a:r>
                    </a:p>
                  </a:txBody>
                  <a:tcPr anchor="ctr">
                    <a:lnL w="12700" cmpd="sng">
                      <a:noFill/>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alpha val="10000"/>
                      </a:schemeClr>
                    </a:solidFill>
                  </a:tcPr>
                </a:tc>
                <a:extLst>
                  <a:ext uri="{0D108BD9-81ED-4DB2-BD59-A6C34878D82A}">
                    <a16:rowId xmlns:a16="http://schemas.microsoft.com/office/drawing/2014/main" val="1894522087"/>
                  </a:ext>
                </a:extLst>
              </a:tr>
              <a:tr h="26295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1100" b="0" i="0" kern="1200" dirty="0">
                        <a:solidFill>
                          <a:schemeClr val="tx1">
                            <a:lumMod val="65000"/>
                            <a:lumOff val="35000"/>
                          </a:schemeClr>
                        </a:solidFill>
                        <a:effectLst/>
                        <a:latin typeface="Arial" panose="020B0604020202020204" pitchFamily="34" charset="0"/>
                        <a:ea typeface="+mn-ea"/>
                        <a:cs typeface="+mn-cs"/>
                      </a:endParaRPr>
                    </a:p>
                  </a:txBody>
                  <a:tcPr anchor="ctr">
                    <a:lnL w="12700" cmpd="sng">
                      <a:noFill/>
                    </a:lnL>
                    <a:lnR w="12700" cmpd="sng">
                      <a:noFill/>
                    </a:lnR>
                    <a:lnT w="12700"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0" i="1" kern="1200" dirty="0">
                          <a:solidFill>
                            <a:schemeClr val="tx1">
                              <a:lumMod val="65000"/>
                              <a:lumOff val="35000"/>
                            </a:schemeClr>
                          </a:solidFill>
                          <a:effectLst/>
                          <a:latin typeface="Arial" panose="020B0604020202020204" pitchFamily="34" charset="0"/>
                        </a:rPr>
                        <a:t>P</a:t>
                      </a:r>
                      <a:r>
                        <a:rPr lang="en-US" sz="1100" b="0" i="0" kern="1200" dirty="0">
                          <a:solidFill>
                            <a:schemeClr val="tx1">
                              <a:lumMod val="65000"/>
                              <a:lumOff val="35000"/>
                            </a:schemeClr>
                          </a:solidFill>
                          <a:effectLst/>
                          <a:latin typeface="Arial" panose="020B0604020202020204" pitchFamily="34" charset="0"/>
                        </a:rPr>
                        <a:t>&lt;0.01</a:t>
                      </a:r>
                      <a:endParaRPr lang="en-US" sz="1100" b="0" i="0" kern="1200" dirty="0">
                        <a:solidFill>
                          <a:schemeClr val="tx1">
                            <a:lumMod val="65000"/>
                            <a:lumOff val="35000"/>
                          </a:schemeClr>
                        </a:solidFill>
                        <a:effectLst/>
                        <a:latin typeface="Arial" panose="020B0604020202020204" pitchFamily="34" charset="0"/>
                        <a:ea typeface="+mn-ea"/>
                        <a:cs typeface="+mn-cs"/>
                      </a:endParaRPr>
                    </a:p>
                  </a:txBody>
                  <a:tcPr anchor="ctr">
                    <a:lnL w="12700" cmpd="sng">
                      <a:noFill/>
                    </a:lnL>
                    <a:lnR w="12700" cmpd="sng">
                      <a:noFill/>
                    </a:lnR>
                    <a:lnT w="12700"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a:endParaRPr lang="en-US" sz="1100" b="0" i="0" dirty="0">
                        <a:solidFill>
                          <a:schemeClr val="tx1">
                            <a:lumMod val="65000"/>
                            <a:lumOff val="35000"/>
                          </a:schemeClr>
                        </a:solidFill>
                        <a:latin typeface="Arial" panose="020B0604020202020204" pitchFamily="34" charset="0"/>
                      </a:endParaRPr>
                    </a:p>
                  </a:txBody>
                  <a:tcPr anchor="ctr">
                    <a:lnL w="12700" cmpd="sng">
                      <a:noFill/>
                    </a:lnL>
                    <a:lnR w="12700" cmpd="sng">
                      <a:noFill/>
                    </a:lnR>
                    <a:lnT w="12700"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0" i="1" kern="1200" dirty="0">
                          <a:solidFill>
                            <a:schemeClr val="tx1">
                              <a:lumMod val="65000"/>
                              <a:lumOff val="35000"/>
                            </a:schemeClr>
                          </a:solidFill>
                          <a:effectLst/>
                          <a:latin typeface="Arial" panose="020B0604020202020204" pitchFamily="34" charset="0"/>
                        </a:rPr>
                        <a:t>P</a:t>
                      </a:r>
                      <a:r>
                        <a:rPr lang="en-US" sz="1100" b="0" i="0" kern="1200" dirty="0">
                          <a:solidFill>
                            <a:schemeClr val="tx1">
                              <a:lumMod val="65000"/>
                              <a:lumOff val="35000"/>
                            </a:schemeClr>
                          </a:solidFill>
                          <a:effectLst/>
                          <a:latin typeface="Arial" panose="020B0604020202020204" pitchFamily="34" charset="0"/>
                        </a:rPr>
                        <a:t>=0.06</a:t>
                      </a:r>
                      <a:endParaRPr lang="en-US" sz="1100" b="0" i="0" kern="1200" dirty="0">
                        <a:solidFill>
                          <a:schemeClr val="tx1">
                            <a:lumMod val="65000"/>
                            <a:lumOff val="35000"/>
                          </a:schemeClr>
                        </a:solidFill>
                        <a:effectLst/>
                        <a:latin typeface="Arial" panose="020B0604020202020204" pitchFamily="34" charset="0"/>
                        <a:ea typeface="+mn-ea"/>
                        <a:cs typeface="+mn-cs"/>
                      </a:endParaRPr>
                    </a:p>
                  </a:txBody>
                  <a:tcPr anchor="ctr">
                    <a:lnL w="12700" cmpd="sng">
                      <a:noFill/>
                    </a:lnL>
                    <a:lnR w="12700" cmpd="sng">
                      <a:noFill/>
                    </a:lnR>
                    <a:lnT w="12700"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46275758"/>
                  </a:ext>
                </a:extLst>
              </a:tr>
            </a:tbl>
          </a:graphicData>
        </a:graphic>
      </p:graphicFrame>
      <p:sp>
        <p:nvSpPr>
          <p:cNvPr id="67" name="Title 66">
            <a:extLst>
              <a:ext uri="{FF2B5EF4-FFF2-40B4-BE49-F238E27FC236}">
                <a16:creationId xmlns:a16="http://schemas.microsoft.com/office/drawing/2014/main" id="{BDE9779A-999C-5E64-3669-907F07F06CE2}"/>
              </a:ext>
            </a:extLst>
          </p:cNvPr>
          <p:cNvSpPr>
            <a:spLocks noGrp="1"/>
          </p:cNvSpPr>
          <p:nvPr>
            <p:ph type="title"/>
          </p:nvPr>
        </p:nvSpPr>
        <p:spPr/>
        <p:txBody>
          <a:bodyPr/>
          <a:lstStyle/>
          <a:p>
            <a:r>
              <a:rPr lang="en-US" dirty="0"/>
              <a:t>Risk Factors for DPN/pDPN (T2D)</a:t>
            </a:r>
          </a:p>
        </p:txBody>
      </p:sp>
      <p:grpSp>
        <p:nvGrpSpPr>
          <p:cNvPr id="150" name="Group 149">
            <a:extLst>
              <a:ext uri="{FF2B5EF4-FFF2-40B4-BE49-F238E27FC236}">
                <a16:creationId xmlns:a16="http://schemas.microsoft.com/office/drawing/2014/main" id="{454C84BF-EE9F-36F1-C39F-1CF7162B2B3A}"/>
              </a:ext>
            </a:extLst>
          </p:cNvPr>
          <p:cNvGrpSpPr/>
          <p:nvPr/>
        </p:nvGrpSpPr>
        <p:grpSpPr>
          <a:xfrm>
            <a:off x="8363684" y="2028652"/>
            <a:ext cx="1255037" cy="3227251"/>
            <a:chOff x="8519954" y="2028652"/>
            <a:chExt cx="1255037" cy="3227251"/>
          </a:xfrm>
        </p:grpSpPr>
        <p:grpSp>
          <p:nvGrpSpPr>
            <p:cNvPr id="95" name="Group 94">
              <a:extLst>
                <a:ext uri="{FF2B5EF4-FFF2-40B4-BE49-F238E27FC236}">
                  <a16:creationId xmlns:a16="http://schemas.microsoft.com/office/drawing/2014/main" id="{5D225E95-A207-5AC3-F60A-9B6F1CDE6D9B}"/>
                </a:ext>
              </a:extLst>
            </p:cNvPr>
            <p:cNvGrpSpPr/>
            <p:nvPr/>
          </p:nvGrpSpPr>
          <p:grpSpPr>
            <a:xfrm>
              <a:off x="8918854" y="2029068"/>
              <a:ext cx="234000" cy="90000"/>
              <a:chOff x="3790332" y="1981084"/>
              <a:chExt cx="750536" cy="171450"/>
            </a:xfrm>
          </p:grpSpPr>
          <p:sp>
            <p:nvSpPr>
              <p:cNvPr id="96" name="Line 30">
                <a:extLst>
                  <a:ext uri="{FF2B5EF4-FFF2-40B4-BE49-F238E27FC236}">
                    <a16:creationId xmlns:a16="http://schemas.microsoft.com/office/drawing/2014/main" id="{21B25384-07B0-C10F-2927-664582D834F3}"/>
                  </a:ext>
                </a:extLst>
              </p:cNvPr>
              <p:cNvSpPr>
                <a:spLocks noChangeShapeType="1"/>
              </p:cNvSpPr>
              <p:nvPr/>
            </p:nvSpPr>
            <p:spPr bwMode="auto">
              <a:xfrm flipV="1">
                <a:off x="3790332" y="2066016"/>
                <a:ext cx="744534" cy="1586"/>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97" name="Line 43">
                <a:extLst>
                  <a:ext uri="{FF2B5EF4-FFF2-40B4-BE49-F238E27FC236}">
                    <a16:creationId xmlns:a16="http://schemas.microsoft.com/office/drawing/2014/main" id="{50870ECB-A82C-1C84-AA04-31086BBE7883}"/>
                  </a:ext>
                </a:extLst>
              </p:cNvPr>
              <p:cNvSpPr>
                <a:spLocks noChangeShapeType="1"/>
              </p:cNvSpPr>
              <p:nvPr/>
            </p:nvSpPr>
            <p:spPr bwMode="auto">
              <a:xfrm>
                <a:off x="3790332" y="1981084"/>
                <a:ext cx="0" cy="17145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98" name="Line 47">
                <a:extLst>
                  <a:ext uri="{FF2B5EF4-FFF2-40B4-BE49-F238E27FC236}">
                    <a16:creationId xmlns:a16="http://schemas.microsoft.com/office/drawing/2014/main" id="{ABFC13CC-08CA-4BB0-84F8-A0B03120C38D}"/>
                  </a:ext>
                </a:extLst>
              </p:cNvPr>
              <p:cNvSpPr>
                <a:spLocks noChangeShapeType="1"/>
              </p:cNvSpPr>
              <p:nvPr/>
            </p:nvSpPr>
            <p:spPr bwMode="auto">
              <a:xfrm>
                <a:off x="4540868" y="1981084"/>
                <a:ext cx="0" cy="17145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sz="1200">
                  <a:solidFill>
                    <a:schemeClr val="tx1">
                      <a:lumMod val="50000"/>
                      <a:lumOff val="50000"/>
                    </a:schemeClr>
                  </a:solidFill>
                  <a:latin typeface="Arial" panose="020B0604020202020204" pitchFamily="34" charset="0"/>
                </a:endParaRPr>
              </a:p>
            </p:txBody>
          </p:sp>
        </p:grpSp>
        <p:sp>
          <p:nvSpPr>
            <p:cNvPr id="99" name="Rectangle 31">
              <a:extLst>
                <a:ext uri="{FF2B5EF4-FFF2-40B4-BE49-F238E27FC236}">
                  <a16:creationId xmlns:a16="http://schemas.microsoft.com/office/drawing/2014/main" id="{9118DF92-0946-AA5F-CD2D-C69C1F3B41CB}"/>
                </a:ext>
              </a:extLst>
            </p:cNvPr>
            <p:cNvSpPr>
              <a:spLocks noChangeAspect="1" noChangeArrowheads="1"/>
            </p:cNvSpPr>
            <p:nvPr/>
          </p:nvSpPr>
          <p:spPr bwMode="auto">
            <a:xfrm>
              <a:off x="8973906" y="2028652"/>
              <a:ext cx="90000" cy="90000"/>
            </a:xfrm>
            <a:prstGeom prst="ellipse">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3600" dirty="0">
                <a:solidFill>
                  <a:schemeClr val="tx1">
                    <a:lumMod val="65000"/>
                    <a:lumOff val="35000"/>
                  </a:schemeClr>
                </a:solidFill>
                <a:latin typeface="Arial" panose="020B0604020202020204" pitchFamily="34" charset="0"/>
              </a:endParaRPr>
            </a:p>
          </p:txBody>
        </p:sp>
        <p:grpSp>
          <p:nvGrpSpPr>
            <p:cNvPr id="100" name="Group 99">
              <a:extLst>
                <a:ext uri="{FF2B5EF4-FFF2-40B4-BE49-F238E27FC236}">
                  <a16:creationId xmlns:a16="http://schemas.microsoft.com/office/drawing/2014/main" id="{5EA123E8-0CC2-6E2D-6DEC-AAC728BE8FA4}"/>
                </a:ext>
              </a:extLst>
            </p:cNvPr>
            <p:cNvGrpSpPr/>
            <p:nvPr/>
          </p:nvGrpSpPr>
          <p:grpSpPr>
            <a:xfrm>
              <a:off x="8785263" y="2546293"/>
              <a:ext cx="324000" cy="90000"/>
              <a:chOff x="3790332" y="1981084"/>
              <a:chExt cx="750536" cy="171450"/>
            </a:xfrm>
          </p:grpSpPr>
          <p:sp>
            <p:nvSpPr>
              <p:cNvPr id="101" name="Line 30">
                <a:extLst>
                  <a:ext uri="{FF2B5EF4-FFF2-40B4-BE49-F238E27FC236}">
                    <a16:creationId xmlns:a16="http://schemas.microsoft.com/office/drawing/2014/main" id="{F826594C-B829-5490-FDF1-B13CEC02FAFF}"/>
                  </a:ext>
                </a:extLst>
              </p:cNvPr>
              <p:cNvSpPr>
                <a:spLocks noChangeShapeType="1"/>
              </p:cNvSpPr>
              <p:nvPr/>
            </p:nvSpPr>
            <p:spPr bwMode="auto">
              <a:xfrm flipV="1">
                <a:off x="3790332" y="2066016"/>
                <a:ext cx="744534" cy="1586"/>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02" name="Line 43">
                <a:extLst>
                  <a:ext uri="{FF2B5EF4-FFF2-40B4-BE49-F238E27FC236}">
                    <a16:creationId xmlns:a16="http://schemas.microsoft.com/office/drawing/2014/main" id="{2FA974DF-CA29-BB50-2B92-CB4D14CDD56E}"/>
                  </a:ext>
                </a:extLst>
              </p:cNvPr>
              <p:cNvSpPr>
                <a:spLocks noChangeShapeType="1"/>
              </p:cNvSpPr>
              <p:nvPr/>
            </p:nvSpPr>
            <p:spPr bwMode="auto">
              <a:xfrm>
                <a:off x="3790332" y="1981084"/>
                <a:ext cx="0" cy="17145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03" name="Line 47">
                <a:extLst>
                  <a:ext uri="{FF2B5EF4-FFF2-40B4-BE49-F238E27FC236}">
                    <a16:creationId xmlns:a16="http://schemas.microsoft.com/office/drawing/2014/main" id="{5AEB697D-DED0-C086-E700-FFF9FA578E5C}"/>
                  </a:ext>
                </a:extLst>
              </p:cNvPr>
              <p:cNvSpPr>
                <a:spLocks noChangeShapeType="1"/>
              </p:cNvSpPr>
              <p:nvPr/>
            </p:nvSpPr>
            <p:spPr bwMode="auto">
              <a:xfrm>
                <a:off x="4540868" y="1981084"/>
                <a:ext cx="0" cy="17145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sz="1200">
                  <a:solidFill>
                    <a:schemeClr val="tx1">
                      <a:lumMod val="50000"/>
                      <a:lumOff val="50000"/>
                    </a:schemeClr>
                  </a:solidFill>
                  <a:latin typeface="Arial" panose="020B0604020202020204" pitchFamily="34" charset="0"/>
                </a:endParaRPr>
              </a:p>
            </p:txBody>
          </p:sp>
        </p:grpSp>
        <p:sp>
          <p:nvSpPr>
            <p:cNvPr id="104" name="Rectangle 31">
              <a:extLst>
                <a:ext uri="{FF2B5EF4-FFF2-40B4-BE49-F238E27FC236}">
                  <a16:creationId xmlns:a16="http://schemas.microsoft.com/office/drawing/2014/main" id="{8AEFD075-E865-1AE0-3A3C-5C924BB46317}"/>
                </a:ext>
              </a:extLst>
            </p:cNvPr>
            <p:cNvSpPr>
              <a:spLocks noChangeAspect="1" noChangeArrowheads="1"/>
            </p:cNvSpPr>
            <p:nvPr/>
          </p:nvSpPr>
          <p:spPr bwMode="auto">
            <a:xfrm>
              <a:off x="8938507" y="2545877"/>
              <a:ext cx="90000" cy="90000"/>
            </a:xfrm>
            <a:prstGeom prst="ellipse">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3600" dirty="0">
                <a:solidFill>
                  <a:schemeClr val="tx1">
                    <a:lumMod val="65000"/>
                    <a:lumOff val="35000"/>
                  </a:schemeClr>
                </a:solidFill>
                <a:latin typeface="Arial" panose="020B0604020202020204" pitchFamily="34" charset="0"/>
              </a:endParaRPr>
            </a:p>
          </p:txBody>
        </p:sp>
        <p:grpSp>
          <p:nvGrpSpPr>
            <p:cNvPr id="105" name="Group 104">
              <a:extLst>
                <a:ext uri="{FF2B5EF4-FFF2-40B4-BE49-F238E27FC236}">
                  <a16:creationId xmlns:a16="http://schemas.microsoft.com/office/drawing/2014/main" id="{1C51EA20-CC41-44B7-5444-1F6DB431BD1B}"/>
                </a:ext>
              </a:extLst>
            </p:cNvPr>
            <p:cNvGrpSpPr/>
            <p:nvPr/>
          </p:nvGrpSpPr>
          <p:grpSpPr>
            <a:xfrm>
              <a:off x="8783034" y="2807734"/>
              <a:ext cx="360000" cy="90000"/>
              <a:chOff x="3790332" y="1981084"/>
              <a:chExt cx="750536" cy="171450"/>
            </a:xfrm>
          </p:grpSpPr>
          <p:sp>
            <p:nvSpPr>
              <p:cNvPr id="106" name="Line 30">
                <a:extLst>
                  <a:ext uri="{FF2B5EF4-FFF2-40B4-BE49-F238E27FC236}">
                    <a16:creationId xmlns:a16="http://schemas.microsoft.com/office/drawing/2014/main" id="{F5F33943-E117-3D3B-84DE-0209A5CFCB48}"/>
                  </a:ext>
                </a:extLst>
              </p:cNvPr>
              <p:cNvSpPr>
                <a:spLocks noChangeShapeType="1"/>
              </p:cNvSpPr>
              <p:nvPr/>
            </p:nvSpPr>
            <p:spPr bwMode="auto">
              <a:xfrm flipV="1">
                <a:off x="3790332" y="2066016"/>
                <a:ext cx="744534" cy="1586"/>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07" name="Line 43">
                <a:extLst>
                  <a:ext uri="{FF2B5EF4-FFF2-40B4-BE49-F238E27FC236}">
                    <a16:creationId xmlns:a16="http://schemas.microsoft.com/office/drawing/2014/main" id="{50B980C0-18E4-762D-0131-2C5A903AE58F}"/>
                  </a:ext>
                </a:extLst>
              </p:cNvPr>
              <p:cNvSpPr>
                <a:spLocks noChangeShapeType="1"/>
              </p:cNvSpPr>
              <p:nvPr/>
            </p:nvSpPr>
            <p:spPr bwMode="auto">
              <a:xfrm>
                <a:off x="3790332" y="1981084"/>
                <a:ext cx="0" cy="17145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08" name="Line 47">
                <a:extLst>
                  <a:ext uri="{FF2B5EF4-FFF2-40B4-BE49-F238E27FC236}">
                    <a16:creationId xmlns:a16="http://schemas.microsoft.com/office/drawing/2014/main" id="{526E4EF1-694B-1C0C-21FA-0BB1A458DA57}"/>
                  </a:ext>
                </a:extLst>
              </p:cNvPr>
              <p:cNvSpPr>
                <a:spLocks noChangeShapeType="1"/>
              </p:cNvSpPr>
              <p:nvPr/>
            </p:nvSpPr>
            <p:spPr bwMode="auto">
              <a:xfrm>
                <a:off x="4540868" y="1981084"/>
                <a:ext cx="0" cy="17145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sz="1200">
                  <a:solidFill>
                    <a:schemeClr val="tx1">
                      <a:lumMod val="50000"/>
                      <a:lumOff val="50000"/>
                    </a:schemeClr>
                  </a:solidFill>
                  <a:latin typeface="Arial" panose="020B0604020202020204" pitchFamily="34" charset="0"/>
                </a:endParaRPr>
              </a:p>
            </p:txBody>
          </p:sp>
        </p:grpSp>
        <p:sp>
          <p:nvSpPr>
            <p:cNvPr id="109" name="Rectangle 31">
              <a:extLst>
                <a:ext uri="{FF2B5EF4-FFF2-40B4-BE49-F238E27FC236}">
                  <a16:creationId xmlns:a16="http://schemas.microsoft.com/office/drawing/2014/main" id="{EBF958FA-AA49-F117-6B1D-8EB867FB47FC}"/>
                </a:ext>
              </a:extLst>
            </p:cNvPr>
            <p:cNvSpPr>
              <a:spLocks noChangeAspect="1" noChangeArrowheads="1"/>
            </p:cNvSpPr>
            <p:nvPr/>
          </p:nvSpPr>
          <p:spPr bwMode="auto">
            <a:xfrm>
              <a:off x="8936277" y="2807318"/>
              <a:ext cx="90000" cy="90000"/>
            </a:xfrm>
            <a:prstGeom prst="ellipse">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3600" dirty="0">
                <a:solidFill>
                  <a:schemeClr val="tx1">
                    <a:lumMod val="65000"/>
                    <a:lumOff val="35000"/>
                  </a:schemeClr>
                </a:solidFill>
                <a:latin typeface="Arial" panose="020B0604020202020204" pitchFamily="34" charset="0"/>
              </a:endParaRPr>
            </a:p>
          </p:txBody>
        </p:sp>
        <p:grpSp>
          <p:nvGrpSpPr>
            <p:cNvPr id="110" name="Group 109">
              <a:extLst>
                <a:ext uri="{FF2B5EF4-FFF2-40B4-BE49-F238E27FC236}">
                  <a16:creationId xmlns:a16="http://schemas.microsoft.com/office/drawing/2014/main" id="{EFBEF062-3FE7-99FC-FE1A-9C3667CACFCA}"/>
                </a:ext>
              </a:extLst>
            </p:cNvPr>
            <p:cNvGrpSpPr/>
            <p:nvPr/>
          </p:nvGrpSpPr>
          <p:grpSpPr>
            <a:xfrm>
              <a:off x="9107204" y="3335342"/>
              <a:ext cx="288000" cy="90000"/>
              <a:chOff x="3790332" y="1981084"/>
              <a:chExt cx="750536" cy="171450"/>
            </a:xfrm>
          </p:grpSpPr>
          <p:sp>
            <p:nvSpPr>
              <p:cNvPr id="111" name="Line 30">
                <a:extLst>
                  <a:ext uri="{FF2B5EF4-FFF2-40B4-BE49-F238E27FC236}">
                    <a16:creationId xmlns:a16="http://schemas.microsoft.com/office/drawing/2014/main" id="{3711B73B-49B9-2020-0E6E-83F1077721ED}"/>
                  </a:ext>
                </a:extLst>
              </p:cNvPr>
              <p:cNvSpPr>
                <a:spLocks noChangeShapeType="1"/>
              </p:cNvSpPr>
              <p:nvPr/>
            </p:nvSpPr>
            <p:spPr bwMode="auto">
              <a:xfrm flipV="1">
                <a:off x="3790332" y="2066016"/>
                <a:ext cx="744534" cy="1586"/>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12" name="Line 43">
                <a:extLst>
                  <a:ext uri="{FF2B5EF4-FFF2-40B4-BE49-F238E27FC236}">
                    <a16:creationId xmlns:a16="http://schemas.microsoft.com/office/drawing/2014/main" id="{67310724-6BFA-3F70-13CD-4EE592C25DEF}"/>
                  </a:ext>
                </a:extLst>
              </p:cNvPr>
              <p:cNvSpPr>
                <a:spLocks noChangeShapeType="1"/>
              </p:cNvSpPr>
              <p:nvPr/>
            </p:nvSpPr>
            <p:spPr bwMode="auto">
              <a:xfrm>
                <a:off x="3790332" y="1981084"/>
                <a:ext cx="0" cy="17145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13" name="Line 47">
                <a:extLst>
                  <a:ext uri="{FF2B5EF4-FFF2-40B4-BE49-F238E27FC236}">
                    <a16:creationId xmlns:a16="http://schemas.microsoft.com/office/drawing/2014/main" id="{9064BA25-C257-4C26-B98A-0E2A8D863360}"/>
                  </a:ext>
                </a:extLst>
              </p:cNvPr>
              <p:cNvSpPr>
                <a:spLocks noChangeShapeType="1"/>
              </p:cNvSpPr>
              <p:nvPr/>
            </p:nvSpPr>
            <p:spPr bwMode="auto">
              <a:xfrm>
                <a:off x="4540868" y="1981084"/>
                <a:ext cx="0" cy="17145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sz="1200">
                  <a:solidFill>
                    <a:schemeClr val="tx1">
                      <a:lumMod val="50000"/>
                      <a:lumOff val="50000"/>
                    </a:schemeClr>
                  </a:solidFill>
                  <a:latin typeface="Arial" panose="020B0604020202020204" pitchFamily="34" charset="0"/>
                </a:endParaRPr>
              </a:p>
            </p:txBody>
          </p:sp>
        </p:grpSp>
        <p:sp>
          <p:nvSpPr>
            <p:cNvPr id="114" name="Rectangle 31">
              <a:extLst>
                <a:ext uri="{FF2B5EF4-FFF2-40B4-BE49-F238E27FC236}">
                  <a16:creationId xmlns:a16="http://schemas.microsoft.com/office/drawing/2014/main" id="{BFD151CD-38FD-D58A-8154-4E5D17C76B15}"/>
                </a:ext>
              </a:extLst>
            </p:cNvPr>
            <p:cNvSpPr>
              <a:spLocks noChangeAspect="1" noChangeArrowheads="1"/>
            </p:cNvSpPr>
            <p:nvPr/>
          </p:nvSpPr>
          <p:spPr bwMode="auto">
            <a:xfrm>
              <a:off x="9202871" y="3334926"/>
              <a:ext cx="90000" cy="90000"/>
            </a:xfrm>
            <a:prstGeom prst="ellipse">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3600" dirty="0">
                <a:solidFill>
                  <a:schemeClr val="tx1">
                    <a:lumMod val="65000"/>
                    <a:lumOff val="35000"/>
                  </a:schemeClr>
                </a:solidFill>
                <a:latin typeface="Arial" panose="020B0604020202020204" pitchFamily="34" charset="0"/>
              </a:endParaRPr>
            </a:p>
          </p:txBody>
        </p:sp>
        <p:grpSp>
          <p:nvGrpSpPr>
            <p:cNvPr id="115" name="Group 114">
              <a:extLst>
                <a:ext uri="{FF2B5EF4-FFF2-40B4-BE49-F238E27FC236}">
                  <a16:creationId xmlns:a16="http://schemas.microsoft.com/office/drawing/2014/main" id="{C430207B-D078-AB27-DAFA-2265F39A0FDD}"/>
                </a:ext>
              </a:extLst>
            </p:cNvPr>
            <p:cNvGrpSpPr/>
            <p:nvPr/>
          </p:nvGrpSpPr>
          <p:grpSpPr>
            <a:xfrm>
              <a:off x="9432991" y="3595656"/>
              <a:ext cx="342000" cy="90000"/>
              <a:chOff x="3790332" y="1981084"/>
              <a:chExt cx="750536" cy="171450"/>
            </a:xfrm>
          </p:grpSpPr>
          <p:sp>
            <p:nvSpPr>
              <p:cNvPr id="116" name="Line 30">
                <a:extLst>
                  <a:ext uri="{FF2B5EF4-FFF2-40B4-BE49-F238E27FC236}">
                    <a16:creationId xmlns:a16="http://schemas.microsoft.com/office/drawing/2014/main" id="{188FB060-BED3-05FB-A99C-812998066413}"/>
                  </a:ext>
                </a:extLst>
              </p:cNvPr>
              <p:cNvSpPr>
                <a:spLocks noChangeShapeType="1"/>
              </p:cNvSpPr>
              <p:nvPr/>
            </p:nvSpPr>
            <p:spPr bwMode="auto">
              <a:xfrm flipV="1">
                <a:off x="3790332" y="2066016"/>
                <a:ext cx="744534" cy="1586"/>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17" name="Line 43">
                <a:extLst>
                  <a:ext uri="{FF2B5EF4-FFF2-40B4-BE49-F238E27FC236}">
                    <a16:creationId xmlns:a16="http://schemas.microsoft.com/office/drawing/2014/main" id="{3D1E2F88-FF54-5693-F7EF-507A2C7073FE}"/>
                  </a:ext>
                </a:extLst>
              </p:cNvPr>
              <p:cNvSpPr>
                <a:spLocks noChangeShapeType="1"/>
              </p:cNvSpPr>
              <p:nvPr/>
            </p:nvSpPr>
            <p:spPr bwMode="auto">
              <a:xfrm>
                <a:off x="3790332" y="1981084"/>
                <a:ext cx="0" cy="17145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18" name="Line 47">
                <a:extLst>
                  <a:ext uri="{FF2B5EF4-FFF2-40B4-BE49-F238E27FC236}">
                    <a16:creationId xmlns:a16="http://schemas.microsoft.com/office/drawing/2014/main" id="{A3E50FC1-0AA6-3419-5FE4-B649E2F4A129}"/>
                  </a:ext>
                </a:extLst>
              </p:cNvPr>
              <p:cNvSpPr>
                <a:spLocks noChangeShapeType="1"/>
              </p:cNvSpPr>
              <p:nvPr/>
            </p:nvSpPr>
            <p:spPr bwMode="auto">
              <a:xfrm>
                <a:off x="4540868" y="1981084"/>
                <a:ext cx="0" cy="17145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sz="1200">
                  <a:solidFill>
                    <a:schemeClr val="tx1">
                      <a:lumMod val="50000"/>
                      <a:lumOff val="50000"/>
                    </a:schemeClr>
                  </a:solidFill>
                  <a:latin typeface="Arial" panose="020B0604020202020204" pitchFamily="34" charset="0"/>
                </a:endParaRPr>
              </a:p>
            </p:txBody>
          </p:sp>
        </p:grpSp>
        <p:sp>
          <p:nvSpPr>
            <p:cNvPr id="119" name="Rectangle 31">
              <a:extLst>
                <a:ext uri="{FF2B5EF4-FFF2-40B4-BE49-F238E27FC236}">
                  <a16:creationId xmlns:a16="http://schemas.microsoft.com/office/drawing/2014/main" id="{CCB57FD1-814F-4C7D-791E-2769317074B1}"/>
                </a:ext>
              </a:extLst>
            </p:cNvPr>
            <p:cNvSpPr>
              <a:spLocks noChangeAspect="1" noChangeArrowheads="1"/>
            </p:cNvSpPr>
            <p:nvPr/>
          </p:nvSpPr>
          <p:spPr bwMode="auto">
            <a:xfrm>
              <a:off x="9560408" y="3595240"/>
              <a:ext cx="90000" cy="90000"/>
            </a:xfrm>
            <a:prstGeom prst="ellipse">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3600" dirty="0">
                <a:solidFill>
                  <a:schemeClr val="tx1">
                    <a:lumMod val="65000"/>
                    <a:lumOff val="35000"/>
                  </a:schemeClr>
                </a:solidFill>
                <a:latin typeface="Arial" panose="020B0604020202020204" pitchFamily="34" charset="0"/>
              </a:endParaRPr>
            </a:p>
          </p:txBody>
        </p:sp>
        <p:grpSp>
          <p:nvGrpSpPr>
            <p:cNvPr id="120" name="Group 119">
              <a:extLst>
                <a:ext uri="{FF2B5EF4-FFF2-40B4-BE49-F238E27FC236}">
                  <a16:creationId xmlns:a16="http://schemas.microsoft.com/office/drawing/2014/main" id="{577FC9DC-E010-60DF-9099-C4D34604642B}"/>
                </a:ext>
              </a:extLst>
            </p:cNvPr>
            <p:cNvGrpSpPr/>
            <p:nvPr/>
          </p:nvGrpSpPr>
          <p:grpSpPr>
            <a:xfrm>
              <a:off x="8909967" y="3865370"/>
              <a:ext cx="252000" cy="90000"/>
              <a:chOff x="3790332" y="1981084"/>
              <a:chExt cx="750536" cy="171450"/>
            </a:xfrm>
          </p:grpSpPr>
          <p:sp>
            <p:nvSpPr>
              <p:cNvPr id="121" name="Line 30">
                <a:extLst>
                  <a:ext uri="{FF2B5EF4-FFF2-40B4-BE49-F238E27FC236}">
                    <a16:creationId xmlns:a16="http://schemas.microsoft.com/office/drawing/2014/main" id="{4FFA6EC8-E366-A4F1-D778-4700EE60952E}"/>
                  </a:ext>
                </a:extLst>
              </p:cNvPr>
              <p:cNvSpPr>
                <a:spLocks noChangeShapeType="1"/>
              </p:cNvSpPr>
              <p:nvPr/>
            </p:nvSpPr>
            <p:spPr bwMode="auto">
              <a:xfrm flipV="1">
                <a:off x="3790332" y="2066016"/>
                <a:ext cx="744534" cy="1586"/>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22" name="Line 43">
                <a:extLst>
                  <a:ext uri="{FF2B5EF4-FFF2-40B4-BE49-F238E27FC236}">
                    <a16:creationId xmlns:a16="http://schemas.microsoft.com/office/drawing/2014/main" id="{9AD0EF35-DB80-2864-CAA8-1BBF21CBCCF2}"/>
                  </a:ext>
                </a:extLst>
              </p:cNvPr>
              <p:cNvSpPr>
                <a:spLocks noChangeShapeType="1"/>
              </p:cNvSpPr>
              <p:nvPr/>
            </p:nvSpPr>
            <p:spPr bwMode="auto">
              <a:xfrm>
                <a:off x="3790332" y="1981084"/>
                <a:ext cx="0" cy="17145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23" name="Line 47">
                <a:extLst>
                  <a:ext uri="{FF2B5EF4-FFF2-40B4-BE49-F238E27FC236}">
                    <a16:creationId xmlns:a16="http://schemas.microsoft.com/office/drawing/2014/main" id="{D19BBB3D-7E87-A4AE-23DA-D88B47DF6F76}"/>
                  </a:ext>
                </a:extLst>
              </p:cNvPr>
              <p:cNvSpPr>
                <a:spLocks noChangeShapeType="1"/>
              </p:cNvSpPr>
              <p:nvPr/>
            </p:nvSpPr>
            <p:spPr bwMode="auto">
              <a:xfrm>
                <a:off x="4540868" y="1981084"/>
                <a:ext cx="0" cy="17145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sz="1200">
                  <a:solidFill>
                    <a:schemeClr val="tx1">
                      <a:lumMod val="50000"/>
                      <a:lumOff val="50000"/>
                    </a:schemeClr>
                  </a:solidFill>
                  <a:latin typeface="Arial" panose="020B0604020202020204" pitchFamily="34" charset="0"/>
                </a:endParaRPr>
              </a:p>
            </p:txBody>
          </p:sp>
        </p:grpSp>
        <p:sp>
          <p:nvSpPr>
            <p:cNvPr id="124" name="Rectangle 31">
              <a:extLst>
                <a:ext uri="{FF2B5EF4-FFF2-40B4-BE49-F238E27FC236}">
                  <a16:creationId xmlns:a16="http://schemas.microsoft.com/office/drawing/2014/main" id="{97C90A33-772A-EFBF-F233-67AF7CE5E5D2}"/>
                </a:ext>
              </a:extLst>
            </p:cNvPr>
            <p:cNvSpPr>
              <a:spLocks noChangeAspect="1" noChangeArrowheads="1"/>
            </p:cNvSpPr>
            <p:nvPr/>
          </p:nvSpPr>
          <p:spPr bwMode="auto">
            <a:xfrm>
              <a:off x="8982151" y="3864954"/>
              <a:ext cx="90000" cy="90000"/>
            </a:xfrm>
            <a:prstGeom prst="ellipse">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3600" dirty="0">
                <a:solidFill>
                  <a:schemeClr val="tx1">
                    <a:lumMod val="65000"/>
                    <a:lumOff val="35000"/>
                  </a:schemeClr>
                </a:solidFill>
                <a:latin typeface="Arial" panose="020B0604020202020204" pitchFamily="34" charset="0"/>
              </a:endParaRPr>
            </a:p>
          </p:txBody>
        </p:sp>
        <p:grpSp>
          <p:nvGrpSpPr>
            <p:cNvPr id="125" name="Group 124">
              <a:extLst>
                <a:ext uri="{FF2B5EF4-FFF2-40B4-BE49-F238E27FC236}">
                  <a16:creationId xmlns:a16="http://schemas.microsoft.com/office/drawing/2014/main" id="{66BD8DE5-07B9-62D7-D245-35E566C13F2C}"/>
                </a:ext>
              </a:extLst>
            </p:cNvPr>
            <p:cNvGrpSpPr/>
            <p:nvPr/>
          </p:nvGrpSpPr>
          <p:grpSpPr>
            <a:xfrm>
              <a:off x="8964264" y="4122882"/>
              <a:ext cx="280800" cy="90000"/>
              <a:chOff x="3790332" y="1981084"/>
              <a:chExt cx="750536" cy="171450"/>
            </a:xfrm>
          </p:grpSpPr>
          <p:sp>
            <p:nvSpPr>
              <p:cNvPr id="126" name="Line 30">
                <a:extLst>
                  <a:ext uri="{FF2B5EF4-FFF2-40B4-BE49-F238E27FC236}">
                    <a16:creationId xmlns:a16="http://schemas.microsoft.com/office/drawing/2014/main" id="{34E771EA-8ADD-B47F-2F57-57D6F5EA1358}"/>
                  </a:ext>
                </a:extLst>
              </p:cNvPr>
              <p:cNvSpPr>
                <a:spLocks noChangeShapeType="1"/>
              </p:cNvSpPr>
              <p:nvPr/>
            </p:nvSpPr>
            <p:spPr bwMode="auto">
              <a:xfrm flipV="1">
                <a:off x="3790332" y="2066016"/>
                <a:ext cx="744534" cy="1586"/>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27" name="Line 43">
                <a:extLst>
                  <a:ext uri="{FF2B5EF4-FFF2-40B4-BE49-F238E27FC236}">
                    <a16:creationId xmlns:a16="http://schemas.microsoft.com/office/drawing/2014/main" id="{DDA039D0-EEF5-B1E0-BADD-B726479891B5}"/>
                  </a:ext>
                </a:extLst>
              </p:cNvPr>
              <p:cNvSpPr>
                <a:spLocks noChangeShapeType="1"/>
              </p:cNvSpPr>
              <p:nvPr/>
            </p:nvSpPr>
            <p:spPr bwMode="auto">
              <a:xfrm>
                <a:off x="3790332" y="1981084"/>
                <a:ext cx="0" cy="17145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28" name="Line 47">
                <a:extLst>
                  <a:ext uri="{FF2B5EF4-FFF2-40B4-BE49-F238E27FC236}">
                    <a16:creationId xmlns:a16="http://schemas.microsoft.com/office/drawing/2014/main" id="{E8B5A891-F125-490C-3D66-B4ABFD5C6471}"/>
                  </a:ext>
                </a:extLst>
              </p:cNvPr>
              <p:cNvSpPr>
                <a:spLocks noChangeShapeType="1"/>
              </p:cNvSpPr>
              <p:nvPr/>
            </p:nvSpPr>
            <p:spPr bwMode="auto">
              <a:xfrm>
                <a:off x="4540868" y="1981084"/>
                <a:ext cx="0" cy="17145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sz="1200">
                  <a:solidFill>
                    <a:schemeClr val="tx1">
                      <a:lumMod val="50000"/>
                      <a:lumOff val="50000"/>
                    </a:schemeClr>
                  </a:solidFill>
                  <a:latin typeface="Arial" panose="020B0604020202020204" pitchFamily="34" charset="0"/>
                </a:endParaRPr>
              </a:p>
            </p:txBody>
          </p:sp>
        </p:grpSp>
        <p:sp>
          <p:nvSpPr>
            <p:cNvPr id="129" name="Rectangle 31">
              <a:extLst>
                <a:ext uri="{FF2B5EF4-FFF2-40B4-BE49-F238E27FC236}">
                  <a16:creationId xmlns:a16="http://schemas.microsoft.com/office/drawing/2014/main" id="{FF1214B1-9D5D-8428-D555-E4F31DAE5639}"/>
                </a:ext>
              </a:extLst>
            </p:cNvPr>
            <p:cNvSpPr>
              <a:spLocks noChangeAspect="1" noChangeArrowheads="1"/>
            </p:cNvSpPr>
            <p:nvPr/>
          </p:nvSpPr>
          <p:spPr bwMode="auto">
            <a:xfrm>
              <a:off x="9054859" y="4122466"/>
              <a:ext cx="90000" cy="90000"/>
            </a:xfrm>
            <a:prstGeom prst="ellipse">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3600" dirty="0">
                <a:solidFill>
                  <a:schemeClr val="tx1">
                    <a:lumMod val="65000"/>
                    <a:lumOff val="35000"/>
                  </a:schemeClr>
                </a:solidFill>
                <a:latin typeface="Arial" panose="020B0604020202020204" pitchFamily="34" charset="0"/>
              </a:endParaRPr>
            </a:p>
          </p:txBody>
        </p:sp>
        <p:grpSp>
          <p:nvGrpSpPr>
            <p:cNvPr id="130" name="Group 129">
              <a:extLst>
                <a:ext uri="{FF2B5EF4-FFF2-40B4-BE49-F238E27FC236}">
                  <a16:creationId xmlns:a16="http://schemas.microsoft.com/office/drawing/2014/main" id="{15F3FA36-AF6E-2489-42B1-49FFA888B2BA}"/>
                </a:ext>
              </a:extLst>
            </p:cNvPr>
            <p:cNvGrpSpPr/>
            <p:nvPr/>
          </p:nvGrpSpPr>
          <p:grpSpPr>
            <a:xfrm>
              <a:off x="8793601" y="4391863"/>
              <a:ext cx="284400" cy="90000"/>
              <a:chOff x="3790332" y="1981084"/>
              <a:chExt cx="750536" cy="171450"/>
            </a:xfrm>
          </p:grpSpPr>
          <p:sp>
            <p:nvSpPr>
              <p:cNvPr id="131" name="Line 30">
                <a:extLst>
                  <a:ext uri="{FF2B5EF4-FFF2-40B4-BE49-F238E27FC236}">
                    <a16:creationId xmlns:a16="http://schemas.microsoft.com/office/drawing/2014/main" id="{01F591E6-1B6F-D136-61B2-06A59C041C1E}"/>
                  </a:ext>
                </a:extLst>
              </p:cNvPr>
              <p:cNvSpPr>
                <a:spLocks noChangeShapeType="1"/>
              </p:cNvSpPr>
              <p:nvPr/>
            </p:nvSpPr>
            <p:spPr bwMode="auto">
              <a:xfrm flipV="1">
                <a:off x="3790332" y="2066016"/>
                <a:ext cx="744534" cy="1586"/>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32" name="Line 43">
                <a:extLst>
                  <a:ext uri="{FF2B5EF4-FFF2-40B4-BE49-F238E27FC236}">
                    <a16:creationId xmlns:a16="http://schemas.microsoft.com/office/drawing/2014/main" id="{CB287B43-92FD-2A0D-B53D-8FD19C4A1331}"/>
                  </a:ext>
                </a:extLst>
              </p:cNvPr>
              <p:cNvSpPr>
                <a:spLocks noChangeShapeType="1"/>
              </p:cNvSpPr>
              <p:nvPr/>
            </p:nvSpPr>
            <p:spPr bwMode="auto">
              <a:xfrm>
                <a:off x="3790332" y="1981084"/>
                <a:ext cx="0" cy="17145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33" name="Line 47">
                <a:extLst>
                  <a:ext uri="{FF2B5EF4-FFF2-40B4-BE49-F238E27FC236}">
                    <a16:creationId xmlns:a16="http://schemas.microsoft.com/office/drawing/2014/main" id="{DD184586-C171-A1E2-132D-73386EB9DFDA}"/>
                  </a:ext>
                </a:extLst>
              </p:cNvPr>
              <p:cNvSpPr>
                <a:spLocks noChangeShapeType="1"/>
              </p:cNvSpPr>
              <p:nvPr/>
            </p:nvSpPr>
            <p:spPr bwMode="auto">
              <a:xfrm>
                <a:off x="4540868" y="1981084"/>
                <a:ext cx="0" cy="17145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sz="1200">
                  <a:solidFill>
                    <a:schemeClr val="tx1">
                      <a:lumMod val="50000"/>
                      <a:lumOff val="50000"/>
                    </a:schemeClr>
                  </a:solidFill>
                  <a:latin typeface="Arial" panose="020B0604020202020204" pitchFamily="34" charset="0"/>
                </a:endParaRPr>
              </a:p>
            </p:txBody>
          </p:sp>
        </p:grpSp>
        <p:sp>
          <p:nvSpPr>
            <p:cNvPr id="134" name="Rectangle 31">
              <a:extLst>
                <a:ext uri="{FF2B5EF4-FFF2-40B4-BE49-F238E27FC236}">
                  <a16:creationId xmlns:a16="http://schemas.microsoft.com/office/drawing/2014/main" id="{F9D678EF-9375-4B32-E169-72404E643183}"/>
                </a:ext>
              </a:extLst>
            </p:cNvPr>
            <p:cNvSpPr>
              <a:spLocks noChangeAspect="1" noChangeArrowheads="1"/>
            </p:cNvSpPr>
            <p:nvPr/>
          </p:nvSpPr>
          <p:spPr bwMode="auto">
            <a:xfrm>
              <a:off x="8923414" y="4391447"/>
              <a:ext cx="90000" cy="90000"/>
            </a:xfrm>
            <a:prstGeom prst="ellipse">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3600" dirty="0">
                <a:solidFill>
                  <a:schemeClr val="tx1">
                    <a:lumMod val="65000"/>
                    <a:lumOff val="35000"/>
                  </a:schemeClr>
                </a:solidFill>
                <a:latin typeface="Arial" panose="020B0604020202020204" pitchFamily="34" charset="0"/>
              </a:endParaRPr>
            </a:p>
          </p:txBody>
        </p:sp>
        <p:grpSp>
          <p:nvGrpSpPr>
            <p:cNvPr id="135" name="Group 134">
              <a:extLst>
                <a:ext uri="{FF2B5EF4-FFF2-40B4-BE49-F238E27FC236}">
                  <a16:creationId xmlns:a16="http://schemas.microsoft.com/office/drawing/2014/main" id="{903C216F-6B6B-A4D8-592A-99FF534EAECA}"/>
                </a:ext>
              </a:extLst>
            </p:cNvPr>
            <p:cNvGrpSpPr/>
            <p:nvPr/>
          </p:nvGrpSpPr>
          <p:grpSpPr>
            <a:xfrm>
              <a:off x="9096830" y="4641056"/>
              <a:ext cx="234000" cy="90000"/>
              <a:chOff x="3790332" y="1981084"/>
              <a:chExt cx="750536" cy="171450"/>
            </a:xfrm>
          </p:grpSpPr>
          <p:sp>
            <p:nvSpPr>
              <p:cNvPr id="136" name="Line 30">
                <a:extLst>
                  <a:ext uri="{FF2B5EF4-FFF2-40B4-BE49-F238E27FC236}">
                    <a16:creationId xmlns:a16="http://schemas.microsoft.com/office/drawing/2014/main" id="{F9DC8D45-661B-03FD-297E-9F10B10A940A}"/>
                  </a:ext>
                </a:extLst>
              </p:cNvPr>
              <p:cNvSpPr>
                <a:spLocks noChangeShapeType="1"/>
              </p:cNvSpPr>
              <p:nvPr/>
            </p:nvSpPr>
            <p:spPr bwMode="auto">
              <a:xfrm flipV="1">
                <a:off x="3790332" y="2066016"/>
                <a:ext cx="744534" cy="1586"/>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37" name="Line 43">
                <a:extLst>
                  <a:ext uri="{FF2B5EF4-FFF2-40B4-BE49-F238E27FC236}">
                    <a16:creationId xmlns:a16="http://schemas.microsoft.com/office/drawing/2014/main" id="{44824242-566C-E110-E194-C5ED1F406F08}"/>
                  </a:ext>
                </a:extLst>
              </p:cNvPr>
              <p:cNvSpPr>
                <a:spLocks noChangeShapeType="1"/>
              </p:cNvSpPr>
              <p:nvPr/>
            </p:nvSpPr>
            <p:spPr bwMode="auto">
              <a:xfrm>
                <a:off x="3790332" y="1981084"/>
                <a:ext cx="0" cy="17145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38" name="Line 47">
                <a:extLst>
                  <a:ext uri="{FF2B5EF4-FFF2-40B4-BE49-F238E27FC236}">
                    <a16:creationId xmlns:a16="http://schemas.microsoft.com/office/drawing/2014/main" id="{671D4D34-2E88-C1F7-68FD-951A65C371B0}"/>
                  </a:ext>
                </a:extLst>
              </p:cNvPr>
              <p:cNvSpPr>
                <a:spLocks noChangeShapeType="1"/>
              </p:cNvSpPr>
              <p:nvPr/>
            </p:nvSpPr>
            <p:spPr bwMode="auto">
              <a:xfrm>
                <a:off x="4540868" y="1981084"/>
                <a:ext cx="0" cy="17145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sz="1200">
                  <a:solidFill>
                    <a:schemeClr val="tx1">
                      <a:lumMod val="50000"/>
                      <a:lumOff val="50000"/>
                    </a:schemeClr>
                  </a:solidFill>
                  <a:latin typeface="Arial" panose="020B0604020202020204" pitchFamily="34" charset="0"/>
                </a:endParaRPr>
              </a:p>
            </p:txBody>
          </p:sp>
        </p:grpSp>
        <p:sp>
          <p:nvSpPr>
            <p:cNvPr id="139" name="Rectangle 31">
              <a:extLst>
                <a:ext uri="{FF2B5EF4-FFF2-40B4-BE49-F238E27FC236}">
                  <a16:creationId xmlns:a16="http://schemas.microsoft.com/office/drawing/2014/main" id="{4B653EBA-6EAA-F681-C26A-A7D4716EE78C}"/>
                </a:ext>
              </a:extLst>
            </p:cNvPr>
            <p:cNvSpPr>
              <a:spLocks noChangeAspect="1" noChangeArrowheads="1"/>
            </p:cNvSpPr>
            <p:nvPr/>
          </p:nvSpPr>
          <p:spPr bwMode="auto">
            <a:xfrm>
              <a:off x="9183782" y="4640640"/>
              <a:ext cx="90000" cy="90000"/>
            </a:xfrm>
            <a:prstGeom prst="ellipse">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3600" dirty="0">
                <a:solidFill>
                  <a:schemeClr val="tx1">
                    <a:lumMod val="65000"/>
                    <a:lumOff val="35000"/>
                  </a:schemeClr>
                </a:solidFill>
                <a:latin typeface="Arial" panose="020B0604020202020204" pitchFamily="34" charset="0"/>
              </a:endParaRPr>
            </a:p>
          </p:txBody>
        </p:sp>
        <p:grpSp>
          <p:nvGrpSpPr>
            <p:cNvPr id="140" name="Group 139">
              <a:extLst>
                <a:ext uri="{FF2B5EF4-FFF2-40B4-BE49-F238E27FC236}">
                  <a16:creationId xmlns:a16="http://schemas.microsoft.com/office/drawing/2014/main" id="{8BB28FBB-A4A3-E306-4A6B-31BFDC272919}"/>
                </a:ext>
              </a:extLst>
            </p:cNvPr>
            <p:cNvGrpSpPr/>
            <p:nvPr/>
          </p:nvGrpSpPr>
          <p:grpSpPr>
            <a:xfrm>
              <a:off x="8519954" y="4899505"/>
              <a:ext cx="198000" cy="90000"/>
              <a:chOff x="3790332" y="1981084"/>
              <a:chExt cx="750536" cy="171450"/>
            </a:xfrm>
          </p:grpSpPr>
          <p:sp>
            <p:nvSpPr>
              <p:cNvPr id="141" name="Line 30">
                <a:extLst>
                  <a:ext uri="{FF2B5EF4-FFF2-40B4-BE49-F238E27FC236}">
                    <a16:creationId xmlns:a16="http://schemas.microsoft.com/office/drawing/2014/main" id="{4AD0E8CD-0696-2390-CEFC-48C05899ACA5}"/>
                  </a:ext>
                </a:extLst>
              </p:cNvPr>
              <p:cNvSpPr>
                <a:spLocks noChangeShapeType="1"/>
              </p:cNvSpPr>
              <p:nvPr/>
            </p:nvSpPr>
            <p:spPr bwMode="auto">
              <a:xfrm flipV="1">
                <a:off x="3790332" y="2066016"/>
                <a:ext cx="744534" cy="1586"/>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42" name="Line 43">
                <a:extLst>
                  <a:ext uri="{FF2B5EF4-FFF2-40B4-BE49-F238E27FC236}">
                    <a16:creationId xmlns:a16="http://schemas.microsoft.com/office/drawing/2014/main" id="{F77A72FE-393A-16CC-858E-05EBD10757CF}"/>
                  </a:ext>
                </a:extLst>
              </p:cNvPr>
              <p:cNvSpPr>
                <a:spLocks noChangeShapeType="1"/>
              </p:cNvSpPr>
              <p:nvPr/>
            </p:nvSpPr>
            <p:spPr bwMode="auto">
              <a:xfrm>
                <a:off x="3790332" y="1981084"/>
                <a:ext cx="0" cy="17145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43" name="Line 47">
                <a:extLst>
                  <a:ext uri="{FF2B5EF4-FFF2-40B4-BE49-F238E27FC236}">
                    <a16:creationId xmlns:a16="http://schemas.microsoft.com/office/drawing/2014/main" id="{D2C4A8C4-5647-17CE-0071-845E226D6A21}"/>
                  </a:ext>
                </a:extLst>
              </p:cNvPr>
              <p:cNvSpPr>
                <a:spLocks noChangeShapeType="1"/>
              </p:cNvSpPr>
              <p:nvPr/>
            </p:nvSpPr>
            <p:spPr bwMode="auto">
              <a:xfrm>
                <a:off x="4540868" y="1981084"/>
                <a:ext cx="0" cy="17145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sz="1200">
                  <a:solidFill>
                    <a:schemeClr val="tx1">
                      <a:lumMod val="50000"/>
                      <a:lumOff val="50000"/>
                    </a:schemeClr>
                  </a:solidFill>
                  <a:latin typeface="Arial" panose="020B0604020202020204" pitchFamily="34" charset="0"/>
                </a:endParaRPr>
              </a:p>
            </p:txBody>
          </p:sp>
        </p:grpSp>
        <p:sp>
          <p:nvSpPr>
            <p:cNvPr id="144" name="Rectangle 31">
              <a:extLst>
                <a:ext uri="{FF2B5EF4-FFF2-40B4-BE49-F238E27FC236}">
                  <a16:creationId xmlns:a16="http://schemas.microsoft.com/office/drawing/2014/main" id="{385C0290-9A74-9002-CDEC-4E91E0085081}"/>
                </a:ext>
              </a:extLst>
            </p:cNvPr>
            <p:cNvSpPr>
              <a:spLocks noChangeAspect="1" noChangeArrowheads="1"/>
            </p:cNvSpPr>
            <p:nvPr/>
          </p:nvSpPr>
          <p:spPr bwMode="auto">
            <a:xfrm>
              <a:off x="8574712" y="4899089"/>
              <a:ext cx="90000" cy="90000"/>
            </a:xfrm>
            <a:prstGeom prst="ellipse">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3600" dirty="0">
                <a:solidFill>
                  <a:schemeClr val="tx1">
                    <a:lumMod val="65000"/>
                    <a:lumOff val="35000"/>
                  </a:schemeClr>
                </a:solidFill>
                <a:latin typeface="Arial" panose="020B0604020202020204" pitchFamily="34" charset="0"/>
              </a:endParaRPr>
            </a:p>
          </p:txBody>
        </p:sp>
        <p:grpSp>
          <p:nvGrpSpPr>
            <p:cNvPr id="145" name="Group 144">
              <a:extLst>
                <a:ext uri="{FF2B5EF4-FFF2-40B4-BE49-F238E27FC236}">
                  <a16:creationId xmlns:a16="http://schemas.microsoft.com/office/drawing/2014/main" id="{7FB5346D-B5D7-9DF5-52AC-0DBB1748410C}"/>
                </a:ext>
              </a:extLst>
            </p:cNvPr>
            <p:cNvGrpSpPr/>
            <p:nvPr/>
          </p:nvGrpSpPr>
          <p:grpSpPr>
            <a:xfrm>
              <a:off x="8782682" y="5165903"/>
              <a:ext cx="370800" cy="90000"/>
              <a:chOff x="3790332" y="1981084"/>
              <a:chExt cx="750536" cy="171450"/>
            </a:xfrm>
          </p:grpSpPr>
          <p:sp>
            <p:nvSpPr>
              <p:cNvPr id="146" name="Line 30">
                <a:extLst>
                  <a:ext uri="{FF2B5EF4-FFF2-40B4-BE49-F238E27FC236}">
                    <a16:creationId xmlns:a16="http://schemas.microsoft.com/office/drawing/2014/main" id="{2A7BDC1D-A615-AC74-180B-1396C8D030BE}"/>
                  </a:ext>
                </a:extLst>
              </p:cNvPr>
              <p:cNvSpPr>
                <a:spLocks noChangeShapeType="1"/>
              </p:cNvSpPr>
              <p:nvPr/>
            </p:nvSpPr>
            <p:spPr bwMode="auto">
              <a:xfrm flipV="1">
                <a:off x="3790332" y="2066016"/>
                <a:ext cx="744534" cy="1586"/>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47" name="Line 43">
                <a:extLst>
                  <a:ext uri="{FF2B5EF4-FFF2-40B4-BE49-F238E27FC236}">
                    <a16:creationId xmlns:a16="http://schemas.microsoft.com/office/drawing/2014/main" id="{CC86250A-82BC-887C-99C1-09E55F07066C}"/>
                  </a:ext>
                </a:extLst>
              </p:cNvPr>
              <p:cNvSpPr>
                <a:spLocks noChangeShapeType="1"/>
              </p:cNvSpPr>
              <p:nvPr/>
            </p:nvSpPr>
            <p:spPr bwMode="auto">
              <a:xfrm>
                <a:off x="3790332" y="1981084"/>
                <a:ext cx="0" cy="17145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48" name="Line 47">
                <a:extLst>
                  <a:ext uri="{FF2B5EF4-FFF2-40B4-BE49-F238E27FC236}">
                    <a16:creationId xmlns:a16="http://schemas.microsoft.com/office/drawing/2014/main" id="{E6956737-9B75-43DE-762E-2728C382BFBD}"/>
                  </a:ext>
                </a:extLst>
              </p:cNvPr>
              <p:cNvSpPr>
                <a:spLocks noChangeShapeType="1"/>
              </p:cNvSpPr>
              <p:nvPr/>
            </p:nvSpPr>
            <p:spPr bwMode="auto">
              <a:xfrm>
                <a:off x="4540868" y="1981084"/>
                <a:ext cx="0" cy="17145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sz="1200">
                  <a:solidFill>
                    <a:schemeClr val="tx1">
                      <a:lumMod val="50000"/>
                      <a:lumOff val="50000"/>
                    </a:schemeClr>
                  </a:solidFill>
                  <a:latin typeface="Arial" panose="020B0604020202020204" pitchFamily="34" charset="0"/>
                </a:endParaRPr>
              </a:p>
            </p:txBody>
          </p:sp>
        </p:grpSp>
        <p:sp>
          <p:nvSpPr>
            <p:cNvPr id="149" name="Rectangle 31">
              <a:extLst>
                <a:ext uri="{FF2B5EF4-FFF2-40B4-BE49-F238E27FC236}">
                  <a16:creationId xmlns:a16="http://schemas.microsoft.com/office/drawing/2014/main" id="{CDD8DD01-5231-6117-E19B-531F9821C8D2}"/>
                </a:ext>
              </a:extLst>
            </p:cNvPr>
            <p:cNvSpPr>
              <a:spLocks noChangeAspect="1" noChangeArrowheads="1"/>
            </p:cNvSpPr>
            <p:nvPr/>
          </p:nvSpPr>
          <p:spPr bwMode="auto">
            <a:xfrm>
              <a:off x="8972270" y="5165487"/>
              <a:ext cx="90000" cy="90000"/>
            </a:xfrm>
            <a:prstGeom prst="ellipse">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3600" dirty="0">
                <a:solidFill>
                  <a:schemeClr val="tx1">
                    <a:lumMod val="65000"/>
                    <a:lumOff val="35000"/>
                  </a:schemeClr>
                </a:solidFill>
                <a:latin typeface="Arial" panose="020B0604020202020204" pitchFamily="34" charset="0"/>
              </a:endParaRPr>
            </a:p>
          </p:txBody>
        </p:sp>
      </p:grpSp>
      <p:sp>
        <p:nvSpPr>
          <p:cNvPr id="2" name="Footer Placeholder 1">
            <a:extLst>
              <a:ext uri="{FF2B5EF4-FFF2-40B4-BE49-F238E27FC236}">
                <a16:creationId xmlns:a16="http://schemas.microsoft.com/office/drawing/2014/main" id="{65C5F175-276D-4E8A-AC82-526C4D4FC8E2}"/>
              </a:ext>
            </a:extLst>
          </p:cNvPr>
          <p:cNvSpPr>
            <a:spLocks noGrp="1"/>
          </p:cNvSpPr>
          <p:nvPr>
            <p:ph type="ftr" sz="quarter" idx="10"/>
          </p:nvPr>
        </p:nvSpPr>
        <p:spPr/>
        <p:txBody>
          <a:bodyPr/>
          <a:lstStyle/>
          <a:p>
            <a:pPr>
              <a:defRPr/>
            </a:pPr>
            <a:r>
              <a:rPr lang="en-QA" sz="900"/>
              <a:t>Ponirakis</a:t>
            </a:r>
            <a:r>
              <a:rPr lang="es-MX" sz="900" dirty="0"/>
              <a:t> G,</a:t>
            </a:r>
            <a:r>
              <a:rPr lang="en-QA" sz="900"/>
              <a:t> et al</a:t>
            </a:r>
            <a:r>
              <a:rPr lang="es-MX" sz="900" dirty="0"/>
              <a:t>.</a:t>
            </a:r>
            <a:r>
              <a:rPr lang="en-QA" sz="900"/>
              <a:t> </a:t>
            </a:r>
            <a:r>
              <a:rPr lang="en-QA" sz="900" i="1"/>
              <a:t>J Diab Invest</a:t>
            </a:r>
            <a:r>
              <a:rPr lang="es-MX" sz="900" i="1" dirty="0"/>
              <a:t>.</a:t>
            </a:r>
            <a:r>
              <a:rPr lang="en-QA" sz="900" i="1"/>
              <a:t> </a:t>
            </a:r>
            <a:r>
              <a:rPr lang="en-QA" sz="900"/>
              <a:t>2022</a:t>
            </a:r>
            <a:r>
              <a:rPr lang="en-QA" sz="900" i="1"/>
              <a:t>;</a:t>
            </a:r>
            <a:r>
              <a:rPr lang="en-QA" sz="900"/>
              <a:t>13:1551-155</a:t>
            </a:r>
            <a:r>
              <a:rPr lang="es-MX" sz="900" dirty="0"/>
              <a:t>9.</a:t>
            </a:r>
            <a:endParaRPr lang="en-QA" sz="900"/>
          </a:p>
        </p:txBody>
      </p:sp>
      <p:sp>
        <p:nvSpPr>
          <p:cNvPr id="3" name="Slide Number Placeholder 2">
            <a:extLst>
              <a:ext uri="{FF2B5EF4-FFF2-40B4-BE49-F238E27FC236}">
                <a16:creationId xmlns:a16="http://schemas.microsoft.com/office/drawing/2014/main" id="{D2816DA5-A283-0B39-12AA-304F4B9D56DC}"/>
              </a:ext>
            </a:extLst>
          </p:cNvPr>
          <p:cNvSpPr>
            <a:spLocks noGrp="1"/>
          </p:cNvSpPr>
          <p:nvPr>
            <p:ph type="sldNum" sz="quarter" idx="11"/>
          </p:nvPr>
        </p:nvSpPr>
        <p:spPr/>
        <p:txBody>
          <a:bodyPr/>
          <a:lstStyle/>
          <a:p>
            <a:fld id="{4D7A9B50-DC23-4CBD-AD84-2E584048E2EE}" type="slidenum">
              <a:rPr lang="de-DE" altLang="de-DE" dirty="0" smtClean="0"/>
              <a:pPr/>
              <a:t>17</a:t>
            </a:fld>
            <a:endParaRPr lang="de-DE" altLang="de-DE" dirty="0"/>
          </a:p>
        </p:txBody>
      </p:sp>
      <p:grpSp>
        <p:nvGrpSpPr>
          <p:cNvPr id="151" name="Group 150">
            <a:extLst>
              <a:ext uri="{FF2B5EF4-FFF2-40B4-BE49-F238E27FC236}">
                <a16:creationId xmlns:a16="http://schemas.microsoft.com/office/drawing/2014/main" id="{AB13C435-8A9E-96EA-A93B-D988733F5BC2}"/>
              </a:ext>
            </a:extLst>
          </p:cNvPr>
          <p:cNvGrpSpPr/>
          <p:nvPr/>
        </p:nvGrpSpPr>
        <p:grpSpPr>
          <a:xfrm>
            <a:off x="3359952" y="2025107"/>
            <a:ext cx="1617120" cy="3227251"/>
            <a:chOff x="3763362" y="2025107"/>
            <a:chExt cx="1617120" cy="3227251"/>
          </a:xfrm>
        </p:grpSpPr>
        <p:grpSp>
          <p:nvGrpSpPr>
            <p:cNvPr id="22" name="Group 21">
              <a:extLst>
                <a:ext uri="{FF2B5EF4-FFF2-40B4-BE49-F238E27FC236}">
                  <a16:creationId xmlns:a16="http://schemas.microsoft.com/office/drawing/2014/main" id="{D3135C78-E645-5B2C-FE6D-16AEC9CAC6E4}"/>
                </a:ext>
              </a:extLst>
            </p:cNvPr>
            <p:cNvGrpSpPr/>
            <p:nvPr/>
          </p:nvGrpSpPr>
          <p:grpSpPr>
            <a:xfrm>
              <a:off x="3763362" y="2025523"/>
              <a:ext cx="288000" cy="90000"/>
              <a:chOff x="3790332" y="1981084"/>
              <a:chExt cx="750536" cy="171450"/>
            </a:xfrm>
          </p:grpSpPr>
          <p:sp>
            <p:nvSpPr>
              <p:cNvPr id="16" name="Line 30">
                <a:extLst>
                  <a:ext uri="{FF2B5EF4-FFF2-40B4-BE49-F238E27FC236}">
                    <a16:creationId xmlns:a16="http://schemas.microsoft.com/office/drawing/2014/main" id="{7283B93D-52D4-3720-1166-BE2A05E9E532}"/>
                  </a:ext>
                </a:extLst>
              </p:cNvPr>
              <p:cNvSpPr>
                <a:spLocks noChangeShapeType="1"/>
              </p:cNvSpPr>
              <p:nvPr/>
            </p:nvSpPr>
            <p:spPr bwMode="auto">
              <a:xfrm flipV="1">
                <a:off x="3790332" y="2066016"/>
                <a:ext cx="744534" cy="1586"/>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7" name="Line 43">
                <a:extLst>
                  <a:ext uri="{FF2B5EF4-FFF2-40B4-BE49-F238E27FC236}">
                    <a16:creationId xmlns:a16="http://schemas.microsoft.com/office/drawing/2014/main" id="{39E54086-EFBE-A47F-00F1-6F71A469837B}"/>
                  </a:ext>
                </a:extLst>
              </p:cNvPr>
              <p:cNvSpPr>
                <a:spLocks noChangeShapeType="1"/>
              </p:cNvSpPr>
              <p:nvPr/>
            </p:nvSpPr>
            <p:spPr bwMode="auto">
              <a:xfrm>
                <a:off x="3790332" y="1981084"/>
                <a:ext cx="0" cy="17145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8" name="Line 47">
                <a:extLst>
                  <a:ext uri="{FF2B5EF4-FFF2-40B4-BE49-F238E27FC236}">
                    <a16:creationId xmlns:a16="http://schemas.microsoft.com/office/drawing/2014/main" id="{682C8E12-A0E2-7D13-8698-6B6E7404B475}"/>
                  </a:ext>
                </a:extLst>
              </p:cNvPr>
              <p:cNvSpPr>
                <a:spLocks noChangeShapeType="1"/>
              </p:cNvSpPr>
              <p:nvPr/>
            </p:nvSpPr>
            <p:spPr bwMode="auto">
              <a:xfrm>
                <a:off x="4540868" y="1981084"/>
                <a:ext cx="0" cy="17145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sz="1200">
                  <a:solidFill>
                    <a:schemeClr val="tx1">
                      <a:lumMod val="50000"/>
                      <a:lumOff val="50000"/>
                    </a:schemeClr>
                  </a:solidFill>
                  <a:latin typeface="Arial" panose="020B0604020202020204" pitchFamily="34" charset="0"/>
                </a:endParaRPr>
              </a:p>
            </p:txBody>
          </p:sp>
        </p:grpSp>
        <p:sp>
          <p:nvSpPr>
            <p:cNvPr id="20" name="Rectangle 31">
              <a:extLst>
                <a:ext uri="{FF2B5EF4-FFF2-40B4-BE49-F238E27FC236}">
                  <a16:creationId xmlns:a16="http://schemas.microsoft.com/office/drawing/2014/main" id="{8C44A662-A452-43A6-9D96-7DC87CF5452A}"/>
                </a:ext>
              </a:extLst>
            </p:cNvPr>
            <p:cNvSpPr>
              <a:spLocks noChangeAspect="1" noChangeArrowheads="1"/>
            </p:cNvSpPr>
            <p:nvPr/>
          </p:nvSpPr>
          <p:spPr bwMode="auto">
            <a:xfrm>
              <a:off x="3916606" y="2025107"/>
              <a:ext cx="90000" cy="90000"/>
            </a:xfrm>
            <a:prstGeom prst="ellipse">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3600" dirty="0">
                <a:solidFill>
                  <a:schemeClr val="tx1">
                    <a:lumMod val="65000"/>
                    <a:lumOff val="35000"/>
                  </a:schemeClr>
                </a:solidFill>
                <a:latin typeface="Arial" panose="020B0604020202020204" pitchFamily="34" charset="0"/>
              </a:endParaRPr>
            </a:p>
          </p:txBody>
        </p:sp>
        <p:grpSp>
          <p:nvGrpSpPr>
            <p:cNvPr id="28" name="Group 27">
              <a:extLst>
                <a:ext uri="{FF2B5EF4-FFF2-40B4-BE49-F238E27FC236}">
                  <a16:creationId xmlns:a16="http://schemas.microsoft.com/office/drawing/2014/main" id="{BC3E7F0E-4A57-4489-8BF8-F2723ED9DEFF}"/>
                </a:ext>
              </a:extLst>
            </p:cNvPr>
            <p:cNvGrpSpPr/>
            <p:nvPr/>
          </p:nvGrpSpPr>
          <p:grpSpPr>
            <a:xfrm>
              <a:off x="4445987" y="2542748"/>
              <a:ext cx="378000" cy="90000"/>
              <a:chOff x="3790332" y="1981084"/>
              <a:chExt cx="750536" cy="171450"/>
            </a:xfrm>
          </p:grpSpPr>
          <p:sp>
            <p:nvSpPr>
              <p:cNvPr id="29" name="Line 30">
                <a:extLst>
                  <a:ext uri="{FF2B5EF4-FFF2-40B4-BE49-F238E27FC236}">
                    <a16:creationId xmlns:a16="http://schemas.microsoft.com/office/drawing/2014/main" id="{93BC932D-4D48-76D1-EDB0-10D1470C6125}"/>
                  </a:ext>
                </a:extLst>
              </p:cNvPr>
              <p:cNvSpPr>
                <a:spLocks noChangeShapeType="1"/>
              </p:cNvSpPr>
              <p:nvPr/>
            </p:nvSpPr>
            <p:spPr bwMode="auto">
              <a:xfrm flipV="1">
                <a:off x="3790332" y="2066016"/>
                <a:ext cx="744534" cy="1586"/>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30" name="Line 43">
                <a:extLst>
                  <a:ext uri="{FF2B5EF4-FFF2-40B4-BE49-F238E27FC236}">
                    <a16:creationId xmlns:a16="http://schemas.microsoft.com/office/drawing/2014/main" id="{AA7B41D9-D1A9-7FCD-5E6A-6AA803371785}"/>
                  </a:ext>
                </a:extLst>
              </p:cNvPr>
              <p:cNvSpPr>
                <a:spLocks noChangeShapeType="1"/>
              </p:cNvSpPr>
              <p:nvPr/>
            </p:nvSpPr>
            <p:spPr bwMode="auto">
              <a:xfrm>
                <a:off x="3790332" y="1981084"/>
                <a:ext cx="0" cy="17145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31" name="Line 47">
                <a:extLst>
                  <a:ext uri="{FF2B5EF4-FFF2-40B4-BE49-F238E27FC236}">
                    <a16:creationId xmlns:a16="http://schemas.microsoft.com/office/drawing/2014/main" id="{2AB6CAB3-6FD9-0A41-DE5C-BAA4F85A3756}"/>
                  </a:ext>
                </a:extLst>
              </p:cNvPr>
              <p:cNvSpPr>
                <a:spLocks noChangeShapeType="1"/>
              </p:cNvSpPr>
              <p:nvPr/>
            </p:nvSpPr>
            <p:spPr bwMode="auto">
              <a:xfrm>
                <a:off x="4540868" y="1981084"/>
                <a:ext cx="0" cy="17145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sz="1200">
                  <a:solidFill>
                    <a:schemeClr val="tx1">
                      <a:lumMod val="50000"/>
                      <a:lumOff val="50000"/>
                    </a:schemeClr>
                  </a:solidFill>
                  <a:latin typeface="Arial" panose="020B0604020202020204" pitchFamily="34" charset="0"/>
                </a:endParaRPr>
              </a:p>
            </p:txBody>
          </p:sp>
        </p:grpSp>
        <p:sp>
          <p:nvSpPr>
            <p:cNvPr id="32" name="Rectangle 31">
              <a:extLst>
                <a:ext uri="{FF2B5EF4-FFF2-40B4-BE49-F238E27FC236}">
                  <a16:creationId xmlns:a16="http://schemas.microsoft.com/office/drawing/2014/main" id="{E7B4D98D-8B3F-D3CE-DD95-C29E5407EEB3}"/>
                </a:ext>
              </a:extLst>
            </p:cNvPr>
            <p:cNvSpPr>
              <a:spLocks noChangeAspect="1" noChangeArrowheads="1"/>
            </p:cNvSpPr>
            <p:nvPr/>
          </p:nvSpPr>
          <p:spPr bwMode="auto">
            <a:xfrm>
              <a:off x="4599231" y="2542332"/>
              <a:ext cx="90000" cy="90000"/>
            </a:xfrm>
            <a:prstGeom prst="ellipse">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3600" dirty="0">
                <a:solidFill>
                  <a:schemeClr val="tx1">
                    <a:lumMod val="65000"/>
                    <a:lumOff val="35000"/>
                  </a:schemeClr>
                </a:solidFill>
                <a:latin typeface="Arial" panose="020B0604020202020204" pitchFamily="34" charset="0"/>
              </a:endParaRPr>
            </a:p>
          </p:txBody>
        </p:sp>
        <p:grpSp>
          <p:nvGrpSpPr>
            <p:cNvPr id="38" name="Group 37">
              <a:extLst>
                <a:ext uri="{FF2B5EF4-FFF2-40B4-BE49-F238E27FC236}">
                  <a16:creationId xmlns:a16="http://schemas.microsoft.com/office/drawing/2014/main" id="{4C25BABF-1022-AFA7-B082-5CBBFE8FF237}"/>
                </a:ext>
              </a:extLst>
            </p:cNvPr>
            <p:cNvGrpSpPr/>
            <p:nvPr/>
          </p:nvGrpSpPr>
          <p:grpSpPr>
            <a:xfrm>
              <a:off x="4689232" y="2804189"/>
              <a:ext cx="413999" cy="90000"/>
              <a:chOff x="3790332" y="1981084"/>
              <a:chExt cx="750536" cy="171450"/>
            </a:xfrm>
          </p:grpSpPr>
          <p:sp>
            <p:nvSpPr>
              <p:cNvPr id="39" name="Line 30">
                <a:extLst>
                  <a:ext uri="{FF2B5EF4-FFF2-40B4-BE49-F238E27FC236}">
                    <a16:creationId xmlns:a16="http://schemas.microsoft.com/office/drawing/2014/main" id="{9000B542-DBEB-37A3-959D-077F52F297EB}"/>
                  </a:ext>
                </a:extLst>
              </p:cNvPr>
              <p:cNvSpPr>
                <a:spLocks noChangeShapeType="1"/>
              </p:cNvSpPr>
              <p:nvPr/>
            </p:nvSpPr>
            <p:spPr bwMode="auto">
              <a:xfrm flipV="1">
                <a:off x="3790332" y="2066016"/>
                <a:ext cx="744534" cy="1586"/>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40" name="Line 43">
                <a:extLst>
                  <a:ext uri="{FF2B5EF4-FFF2-40B4-BE49-F238E27FC236}">
                    <a16:creationId xmlns:a16="http://schemas.microsoft.com/office/drawing/2014/main" id="{E170299A-918B-EC67-EB34-7C686AE0B7B7}"/>
                  </a:ext>
                </a:extLst>
              </p:cNvPr>
              <p:cNvSpPr>
                <a:spLocks noChangeShapeType="1"/>
              </p:cNvSpPr>
              <p:nvPr/>
            </p:nvSpPr>
            <p:spPr bwMode="auto">
              <a:xfrm>
                <a:off x="3790332" y="1981084"/>
                <a:ext cx="0" cy="17145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41" name="Line 47">
                <a:extLst>
                  <a:ext uri="{FF2B5EF4-FFF2-40B4-BE49-F238E27FC236}">
                    <a16:creationId xmlns:a16="http://schemas.microsoft.com/office/drawing/2014/main" id="{F812F2BA-D848-3C17-5427-0F7084452814}"/>
                  </a:ext>
                </a:extLst>
              </p:cNvPr>
              <p:cNvSpPr>
                <a:spLocks noChangeShapeType="1"/>
              </p:cNvSpPr>
              <p:nvPr/>
            </p:nvSpPr>
            <p:spPr bwMode="auto">
              <a:xfrm>
                <a:off x="4540868" y="1981084"/>
                <a:ext cx="0" cy="17145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sz="1200">
                  <a:solidFill>
                    <a:schemeClr val="tx1">
                      <a:lumMod val="50000"/>
                      <a:lumOff val="50000"/>
                    </a:schemeClr>
                  </a:solidFill>
                  <a:latin typeface="Arial" panose="020B0604020202020204" pitchFamily="34" charset="0"/>
                </a:endParaRPr>
              </a:p>
            </p:txBody>
          </p:sp>
        </p:grpSp>
        <p:sp>
          <p:nvSpPr>
            <p:cNvPr id="42" name="Rectangle 31">
              <a:extLst>
                <a:ext uri="{FF2B5EF4-FFF2-40B4-BE49-F238E27FC236}">
                  <a16:creationId xmlns:a16="http://schemas.microsoft.com/office/drawing/2014/main" id="{C3529F02-8AE2-C24A-D488-AFB8C1235958}"/>
                </a:ext>
              </a:extLst>
            </p:cNvPr>
            <p:cNvSpPr>
              <a:spLocks noChangeAspect="1" noChangeArrowheads="1"/>
            </p:cNvSpPr>
            <p:nvPr/>
          </p:nvSpPr>
          <p:spPr bwMode="auto">
            <a:xfrm>
              <a:off x="4842475" y="2803773"/>
              <a:ext cx="90000" cy="90000"/>
            </a:xfrm>
            <a:prstGeom prst="ellipse">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3600" dirty="0">
                <a:solidFill>
                  <a:schemeClr val="tx1">
                    <a:lumMod val="65000"/>
                    <a:lumOff val="35000"/>
                  </a:schemeClr>
                </a:solidFill>
                <a:latin typeface="Arial" panose="020B0604020202020204" pitchFamily="34" charset="0"/>
              </a:endParaRPr>
            </a:p>
          </p:txBody>
        </p:sp>
        <p:grpSp>
          <p:nvGrpSpPr>
            <p:cNvPr id="47" name="Group 46">
              <a:extLst>
                <a:ext uri="{FF2B5EF4-FFF2-40B4-BE49-F238E27FC236}">
                  <a16:creationId xmlns:a16="http://schemas.microsoft.com/office/drawing/2014/main" id="{3AB52017-A6C0-56E2-D537-9ACEBEEAA86D}"/>
                </a:ext>
              </a:extLst>
            </p:cNvPr>
            <p:cNvGrpSpPr/>
            <p:nvPr/>
          </p:nvGrpSpPr>
          <p:grpSpPr>
            <a:xfrm>
              <a:off x="4565407" y="3331797"/>
              <a:ext cx="288000" cy="90000"/>
              <a:chOff x="3790332" y="1981084"/>
              <a:chExt cx="750536" cy="171450"/>
            </a:xfrm>
          </p:grpSpPr>
          <p:sp>
            <p:nvSpPr>
              <p:cNvPr id="48" name="Line 30">
                <a:extLst>
                  <a:ext uri="{FF2B5EF4-FFF2-40B4-BE49-F238E27FC236}">
                    <a16:creationId xmlns:a16="http://schemas.microsoft.com/office/drawing/2014/main" id="{E7AE2278-5E6D-2B90-0135-B9B50CD25C9A}"/>
                  </a:ext>
                </a:extLst>
              </p:cNvPr>
              <p:cNvSpPr>
                <a:spLocks noChangeShapeType="1"/>
              </p:cNvSpPr>
              <p:nvPr/>
            </p:nvSpPr>
            <p:spPr bwMode="auto">
              <a:xfrm flipV="1">
                <a:off x="3790332" y="2066016"/>
                <a:ext cx="744534" cy="1586"/>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49" name="Line 43">
                <a:extLst>
                  <a:ext uri="{FF2B5EF4-FFF2-40B4-BE49-F238E27FC236}">
                    <a16:creationId xmlns:a16="http://schemas.microsoft.com/office/drawing/2014/main" id="{7531175A-1170-F70D-8B0C-F52AFB9649BC}"/>
                  </a:ext>
                </a:extLst>
              </p:cNvPr>
              <p:cNvSpPr>
                <a:spLocks noChangeShapeType="1"/>
              </p:cNvSpPr>
              <p:nvPr/>
            </p:nvSpPr>
            <p:spPr bwMode="auto">
              <a:xfrm>
                <a:off x="3790332" y="1981084"/>
                <a:ext cx="0" cy="17145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50" name="Line 47">
                <a:extLst>
                  <a:ext uri="{FF2B5EF4-FFF2-40B4-BE49-F238E27FC236}">
                    <a16:creationId xmlns:a16="http://schemas.microsoft.com/office/drawing/2014/main" id="{A0522F1B-DB4B-AA59-6E58-E83C9463C607}"/>
                  </a:ext>
                </a:extLst>
              </p:cNvPr>
              <p:cNvSpPr>
                <a:spLocks noChangeShapeType="1"/>
              </p:cNvSpPr>
              <p:nvPr/>
            </p:nvSpPr>
            <p:spPr bwMode="auto">
              <a:xfrm>
                <a:off x="4540868" y="1981084"/>
                <a:ext cx="0" cy="17145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sz="1200">
                  <a:solidFill>
                    <a:schemeClr val="tx1">
                      <a:lumMod val="50000"/>
                      <a:lumOff val="50000"/>
                    </a:schemeClr>
                  </a:solidFill>
                  <a:latin typeface="Arial" panose="020B0604020202020204" pitchFamily="34" charset="0"/>
                </a:endParaRPr>
              </a:p>
            </p:txBody>
          </p:sp>
        </p:grpSp>
        <p:sp>
          <p:nvSpPr>
            <p:cNvPr id="51" name="Rectangle 31">
              <a:extLst>
                <a:ext uri="{FF2B5EF4-FFF2-40B4-BE49-F238E27FC236}">
                  <a16:creationId xmlns:a16="http://schemas.microsoft.com/office/drawing/2014/main" id="{DEFFA0E4-4104-B43F-3A3F-76363C8AA284}"/>
                </a:ext>
              </a:extLst>
            </p:cNvPr>
            <p:cNvSpPr>
              <a:spLocks noChangeAspect="1" noChangeArrowheads="1"/>
            </p:cNvSpPr>
            <p:nvPr/>
          </p:nvSpPr>
          <p:spPr bwMode="auto">
            <a:xfrm>
              <a:off x="4648800" y="3331381"/>
              <a:ext cx="90000" cy="90000"/>
            </a:xfrm>
            <a:prstGeom prst="ellipse">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3600" dirty="0">
                <a:solidFill>
                  <a:schemeClr val="tx1">
                    <a:lumMod val="65000"/>
                    <a:lumOff val="35000"/>
                  </a:schemeClr>
                </a:solidFill>
                <a:latin typeface="Arial" panose="020B0604020202020204" pitchFamily="34" charset="0"/>
              </a:endParaRPr>
            </a:p>
          </p:txBody>
        </p:sp>
        <p:grpSp>
          <p:nvGrpSpPr>
            <p:cNvPr id="52" name="Group 51">
              <a:extLst>
                <a:ext uri="{FF2B5EF4-FFF2-40B4-BE49-F238E27FC236}">
                  <a16:creationId xmlns:a16="http://schemas.microsoft.com/office/drawing/2014/main" id="{774C393E-9EB6-D52A-9D4D-EA9393FFEEFE}"/>
                </a:ext>
              </a:extLst>
            </p:cNvPr>
            <p:cNvGrpSpPr/>
            <p:nvPr/>
          </p:nvGrpSpPr>
          <p:grpSpPr>
            <a:xfrm>
              <a:off x="5038482" y="3592111"/>
              <a:ext cx="342000" cy="90000"/>
              <a:chOff x="3790332" y="1981084"/>
              <a:chExt cx="750536" cy="171450"/>
            </a:xfrm>
          </p:grpSpPr>
          <p:sp>
            <p:nvSpPr>
              <p:cNvPr id="53" name="Line 30">
                <a:extLst>
                  <a:ext uri="{FF2B5EF4-FFF2-40B4-BE49-F238E27FC236}">
                    <a16:creationId xmlns:a16="http://schemas.microsoft.com/office/drawing/2014/main" id="{8049ECD8-CA78-2023-B0FE-A6FE3A1842A2}"/>
                  </a:ext>
                </a:extLst>
              </p:cNvPr>
              <p:cNvSpPr>
                <a:spLocks noChangeShapeType="1"/>
              </p:cNvSpPr>
              <p:nvPr/>
            </p:nvSpPr>
            <p:spPr bwMode="auto">
              <a:xfrm flipV="1">
                <a:off x="3790332" y="2066016"/>
                <a:ext cx="744534" cy="1586"/>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54" name="Line 43">
                <a:extLst>
                  <a:ext uri="{FF2B5EF4-FFF2-40B4-BE49-F238E27FC236}">
                    <a16:creationId xmlns:a16="http://schemas.microsoft.com/office/drawing/2014/main" id="{70890D0C-5E50-E4FF-E44F-A182521845E1}"/>
                  </a:ext>
                </a:extLst>
              </p:cNvPr>
              <p:cNvSpPr>
                <a:spLocks noChangeShapeType="1"/>
              </p:cNvSpPr>
              <p:nvPr/>
            </p:nvSpPr>
            <p:spPr bwMode="auto">
              <a:xfrm>
                <a:off x="3790332" y="1981084"/>
                <a:ext cx="0" cy="17145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55" name="Line 47">
                <a:extLst>
                  <a:ext uri="{FF2B5EF4-FFF2-40B4-BE49-F238E27FC236}">
                    <a16:creationId xmlns:a16="http://schemas.microsoft.com/office/drawing/2014/main" id="{2514E261-C8FB-69DF-29CB-DA4045887FDF}"/>
                  </a:ext>
                </a:extLst>
              </p:cNvPr>
              <p:cNvSpPr>
                <a:spLocks noChangeShapeType="1"/>
              </p:cNvSpPr>
              <p:nvPr/>
            </p:nvSpPr>
            <p:spPr bwMode="auto">
              <a:xfrm>
                <a:off x="4540868" y="1981084"/>
                <a:ext cx="0" cy="17145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sz="1200">
                  <a:solidFill>
                    <a:schemeClr val="tx1">
                      <a:lumMod val="50000"/>
                      <a:lumOff val="50000"/>
                    </a:schemeClr>
                  </a:solidFill>
                  <a:latin typeface="Arial" panose="020B0604020202020204" pitchFamily="34" charset="0"/>
                </a:endParaRPr>
              </a:p>
            </p:txBody>
          </p:sp>
        </p:grpSp>
        <p:sp>
          <p:nvSpPr>
            <p:cNvPr id="56" name="Rectangle 31">
              <a:extLst>
                <a:ext uri="{FF2B5EF4-FFF2-40B4-BE49-F238E27FC236}">
                  <a16:creationId xmlns:a16="http://schemas.microsoft.com/office/drawing/2014/main" id="{26A3A11F-F6B9-29BF-C780-910AFE718C68}"/>
                </a:ext>
              </a:extLst>
            </p:cNvPr>
            <p:cNvSpPr>
              <a:spLocks noChangeAspect="1" noChangeArrowheads="1"/>
            </p:cNvSpPr>
            <p:nvPr/>
          </p:nvSpPr>
          <p:spPr bwMode="auto">
            <a:xfrm>
              <a:off x="5153625" y="3591695"/>
              <a:ext cx="90000" cy="90000"/>
            </a:xfrm>
            <a:prstGeom prst="ellipse">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3600" dirty="0">
                <a:solidFill>
                  <a:schemeClr val="tx1">
                    <a:lumMod val="65000"/>
                    <a:lumOff val="35000"/>
                  </a:schemeClr>
                </a:solidFill>
                <a:latin typeface="Arial" panose="020B0604020202020204" pitchFamily="34" charset="0"/>
              </a:endParaRPr>
            </a:p>
          </p:txBody>
        </p:sp>
        <p:grpSp>
          <p:nvGrpSpPr>
            <p:cNvPr id="57" name="Group 56">
              <a:extLst>
                <a:ext uri="{FF2B5EF4-FFF2-40B4-BE49-F238E27FC236}">
                  <a16:creationId xmlns:a16="http://schemas.microsoft.com/office/drawing/2014/main" id="{60E63075-0192-8997-1AFB-5B6457CFCE05}"/>
                </a:ext>
              </a:extLst>
            </p:cNvPr>
            <p:cNvGrpSpPr/>
            <p:nvPr/>
          </p:nvGrpSpPr>
          <p:grpSpPr>
            <a:xfrm>
              <a:off x="4306800" y="3861825"/>
              <a:ext cx="324000" cy="90000"/>
              <a:chOff x="3790332" y="1981084"/>
              <a:chExt cx="750536" cy="171450"/>
            </a:xfrm>
          </p:grpSpPr>
          <p:sp>
            <p:nvSpPr>
              <p:cNvPr id="58" name="Line 30">
                <a:extLst>
                  <a:ext uri="{FF2B5EF4-FFF2-40B4-BE49-F238E27FC236}">
                    <a16:creationId xmlns:a16="http://schemas.microsoft.com/office/drawing/2014/main" id="{86B5705D-449D-8F40-1002-CD11D8440E82}"/>
                  </a:ext>
                </a:extLst>
              </p:cNvPr>
              <p:cNvSpPr>
                <a:spLocks noChangeShapeType="1"/>
              </p:cNvSpPr>
              <p:nvPr/>
            </p:nvSpPr>
            <p:spPr bwMode="auto">
              <a:xfrm flipV="1">
                <a:off x="3790332" y="2066016"/>
                <a:ext cx="744534" cy="1586"/>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59" name="Line 43">
                <a:extLst>
                  <a:ext uri="{FF2B5EF4-FFF2-40B4-BE49-F238E27FC236}">
                    <a16:creationId xmlns:a16="http://schemas.microsoft.com/office/drawing/2014/main" id="{3B0E15CD-6BC6-EBD1-9F82-E039E001C306}"/>
                  </a:ext>
                </a:extLst>
              </p:cNvPr>
              <p:cNvSpPr>
                <a:spLocks noChangeShapeType="1"/>
              </p:cNvSpPr>
              <p:nvPr/>
            </p:nvSpPr>
            <p:spPr bwMode="auto">
              <a:xfrm>
                <a:off x="3790332" y="1981084"/>
                <a:ext cx="0" cy="17145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60" name="Line 47">
                <a:extLst>
                  <a:ext uri="{FF2B5EF4-FFF2-40B4-BE49-F238E27FC236}">
                    <a16:creationId xmlns:a16="http://schemas.microsoft.com/office/drawing/2014/main" id="{123BC70B-5EA0-F5AF-B1B6-ADC2F62FF585}"/>
                  </a:ext>
                </a:extLst>
              </p:cNvPr>
              <p:cNvSpPr>
                <a:spLocks noChangeShapeType="1"/>
              </p:cNvSpPr>
              <p:nvPr/>
            </p:nvSpPr>
            <p:spPr bwMode="auto">
              <a:xfrm>
                <a:off x="4540868" y="1981084"/>
                <a:ext cx="0" cy="17145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sz="1200">
                  <a:solidFill>
                    <a:schemeClr val="tx1">
                      <a:lumMod val="50000"/>
                      <a:lumOff val="50000"/>
                    </a:schemeClr>
                  </a:solidFill>
                  <a:latin typeface="Arial" panose="020B0604020202020204" pitchFamily="34" charset="0"/>
                </a:endParaRPr>
              </a:p>
            </p:txBody>
          </p:sp>
        </p:grpSp>
        <p:sp>
          <p:nvSpPr>
            <p:cNvPr id="61" name="Rectangle 31">
              <a:extLst>
                <a:ext uri="{FF2B5EF4-FFF2-40B4-BE49-F238E27FC236}">
                  <a16:creationId xmlns:a16="http://schemas.microsoft.com/office/drawing/2014/main" id="{B048CEA5-BC78-1703-AC3C-088CED286E6C}"/>
                </a:ext>
              </a:extLst>
            </p:cNvPr>
            <p:cNvSpPr>
              <a:spLocks noChangeAspect="1" noChangeArrowheads="1"/>
            </p:cNvSpPr>
            <p:nvPr/>
          </p:nvSpPr>
          <p:spPr bwMode="auto">
            <a:xfrm>
              <a:off x="4421943" y="3861409"/>
              <a:ext cx="90000" cy="90000"/>
            </a:xfrm>
            <a:prstGeom prst="ellipse">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3600" dirty="0">
                <a:solidFill>
                  <a:schemeClr val="tx1">
                    <a:lumMod val="65000"/>
                    <a:lumOff val="35000"/>
                  </a:schemeClr>
                </a:solidFill>
                <a:latin typeface="Arial" panose="020B0604020202020204" pitchFamily="34" charset="0"/>
              </a:endParaRPr>
            </a:p>
          </p:txBody>
        </p:sp>
        <p:grpSp>
          <p:nvGrpSpPr>
            <p:cNvPr id="62" name="Group 61">
              <a:extLst>
                <a:ext uri="{FF2B5EF4-FFF2-40B4-BE49-F238E27FC236}">
                  <a16:creationId xmlns:a16="http://schemas.microsoft.com/office/drawing/2014/main" id="{683475AA-44C4-4292-991F-876F976D7FF9}"/>
                </a:ext>
              </a:extLst>
            </p:cNvPr>
            <p:cNvGrpSpPr/>
            <p:nvPr/>
          </p:nvGrpSpPr>
          <p:grpSpPr>
            <a:xfrm>
              <a:off x="4256768" y="4119337"/>
              <a:ext cx="313200" cy="90000"/>
              <a:chOff x="3790332" y="1981084"/>
              <a:chExt cx="750536" cy="171450"/>
            </a:xfrm>
          </p:grpSpPr>
          <p:sp>
            <p:nvSpPr>
              <p:cNvPr id="63" name="Line 30">
                <a:extLst>
                  <a:ext uri="{FF2B5EF4-FFF2-40B4-BE49-F238E27FC236}">
                    <a16:creationId xmlns:a16="http://schemas.microsoft.com/office/drawing/2014/main" id="{AD755984-B73D-426E-2687-667338593012}"/>
                  </a:ext>
                </a:extLst>
              </p:cNvPr>
              <p:cNvSpPr>
                <a:spLocks noChangeShapeType="1"/>
              </p:cNvSpPr>
              <p:nvPr/>
            </p:nvSpPr>
            <p:spPr bwMode="auto">
              <a:xfrm flipV="1">
                <a:off x="3790332" y="2066016"/>
                <a:ext cx="744534" cy="1586"/>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64" name="Line 43">
                <a:extLst>
                  <a:ext uri="{FF2B5EF4-FFF2-40B4-BE49-F238E27FC236}">
                    <a16:creationId xmlns:a16="http://schemas.microsoft.com/office/drawing/2014/main" id="{6D190448-B609-CB15-CE38-CB7C5006856D}"/>
                  </a:ext>
                </a:extLst>
              </p:cNvPr>
              <p:cNvSpPr>
                <a:spLocks noChangeShapeType="1"/>
              </p:cNvSpPr>
              <p:nvPr/>
            </p:nvSpPr>
            <p:spPr bwMode="auto">
              <a:xfrm>
                <a:off x="3790332" y="1981084"/>
                <a:ext cx="0" cy="17145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65" name="Line 47">
                <a:extLst>
                  <a:ext uri="{FF2B5EF4-FFF2-40B4-BE49-F238E27FC236}">
                    <a16:creationId xmlns:a16="http://schemas.microsoft.com/office/drawing/2014/main" id="{D9DA2C55-EEC3-A4F1-D40F-7F8A7A7404BC}"/>
                  </a:ext>
                </a:extLst>
              </p:cNvPr>
              <p:cNvSpPr>
                <a:spLocks noChangeShapeType="1"/>
              </p:cNvSpPr>
              <p:nvPr/>
            </p:nvSpPr>
            <p:spPr bwMode="auto">
              <a:xfrm>
                <a:off x="4540868" y="1981084"/>
                <a:ext cx="0" cy="17145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sz="1200">
                  <a:solidFill>
                    <a:schemeClr val="tx1">
                      <a:lumMod val="50000"/>
                      <a:lumOff val="50000"/>
                    </a:schemeClr>
                  </a:solidFill>
                  <a:latin typeface="Arial" panose="020B0604020202020204" pitchFamily="34" charset="0"/>
                </a:endParaRPr>
              </a:p>
            </p:txBody>
          </p:sp>
        </p:grpSp>
        <p:sp>
          <p:nvSpPr>
            <p:cNvPr id="66" name="Rectangle 31">
              <a:extLst>
                <a:ext uri="{FF2B5EF4-FFF2-40B4-BE49-F238E27FC236}">
                  <a16:creationId xmlns:a16="http://schemas.microsoft.com/office/drawing/2014/main" id="{CFAEDD0A-3375-68F5-B61F-4AFEA6501F71}"/>
                </a:ext>
              </a:extLst>
            </p:cNvPr>
            <p:cNvSpPr>
              <a:spLocks noChangeAspect="1" noChangeArrowheads="1"/>
            </p:cNvSpPr>
            <p:nvPr/>
          </p:nvSpPr>
          <p:spPr bwMode="auto">
            <a:xfrm>
              <a:off x="4371911" y="4118921"/>
              <a:ext cx="90000" cy="90000"/>
            </a:xfrm>
            <a:prstGeom prst="ellipse">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3600" dirty="0">
                <a:solidFill>
                  <a:schemeClr val="tx1">
                    <a:lumMod val="65000"/>
                    <a:lumOff val="35000"/>
                  </a:schemeClr>
                </a:solidFill>
                <a:latin typeface="Arial" panose="020B0604020202020204" pitchFamily="34" charset="0"/>
              </a:endParaRPr>
            </a:p>
          </p:txBody>
        </p:sp>
        <p:grpSp>
          <p:nvGrpSpPr>
            <p:cNvPr id="73" name="Group 72">
              <a:extLst>
                <a:ext uri="{FF2B5EF4-FFF2-40B4-BE49-F238E27FC236}">
                  <a16:creationId xmlns:a16="http://schemas.microsoft.com/office/drawing/2014/main" id="{DC24D645-10F3-F784-BC37-BB81BB556204}"/>
                </a:ext>
              </a:extLst>
            </p:cNvPr>
            <p:cNvGrpSpPr/>
            <p:nvPr/>
          </p:nvGrpSpPr>
          <p:grpSpPr>
            <a:xfrm>
              <a:off x="4129064" y="4388318"/>
              <a:ext cx="313200" cy="90000"/>
              <a:chOff x="3790332" y="1981084"/>
              <a:chExt cx="750536" cy="171450"/>
            </a:xfrm>
          </p:grpSpPr>
          <p:sp>
            <p:nvSpPr>
              <p:cNvPr id="74" name="Line 30">
                <a:extLst>
                  <a:ext uri="{FF2B5EF4-FFF2-40B4-BE49-F238E27FC236}">
                    <a16:creationId xmlns:a16="http://schemas.microsoft.com/office/drawing/2014/main" id="{D260106A-1EFA-3B14-458F-1C0251F6FB23}"/>
                  </a:ext>
                </a:extLst>
              </p:cNvPr>
              <p:cNvSpPr>
                <a:spLocks noChangeShapeType="1"/>
              </p:cNvSpPr>
              <p:nvPr/>
            </p:nvSpPr>
            <p:spPr bwMode="auto">
              <a:xfrm flipV="1">
                <a:off x="3790332" y="2066016"/>
                <a:ext cx="744534" cy="1586"/>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75" name="Line 43">
                <a:extLst>
                  <a:ext uri="{FF2B5EF4-FFF2-40B4-BE49-F238E27FC236}">
                    <a16:creationId xmlns:a16="http://schemas.microsoft.com/office/drawing/2014/main" id="{1D59F93F-94BB-DADB-4B52-DBA876F403E8}"/>
                  </a:ext>
                </a:extLst>
              </p:cNvPr>
              <p:cNvSpPr>
                <a:spLocks noChangeShapeType="1"/>
              </p:cNvSpPr>
              <p:nvPr/>
            </p:nvSpPr>
            <p:spPr bwMode="auto">
              <a:xfrm>
                <a:off x="3790332" y="1981084"/>
                <a:ext cx="0" cy="17145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76" name="Line 47">
                <a:extLst>
                  <a:ext uri="{FF2B5EF4-FFF2-40B4-BE49-F238E27FC236}">
                    <a16:creationId xmlns:a16="http://schemas.microsoft.com/office/drawing/2014/main" id="{A915A724-328F-F96C-F30C-0F363C700ACF}"/>
                  </a:ext>
                </a:extLst>
              </p:cNvPr>
              <p:cNvSpPr>
                <a:spLocks noChangeShapeType="1"/>
              </p:cNvSpPr>
              <p:nvPr/>
            </p:nvSpPr>
            <p:spPr bwMode="auto">
              <a:xfrm>
                <a:off x="4540868" y="1981084"/>
                <a:ext cx="0" cy="17145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sz="1200">
                  <a:solidFill>
                    <a:schemeClr val="tx1">
                      <a:lumMod val="50000"/>
                      <a:lumOff val="50000"/>
                    </a:schemeClr>
                  </a:solidFill>
                  <a:latin typeface="Arial" panose="020B0604020202020204" pitchFamily="34" charset="0"/>
                </a:endParaRPr>
              </a:p>
            </p:txBody>
          </p:sp>
        </p:grpSp>
        <p:sp>
          <p:nvSpPr>
            <p:cNvPr id="77" name="Rectangle 31">
              <a:extLst>
                <a:ext uri="{FF2B5EF4-FFF2-40B4-BE49-F238E27FC236}">
                  <a16:creationId xmlns:a16="http://schemas.microsoft.com/office/drawing/2014/main" id="{DF744187-0191-A308-A5AF-2C534E7BC6B1}"/>
                </a:ext>
              </a:extLst>
            </p:cNvPr>
            <p:cNvSpPr>
              <a:spLocks noChangeAspect="1" noChangeArrowheads="1"/>
            </p:cNvSpPr>
            <p:nvPr/>
          </p:nvSpPr>
          <p:spPr bwMode="auto">
            <a:xfrm>
              <a:off x="4258877" y="4387902"/>
              <a:ext cx="90000" cy="90000"/>
            </a:xfrm>
            <a:prstGeom prst="ellipse">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3600" dirty="0">
                <a:solidFill>
                  <a:schemeClr val="tx1">
                    <a:lumMod val="65000"/>
                    <a:lumOff val="35000"/>
                  </a:schemeClr>
                </a:solidFill>
                <a:latin typeface="Arial" panose="020B0604020202020204" pitchFamily="34" charset="0"/>
              </a:endParaRPr>
            </a:p>
          </p:txBody>
        </p:sp>
        <p:grpSp>
          <p:nvGrpSpPr>
            <p:cNvPr id="78" name="Group 77">
              <a:extLst>
                <a:ext uri="{FF2B5EF4-FFF2-40B4-BE49-F238E27FC236}">
                  <a16:creationId xmlns:a16="http://schemas.microsoft.com/office/drawing/2014/main" id="{070896C0-FBDC-2C50-0C8D-B3325A54EEB0}"/>
                </a:ext>
              </a:extLst>
            </p:cNvPr>
            <p:cNvGrpSpPr/>
            <p:nvPr/>
          </p:nvGrpSpPr>
          <p:grpSpPr>
            <a:xfrm>
              <a:off x="4481389" y="4637511"/>
              <a:ext cx="270000" cy="90000"/>
              <a:chOff x="3790332" y="1981084"/>
              <a:chExt cx="750536" cy="171450"/>
            </a:xfrm>
          </p:grpSpPr>
          <p:sp>
            <p:nvSpPr>
              <p:cNvPr id="79" name="Line 30">
                <a:extLst>
                  <a:ext uri="{FF2B5EF4-FFF2-40B4-BE49-F238E27FC236}">
                    <a16:creationId xmlns:a16="http://schemas.microsoft.com/office/drawing/2014/main" id="{38023C8B-A4C4-30C6-2C4B-6E0B38C46F43}"/>
                  </a:ext>
                </a:extLst>
              </p:cNvPr>
              <p:cNvSpPr>
                <a:spLocks noChangeShapeType="1"/>
              </p:cNvSpPr>
              <p:nvPr/>
            </p:nvSpPr>
            <p:spPr bwMode="auto">
              <a:xfrm flipV="1">
                <a:off x="3790332" y="2066016"/>
                <a:ext cx="744534" cy="1586"/>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80" name="Line 43">
                <a:extLst>
                  <a:ext uri="{FF2B5EF4-FFF2-40B4-BE49-F238E27FC236}">
                    <a16:creationId xmlns:a16="http://schemas.microsoft.com/office/drawing/2014/main" id="{B7A7AC4B-FAA0-67A0-E8B5-AEB6E57A46A7}"/>
                  </a:ext>
                </a:extLst>
              </p:cNvPr>
              <p:cNvSpPr>
                <a:spLocks noChangeShapeType="1"/>
              </p:cNvSpPr>
              <p:nvPr/>
            </p:nvSpPr>
            <p:spPr bwMode="auto">
              <a:xfrm>
                <a:off x="3790332" y="1981084"/>
                <a:ext cx="0" cy="17145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81" name="Line 47">
                <a:extLst>
                  <a:ext uri="{FF2B5EF4-FFF2-40B4-BE49-F238E27FC236}">
                    <a16:creationId xmlns:a16="http://schemas.microsoft.com/office/drawing/2014/main" id="{B2FE2BB2-33E7-6F14-7324-FF03317997AA}"/>
                  </a:ext>
                </a:extLst>
              </p:cNvPr>
              <p:cNvSpPr>
                <a:spLocks noChangeShapeType="1"/>
              </p:cNvSpPr>
              <p:nvPr/>
            </p:nvSpPr>
            <p:spPr bwMode="auto">
              <a:xfrm>
                <a:off x="4540868" y="1981084"/>
                <a:ext cx="0" cy="17145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sz="1200">
                  <a:solidFill>
                    <a:schemeClr val="tx1">
                      <a:lumMod val="50000"/>
                      <a:lumOff val="50000"/>
                    </a:schemeClr>
                  </a:solidFill>
                  <a:latin typeface="Arial" panose="020B0604020202020204" pitchFamily="34" charset="0"/>
                </a:endParaRPr>
              </a:p>
            </p:txBody>
          </p:sp>
        </p:grpSp>
        <p:sp>
          <p:nvSpPr>
            <p:cNvPr id="82" name="Rectangle 31">
              <a:extLst>
                <a:ext uri="{FF2B5EF4-FFF2-40B4-BE49-F238E27FC236}">
                  <a16:creationId xmlns:a16="http://schemas.microsoft.com/office/drawing/2014/main" id="{27C8499E-A960-D121-D8F5-365ECAA4D0F9}"/>
                </a:ext>
              </a:extLst>
            </p:cNvPr>
            <p:cNvSpPr>
              <a:spLocks noChangeAspect="1" noChangeArrowheads="1"/>
            </p:cNvSpPr>
            <p:nvPr/>
          </p:nvSpPr>
          <p:spPr bwMode="auto">
            <a:xfrm>
              <a:off x="4586752" y="4637095"/>
              <a:ext cx="90000" cy="90000"/>
            </a:xfrm>
            <a:prstGeom prst="ellipse">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3600" dirty="0">
                <a:solidFill>
                  <a:schemeClr val="tx1">
                    <a:lumMod val="65000"/>
                    <a:lumOff val="35000"/>
                  </a:schemeClr>
                </a:solidFill>
                <a:latin typeface="Arial" panose="020B0604020202020204" pitchFamily="34" charset="0"/>
              </a:endParaRPr>
            </a:p>
          </p:txBody>
        </p:sp>
        <p:grpSp>
          <p:nvGrpSpPr>
            <p:cNvPr id="83" name="Group 82">
              <a:extLst>
                <a:ext uri="{FF2B5EF4-FFF2-40B4-BE49-F238E27FC236}">
                  <a16:creationId xmlns:a16="http://schemas.microsoft.com/office/drawing/2014/main" id="{99638453-E0AD-88AF-601D-7CBD7DE93A06}"/>
                </a:ext>
              </a:extLst>
            </p:cNvPr>
            <p:cNvGrpSpPr/>
            <p:nvPr/>
          </p:nvGrpSpPr>
          <p:grpSpPr>
            <a:xfrm>
              <a:off x="3763362" y="4895960"/>
              <a:ext cx="288000" cy="90000"/>
              <a:chOff x="3790332" y="1981084"/>
              <a:chExt cx="750536" cy="171450"/>
            </a:xfrm>
          </p:grpSpPr>
          <p:sp>
            <p:nvSpPr>
              <p:cNvPr id="84" name="Line 30">
                <a:extLst>
                  <a:ext uri="{FF2B5EF4-FFF2-40B4-BE49-F238E27FC236}">
                    <a16:creationId xmlns:a16="http://schemas.microsoft.com/office/drawing/2014/main" id="{9769B509-F1EE-B648-6FFE-0A52438FC1D5}"/>
                  </a:ext>
                </a:extLst>
              </p:cNvPr>
              <p:cNvSpPr>
                <a:spLocks noChangeShapeType="1"/>
              </p:cNvSpPr>
              <p:nvPr/>
            </p:nvSpPr>
            <p:spPr bwMode="auto">
              <a:xfrm flipV="1">
                <a:off x="3790332" y="2066016"/>
                <a:ext cx="744534" cy="1586"/>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85" name="Line 43">
                <a:extLst>
                  <a:ext uri="{FF2B5EF4-FFF2-40B4-BE49-F238E27FC236}">
                    <a16:creationId xmlns:a16="http://schemas.microsoft.com/office/drawing/2014/main" id="{85FEB25A-96D8-1F67-BBB0-E3D3B5927B93}"/>
                  </a:ext>
                </a:extLst>
              </p:cNvPr>
              <p:cNvSpPr>
                <a:spLocks noChangeShapeType="1"/>
              </p:cNvSpPr>
              <p:nvPr/>
            </p:nvSpPr>
            <p:spPr bwMode="auto">
              <a:xfrm>
                <a:off x="3790332" y="1981084"/>
                <a:ext cx="0" cy="17145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86" name="Line 47">
                <a:extLst>
                  <a:ext uri="{FF2B5EF4-FFF2-40B4-BE49-F238E27FC236}">
                    <a16:creationId xmlns:a16="http://schemas.microsoft.com/office/drawing/2014/main" id="{29EC2000-FC90-9BB9-C932-942D68829A20}"/>
                  </a:ext>
                </a:extLst>
              </p:cNvPr>
              <p:cNvSpPr>
                <a:spLocks noChangeShapeType="1"/>
              </p:cNvSpPr>
              <p:nvPr/>
            </p:nvSpPr>
            <p:spPr bwMode="auto">
              <a:xfrm>
                <a:off x="4540868" y="1981084"/>
                <a:ext cx="0" cy="17145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sz="1200">
                  <a:solidFill>
                    <a:schemeClr val="tx1">
                      <a:lumMod val="50000"/>
                      <a:lumOff val="50000"/>
                    </a:schemeClr>
                  </a:solidFill>
                  <a:latin typeface="Arial" panose="020B0604020202020204" pitchFamily="34" charset="0"/>
                </a:endParaRPr>
              </a:p>
            </p:txBody>
          </p:sp>
        </p:grpSp>
        <p:sp>
          <p:nvSpPr>
            <p:cNvPr id="87" name="Rectangle 31">
              <a:extLst>
                <a:ext uri="{FF2B5EF4-FFF2-40B4-BE49-F238E27FC236}">
                  <a16:creationId xmlns:a16="http://schemas.microsoft.com/office/drawing/2014/main" id="{6D4D9F6A-2CCC-7AB0-5231-4CFCE82D75A9}"/>
                </a:ext>
              </a:extLst>
            </p:cNvPr>
            <p:cNvSpPr>
              <a:spLocks noChangeAspect="1" noChangeArrowheads="1"/>
            </p:cNvSpPr>
            <p:nvPr/>
          </p:nvSpPr>
          <p:spPr bwMode="auto">
            <a:xfrm>
              <a:off x="3824715" y="4895544"/>
              <a:ext cx="90000" cy="90000"/>
            </a:xfrm>
            <a:prstGeom prst="ellipse">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3600" dirty="0">
                <a:solidFill>
                  <a:schemeClr val="tx1">
                    <a:lumMod val="65000"/>
                    <a:lumOff val="35000"/>
                  </a:schemeClr>
                </a:solidFill>
                <a:latin typeface="Arial" panose="020B0604020202020204" pitchFamily="34" charset="0"/>
              </a:endParaRPr>
            </a:p>
          </p:txBody>
        </p:sp>
        <p:grpSp>
          <p:nvGrpSpPr>
            <p:cNvPr id="88" name="Group 87">
              <a:extLst>
                <a:ext uri="{FF2B5EF4-FFF2-40B4-BE49-F238E27FC236}">
                  <a16:creationId xmlns:a16="http://schemas.microsoft.com/office/drawing/2014/main" id="{BD948FD1-4870-2891-64CE-6DD9282D64C1}"/>
                </a:ext>
              </a:extLst>
            </p:cNvPr>
            <p:cNvGrpSpPr/>
            <p:nvPr/>
          </p:nvGrpSpPr>
          <p:grpSpPr>
            <a:xfrm>
              <a:off x="4310429" y="5162358"/>
              <a:ext cx="288000" cy="90000"/>
              <a:chOff x="3790332" y="1981084"/>
              <a:chExt cx="750536" cy="171450"/>
            </a:xfrm>
          </p:grpSpPr>
          <p:sp>
            <p:nvSpPr>
              <p:cNvPr id="89" name="Line 30">
                <a:extLst>
                  <a:ext uri="{FF2B5EF4-FFF2-40B4-BE49-F238E27FC236}">
                    <a16:creationId xmlns:a16="http://schemas.microsoft.com/office/drawing/2014/main" id="{799645FA-D87F-3470-FDEB-E7F84B981B58}"/>
                  </a:ext>
                </a:extLst>
              </p:cNvPr>
              <p:cNvSpPr>
                <a:spLocks noChangeShapeType="1"/>
              </p:cNvSpPr>
              <p:nvPr/>
            </p:nvSpPr>
            <p:spPr bwMode="auto">
              <a:xfrm flipV="1">
                <a:off x="3790332" y="2066016"/>
                <a:ext cx="744534" cy="1586"/>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90" name="Line 43">
                <a:extLst>
                  <a:ext uri="{FF2B5EF4-FFF2-40B4-BE49-F238E27FC236}">
                    <a16:creationId xmlns:a16="http://schemas.microsoft.com/office/drawing/2014/main" id="{5564FC10-ACBE-1D9A-01EF-2B2C1EC89C6E}"/>
                  </a:ext>
                </a:extLst>
              </p:cNvPr>
              <p:cNvSpPr>
                <a:spLocks noChangeShapeType="1"/>
              </p:cNvSpPr>
              <p:nvPr/>
            </p:nvSpPr>
            <p:spPr bwMode="auto">
              <a:xfrm>
                <a:off x="3790332" y="1981084"/>
                <a:ext cx="0" cy="17145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91" name="Line 47">
                <a:extLst>
                  <a:ext uri="{FF2B5EF4-FFF2-40B4-BE49-F238E27FC236}">
                    <a16:creationId xmlns:a16="http://schemas.microsoft.com/office/drawing/2014/main" id="{69CA2D56-0D3F-CBEA-790A-8C85804337FC}"/>
                  </a:ext>
                </a:extLst>
              </p:cNvPr>
              <p:cNvSpPr>
                <a:spLocks noChangeShapeType="1"/>
              </p:cNvSpPr>
              <p:nvPr/>
            </p:nvSpPr>
            <p:spPr bwMode="auto">
              <a:xfrm>
                <a:off x="4540868" y="1981084"/>
                <a:ext cx="0" cy="17145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sz="1200">
                  <a:solidFill>
                    <a:schemeClr val="tx1">
                      <a:lumMod val="50000"/>
                      <a:lumOff val="50000"/>
                    </a:schemeClr>
                  </a:solidFill>
                  <a:latin typeface="Arial" panose="020B0604020202020204" pitchFamily="34" charset="0"/>
                </a:endParaRPr>
              </a:p>
            </p:txBody>
          </p:sp>
        </p:grpSp>
        <p:sp>
          <p:nvSpPr>
            <p:cNvPr id="92" name="Rectangle 31">
              <a:extLst>
                <a:ext uri="{FF2B5EF4-FFF2-40B4-BE49-F238E27FC236}">
                  <a16:creationId xmlns:a16="http://schemas.microsoft.com/office/drawing/2014/main" id="{4A5DBA14-7E3B-6B55-C2ED-AF592ECA5E66}"/>
                </a:ext>
              </a:extLst>
            </p:cNvPr>
            <p:cNvSpPr>
              <a:spLocks noChangeAspect="1" noChangeArrowheads="1"/>
            </p:cNvSpPr>
            <p:nvPr/>
          </p:nvSpPr>
          <p:spPr bwMode="auto">
            <a:xfrm>
              <a:off x="4406012" y="5161942"/>
              <a:ext cx="90000" cy="90000"/>
            </a:xfrm>
            <a:prstGeom prst="ellipse">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3600" dirty="0">
                <a:solidFill>
                  <a:schemeClr val="tx1">
                    <a:lumMod val="65000"/>
                    <a:lumOff val="35000"/>
                  </a:schemeClr>
                </a:solidFill>
                <a:latin typeface="Arial" panose="020B0604020202020204" pitchFamily="34" charset="0"/>
              </a:endParaRPr>
            </a:p>
          </p:txBody>
        </p:sp>
      </p:grpSp>
      <p:sp>
        <p:nvSpPr>
          <p:cNvPr id="4" name="TextBox 1">
            <a:extLst>
              <a:ext uri="{FF2B5EF4-FFF2-40B4-BE49-F238E27FC236}">
                <a16:creationId xmlns:a16="http://schemas.microsoft.com/office/drawing/2014/main" id="{29B7EE05-6967-5541-0E5D-BC332702B715}"/>
              </a:ext>
            </a:extLst>
          </p:cNvPr>
          <p:cNvSpPr txBox="1"/>
          <p:nvPr/>
        </p:nvSpPr>
        <p:spPr>
          <a:xfrm>
            <a:off x="408978" y="6062986"/>
            <a:ext cx="6091732" cy="246221"/>
          </a:xfrm>
          <a:prstGeom prst="rect">
            <a:avLst/>
          </a:prstGeom>
          <a:noFill/>
        </p:spPr>
        <p:txBody>
          <a:bodyPr wrap="none" rtlCol="0">
            <a:spAutoFit/>
          </a:bodyPr>
          <a:lstStyle/>
          <a:p>
            <a:r>
              <a:rPr lang="en-US" sz="1000" dirty="0">
                <a:solidFill>
                  <a:schemeClr val="tx2"/>
                </a:solidFill>
                <a:latin typeface="Arial" panose="020B0604020202020204" pitchFamily="34" charset="0"/>
              </a:rPr>
              <a:t>DPN, diabetic peripheral neuropathy; pDPN, painful diabetic peripheral neuropathy; T2D, type 2 diabetes.</a:t>
            </a:r>
          </a:p>
        </p:txBody>
      </p:sp>
      <p:sp>
        <p:nvSpPr>
          <p:cNvPr id="5" name="TextBox 4">
            <a:extLst>
              <a:ext uri="{FF2B5EF4-FFF2-40B4-BE49-F238E27FC236}">
                <a16:creationId xmlns:a16="http://schemas.microsoft.com/office/drawing/2014/main" id="{07DDF3EB-11E5-0F80-8019-72BAC1257FF5}"/>
              </a:ext>
            </a:extLst>
          </p:cNvPr>
          <p:cNvSpPr txBox="1"/>
          <p:nvPr/>
        </p:nvSpPr>
        <p:spPr>
          <a:xfrm>
            <a:off x="5766422" y="1402481"/>
            <a:ext cx="699230" cy="276999"/>
          </a:xfrm>
          <a:prstGeom prst="rect">
            <a:avLst/>
          </a:prstGeom>
          <a:noFill/>
        </p:spPr>
        <p:txBody>
          <a:bodyPr wrap="none" rtlCol="0">
            <a:spAutoFit/>
          </a:bodyPr>
          <a:lstStyle/>
          <a:p>
            <a:r>
              <a:rPr lang="en-US" sz="1200" dirty="0"/>
              <a:t>n=3021</a:t>
            </a:r>
          </a:p>
        </p:txBody>
      </p:sp>
    </p:spTree>
    <p:extLst>
      <p:ext uri="{BB962C8B-B14F-4D97-AF65-F5344CB8AC3E}">
        <p14:creationId xmlns:p14="http://schemas.microsoft.com/office/powerpoint/2010/main" val="313427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22">
            <a:extLst>
              <a:ext uri="{FF2B5EF4-FFF2-40B4-BE49-F238E27FC236}">
                <a16:creationId xmlns:a16="http://schemas.microsoft.com/office/drawing/2014/main" id="{EC39909A-FB27-7351-AE81-FF2F2BE3B33A}"/>
              </a:ext>
            </a:extLst>
          </p:cNvPr>
          <p:cNvGraphicFramePr>
            <a:graphicFrameLocks noChangeAspect="1"/>
          </p:cNvGraphicFramePr>
          <p:nvPr>
            <p:extLst>
              <p:ext uri="{D42A27DB-BD31-4B8C-83A1-F6EECF244321}">
                <p14:modId xmlns:p14="http://schemas.microsoft.com/office/powerpoint/2010/main" val="506168678"/>
              </p:ext>
            </p:extLst>
          </p:nvPr>
        </p:nvGraphicFramePr>
        <p:xfrm>
          <a:off x="9176738" y="3386716"/>
          <a:ext cx="1582598" cy="287037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Object 22">
            <a:extLst>
              <a:ext uri="{FF2B5EF4-FFF2-40B4-BE49-F238E27FC236}">
                <a16:creationId xmlns:a16="http://schemas.microsoft.com/office/drawing/2014/main" id="{CA481A64-49A4-EF7C-D37D-56EC30104C69}"/>
              </a:ext>
            </a:extLst>
          </p:cNvPr>
          <p:cNvGraphicFramePr>
            <a:graphicFrameLocks noChangeAspect="1"/>
          </p:cNvGraphicFramePr>
          <p:nvPr>
            <p:extLst>
              <p:ext uri="{D42A27DB-BD31-4B8C-83A1-F6EECF244321}">
                <p14:modId xmlns:p14="http://schemas.microsoft.com/office/powerpoint/2010/main" val="3390758593"/>
              </p:ext>
            </p:extLst>
          </p:nvPr>
        </p:nvGraphicFramePr>
        <p:xfrm>
          <a:off x="2821923" y="3354737"/>
          <a:ext cx="1582598" cy="2870379"/>
        </p:xfrm>
        <a:graphic>
          <a:graphicData uri="http://schemas.openxmlformats.org/drawingml/2006/chart">
            <c:chart xmlns:c="http://schemas.openxmlformats.org/drawingml/2006/chart" xmlns:r="http://schemas.openxmlformats.org/officeDocument/2006/relationships" r:id="rId4"/>
          </a:graphicData>
        </a:graphic>
      </p:graphicFrame>
      <p:sp>
        <p:nvSpPr>
          <p:cNvPr id="2" name="Footer Placeholder 1">
            <a:extLst>
              <a:ext uri="{FF2B5EF4-FFF2-40B4-BE49-F238E27FC236}">
                <a16:creationId xmlns:a16="http://schemas.microsoft.com/office/drawing/2014/main" id="{AC281852-25D3-F7D1-DF5D-2984B583C686}"/>
              </a:ext>
            </a:extLst>
          </p:cNvPr>
          <p:cNvSpPr>
            <a:spLocks noGrp="1"/>
          </p:cNvSpPr>
          <p:nvPr>
            <p:ph type="ftr" sz="quarter" idx="10"/>
          </p:nvPr>
        </p:nvSpPr>
        <p:spPr>
          <a:xfrm>
            <a:off x="421206" y="6355442"/>
            <a:ext cx="10107095" cy="327037"/>
          </a:xfrm>
        </p:spPr>
        <p:txBody>
          <a:bodyPr/>
          <a:lstStyle/>
          <a:p>
            <a:pPr>
              <a:defRPr/>
            </a:pPr>
            <a:r>
              <a:rPr lang="en-US" dirty="0"/>
              <a:t>1. Ang L, et al. </a:t>
            </a:r>
            <a:r>
              <a:rPr lang="en-US" i="1" dirty="0"/>
              <a:t>Curr Diab Rep. </a:t>
            </a:r>
            <a:r>
              <a:rPr lang="en-US" dirty="0"/>
              <a:t>2014;14(9):528. </a:t>
            </a:r>
          </a:p>
          <a:p>
            <a:pPr>
              <a:defRPr/>
            </a:pPr>
            <a:r>
              <a:rPr lang="en-US" sz="900" dirty="0"/>
              <a:t>2. Callaghan BC, </a:t>
            </a:r>
            <a:r>
              <a:rPr lang="en-US" dirty="0"/>
              <a:t>et al</a:t>
            </a:r>
            <a:r>
              <a:rPr lang="en-US" sz="900" dirty="0"/>
              <a:t>. </a:t>
            </a:r>
            <a:r>
              <a:rPr lang="en-US" sz="900" i="1" dirty="0"/>
              <a:t>Cochrane Database Syst Rev</a:t>
            </a:r>
            <a:r>
              <a:rPr lang="en-US" sz="900" dirty="0"/>
              <a:t>. 2012;6(6):CD007543. </a:t>
            </a:r>
          </a:p>
        </p:txBody>
      </p:sp>
      <p:sp>
        <p:nvSpPr>
          <p:cNvPr id="129029" name="TextBox 6"/>
          <p:cNvSpPr txBox="1">
            <a:spLocks noChangeArrowheads="1"/>
          </p:cNvSpPr>
          <p:nvPr/>
        </p:nvSpPr>
        <p:spPr bwMode="auto">
          <a:xfrm>
            <a:off x="2780210" y="1042953"/>
            <a:ext cx="1825580" cy="987504"/>
          </a:xfrm>
          <a:prstGeom prst="roundRect">
            <a:avLst/>
          </a:prstGeom>
          <a:solidFill>
            <a:schemeClr val="tx1">
              <a:lumMod val="50000"/>
              <a:lumOff val="50000"/>
              <a:alpha val="10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600" b="1">
                <a:solidFill>
                  <a:schemeClr val="tx1"/>
                </a:solidFill>
                <a:latin typeface="Arial" charset="0"/>
                <a:ea typeface="ＭＳ Ｐゴシック" charset="0"/>
                <a:cs typeface="ＭＳ Ｐゴシック" charset="0"/>
              </a:defRPr>
            </a:lvl1pPr>
            <a:lvl2pPr marL="742950" indent="-285750">
              <a:defRPr sz="3600" b="1">
                <a:solidFill>
                  <a:schemeClr val="tx1"/>
                </a:solidFill>
                <a:latin typeface="Arial" charset="0"/>
                <a:ea typeface="ＭＳ Ｐゴシック" charset="0"/>
              </a:defRPr>
            </a:lvl2pPr>
            <a:lvl3pPr marL="1143000" indent="-228600">
              <a:defRPr sz="3600" b="1">
                <a:solidFill>
                  <a:schemeClr val="tx1"/>
                </a:solidFill>
                <a:latin typeface="Arial" charset="0"/>
                <a:ea typeface="ＭＳ Ｐゴシック" charset="0"/>
              </a:defRPr>
            </a:lvl3pPr>
            <a:lvl4pPr marL="1600200" indent="-228600">
              <a:defRPr sz="3600" b="1">
                <a:solidFill>
                  <a:schemeClr val="tx1"/>
                </a:solidFill>
                <a:latin typeface="Arial" charset="0"/>
                <a:ea typeface="ＭＳ Ｐゴシック" charset="0"/>
              </a:defRPr>
            </a:lvl4pPr>
            <a:lvl5pPr marL="2057400" indent="-228600">
              <a:defRPr sz="3600" b="1">
                <a:solidFill>
                  <a:schemeClr val="tx1"/>
                </a:solidFill>
                <a:latin typeface="Arial" charset="0"/>
                <a:ea typeface="ＭＳ Ｐゴシック" charset="0"/>
              </a:defRPr>
            </a:lvl5pPr>
            <a:lvl6pPr marL="2514600" indent="-228600" eaLnBrk="0" fontAlgn="base" hangingPunct="0">
              <a:spcBef>
                <a:spcPct val="0"/>
              </a:spcBef>
              <a:spcAft>
                <a:spcPct val="0"/>
              </a:spcAft>
              <a:defRPr sz="3600" b="1">
                <a:solidFill>
                  <a:schemeClr val="tx1"/>
                </a:solidFill>
                <a:latin typeface="Arial" charset="0"/>
                <a:ea typeface="ＭＳ Ｐゴシック" charset="0"/>
              </a:defRPr>
            </a:lvl6pPr>
            <a:lvl7pPr marL="2971800" indent="-228600" eaLnBrk="0" fontAlgn="base" hangingPunct="0">
              <a:spcBef>
                <a:spcPct val="0"/>
              </a:spcBef>
              <a:spcAft>
                <a:spcPct val="0"/>
              </a:spcAft>
              <a:defRPr sz="3600" b="1">
                <a:solidFill>
                  <a:schemeClr val="tx1"/>
                </a:solidFill>
                <a:latin typeface="Arial" charset="0"/>
                <a:ea typeface="ＭＳ Ｐゴシック" charset="0"/>
              </a:defRPr>
            </a:lvl7pPr>
            <a:lvl8pPr marL="3429000" indent="-228600" eaLnBrk="0" fontAlgn="base" hangingPunct="0">
              <a:spcBef>
                <a:spcPct val="0"/>
              </a:spcBef>
              <a:spcAft>
                <a:spcPct val="0"/>
              </a:spcAft>
              <a:defRPr sz="3600" b="1">
                <a:solidFill>
                  <a:schemeClr val="tx1"/>
                </a:solidFill>
                <a:latin typeface="Arial" charset="0"/>
                <a:ea typeface="ＭＳ Ｐゴシック" charset="0"/>
              </a:defRPr>
            </a:lvl8pPr>
            <a:lvl9pPr marL="3886200" indent="-228600" eaLnBrk="0" fontAlgn="base" hangingPunct="0">
              <a:spcBef>
                <a:spcPct val="0"/>
              </a:spcBef>
              <a:spcAft>
                <a:spcPct val="0"/>
              </a:spcAft>
              <a:defRPr sz="3600" b="1">
                <a:solidFill>
                  <a:schemeClr val="tx1"/>
                </a:solidFill>
                <a:latin typeface="Arial" charset="0"/>
                <a:ea typeface="ＭＳ Ｐゴシック" charset="0"/>
              </a:defRPr>
            </a:lvl9pPr>
          </a:lstStyle>
          <a:p>
            <a:pPr algn="ctr" eaLnBrk="1" hangingPunct="1"/>
            <a:r>
              <a:rPr lang="en-GB" b="0" dirty="0">
                <a:solidFill>
                  <a:schemeClr val="tx1">
                    <a:lumMod val="65000"/>
                    <a:lumOff val="35000"/>
                  </a:schemeClr>
                </a:solidFill>
                <a:latin typeface="Arial" panose="020B0604020202020204" pitchFamily="34" charset="0"/>
              </a:rPr>
              <a:t>Type 1</a:t>
            </a:r>
            <a:r>
              <a:rPr lang="en-GB" b="0" baseline="30000" dirty="0">
                <a:solidFill>
                  <a:schemeClr val="tx1">
                    <a:lumMod val="65000"/>
                    <a:lumOff val="35000"/>
                  </a:schemeClr>
                </a:solidFill>
                <a:latin typeface="Arial" panose="020B0604020202020204" pitchFamily="34" charset="0"/>
              </a:rPr>
              <a:t>2</a:t>
            </a:r>
          </a:p>
          <a:p>
            <a:pPr algn="ctr" eaLnBrk="1" hangingPunct="1"/>
            <a:r>
              <a:rPr lang="en-GB" sz="1600" b="0" dirty="0">
                <a:solidFill>
                  <a:schemeClr val="tx1">
                    <a:lumMod val="65000"/>
                    <a:lumOff val="35000"/>
                  </a:schemeClr>
                </a:solidFill>
                <a:latin typeface="Arial" panose="020B0604020202020204" pitchFamily="34" charset="0"/>
              </a:rPr>
              <a:t>n=1228</a:t>
            </a:r>
          </a:p>
        </p:txBody>
      </p:sp>
      <p:sp>
        <p:nvSpPr>
          <p:cNvPr id="129030" name="TextBox 7"/>
          <p:cNvSpPr txBox="1">
            <a:spLocks noChangeArrowheads="1"/>
          </p:cNvSpPr>
          <p:nvPr/>
        </p:nvSpPr>
        <p:spPr bwMode="auto">
          <a:xfrm>
            <a:off x="7937569" y="1057434"/>
            <a:ext cx="1825580" cy="987504"/>
          </a:xfrm>
          <a:prstGeom prst="roundRect">
            <a:avLst/>
          </a:prstGeom>
          <a:solidFill>
            <a:schemeClr val="tx1">
              <a:lumMod val="50000"/>
              <a:lumOff val="50000"/>
              <a:alpha val="10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600" b="1">
                <a:solidFill>
                  <a:schemeClr val="tx1"/>
                </a:solidFill>
                <a:latin typeface="Arial" charset="0"/>
                <a:ea typeface="ＭＳ Ｐゴシック" charset="0"/>
                <a:cs typeface="ＭＳ Ｐゴシック" charset="0"/>
              </a:defRPr>
            </a:lvl1pPr>
            <a:lvl2pPr marL="742950" indent="-285750">
              <a:defRPr sz="3600" b="1">
                <a:solidFill>
                  <a:schemeClr val="tx1"/>
                </a:solidFill>
                <a:latin typeface="Arial" charset="0"/>
                <a:ea typeface="ＭＳ Ｐゴシック" charset="0"/>
              </a:defRPr>
            </a:lvl2pPr>
            <a:lvl3pPr marL="1143000" indent="-228600">
              <a:defRPr sz="3600" b="1">
                <a:solidFill>
                  <a:schemeClr val="tx1"/>
                </a:solidFill>
                <a:latin typeface="Arial" charset="0"/>
                <a:ea typeface="ＭＳ Ｐゴシック" charset="0"/>
              </a:defRPr>
            </a:lvl3pPr>
            <a:lvl4pPr marL="1600200" indent="-228600">
              <a:defRPr sz="3600" b="1">
                <a:solidFill>
                  <a:schemeClr val="tx1"/>
                </a:solidFill>
                <a:latin typeface="Arial" charset="0"/>
                <a:ea typeface="ＭＳ Ｐゴシック" charset="0"/>
              </a:defRPr>
            </a:lvl4pPr>
            <a:lvl5pPr marL="2057400" indent="-228600">
              <a:defRPr sz="3600" b="1">
                <a:solidFill>
                  <a:schemeClr val="tx1"/>
                </a:solidFill>
                <a:latin typeface="Arial" charset="0"/>
                <a:ea typeface="ＭＳ Ｐゴシック" charset="0"/>
              </a:defRPr>
            </a:lvl5pPr>
            <a:lvl6pPr marL="2514600" indent="-228600" eaLnBrk="0" fontAlgn="base" hangingPunct="0">
              <a:spcBef>
                <a:spcPct val="0"/>
              </a:spcBef>
              <a:spcAft>
                <a:spcPct val="0"/>
              </a:spcAft>
              <a:defRPr sz="3600" b="1">
                <a:solidFill>
                  <a:schemeClr val="tx1"/>
                </a:solidFill>
                <a:latin typeface="Arial" charset="0"/>
                <a:ea typeface="ＭＳ Ｐゴシック" charset="0"/>
              </a:defRPr>
            </a:lvl6pPr>
            <a:lvl7pPr marL="2971800" indent="-228600" eaLnBrk="0" fontAlgn="base" hangingPunct="0">
              <a:spcBef>
                <a:spcPct val="0"/>
              </a:spcBef>
              <a:spcAft>
                <a:spcPct val="0"/>
              </a:spcAft>
              <a:defRPr sz="3600" b="1">
                <a:solidFill>
                  <a:schemeClr val="tx1"/>
                </a:solidFill>
                <a:latin typeface="Arial" charset="0"/>
                <a:ea typeface="ＭＳ Ｐゴシック" charset="0"/>
              </a:defRPr>
            </a:lvl7pPr>
            <a:lvl8pPr marL="3429000" indent="-228600" eaLnBrk="0" fontAlgn="base" hangingPunct="0">
              <a:spcBef>
                <a:spcPct val="0"/>
              </a:spcBef>
              <a:spcAft>
                <a:spcPct val="0"/>
              </a:spcAft>
              <a:defRPr sz="3600" b="1">
                <a:solidFill>
                  <a:schemeClr val="tx1"/>
                </a:solidFill>
                <a:latin typeface="Arial" charset="0"/>
                <a:ea typeface="ＭＳ Ｐゴシック" charset="0"/>
              </a:defRPr>
            </a:lvl8pPr>
            <a:lvl9pPr marL="3886200" indent="-228600" eaLnBrk="0" fontAlgn="base" hangingPunct="0">
              <a:spcBef>
                <a:spcPct val="0"/>
              </a:spcBef>
              <a:spcAft>
                <a:spcPct val="0"/>
              </a:spcAft>
              <a:defRPr sz="3600" b="1">
                <a:solidFill>
                  <a:schemeClr val="tx1"/>
                </a:solidFill>
                <a:latin typeface="Arial" charset="0"/>
                <a:ea typeface="ＭＳ Ｐゴシック" charset="0"/>
              </a:defRPr>
            </a:lvl9pPr>
          </a:lstStyle>
          <a:p>
            <a:pPr algn="ctr" eaLnBrk="1" hangingPunct="1"/>
            <a:r>
              <a:rPr lang="en-GB" b="0" dirty="0">
                <a:solidFill>
                  <a:schemeClr val="tx1">
                    <a:lumMod val="65000"/>
                    <a:lumOff val="35000"/>
                  </a:schemeClr>
                </a:solidFill>
                <a:latin typeface="Arial" panose="020B0604020202020204" pitchFamily="34" charset="0"/>
              </a:rPr>
              <a:t>Type 2</a:t>
            </a:r>
            <a:r>
              <a:rPr lang="en-GB" b="0" baseline="30000" dirty="0">
                <a:solidFill>
                  <a:schemeClr val="tx1">
                    <a:lumMod val="65000"/>
                    <a:lumOff val="35000"/>
                  </a:schemeClr>
                </a:solidFill>
                <a:latin typeface="Arial" panose="020B0604020202020204" pitchFamily="34" charset="0"/>
              </a:rPr>
              <a:t>2</a:t>
            </a:r>
          </a:p>
          <a:p>
            <a:pPr algn="ctr" eaLnBrk="1" hangingPunct="1"/>
            <a:r>
              <a:rPr lang="en-GB" sz="1600" b="0" dirty="0">
                <a:solidFill>
                  <a:schemeClr val="tx1">
                    <a:lumMod val="65000"/>
                    <a:lumOff val="35000"/>
                  </a:schemeClr>
                </a:solidFill>
                <a:latin typeface="Arial" panose="020B0604020202020204" pitchFamily="34" charset="0"/>
              </a:rPr>
              <a:t>n=6669</a:t>
            </a:r>
          </a:p>
        </p:txBody>
      </p:sp>
      <p:sp>
        <p:nvSpPr>
          <p:cNvPr id="129033" name="TextBox 13"/>
          <p:cNvSpPr txBox="1">
            <a:spLocks noChangeArrowheads="1"/>
          </p:cNvSpPr>
          <p:nvPr/>
        </p:nvSpPr>
        <p:spPr bwMode="auto">
          <a:xfrm>
            <a:off x="10192927" y="4808218"/>
            <a:ext cx="381836"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600" b="1">
                <a:solidFill>
                  <a:schemeClr val="tx1"/>
                </a:solidFill>
                <a:latin typeface="Arial" charset="0"/>
                <a:ea typeface="ＭＳ Ｐゴシック" charset="0"/>
                <a:cs typeface="ＭＳ Ｐゴシック" charset="0"/>
              </a:defRPr>
            </a:lvl1pPr>
            <a:lvl2pPr marL="742950" indent="-285750">
              <a:defRPr sz="3600" b="1">
                <a:solidFill>
                  <a:schemeClr val="tx1"/>
                </a:solidFill>
                <a:latin typeface="Arial" charset="0"/>
                <a:ea typeface="ＭＳ Ｐゴシック" charset="0"/>
              </a:defRPr>
            </a:lvl2pPr>
            <a:lvl3pPr marL="1143000" indent="-228600">
              <a:defRPr sz="3600" b="1">
                <a:solidFill>
                  <a:schemeClr val="tx1"/>
                </a:solidFill>
                <a:latin typeface="Arial" charset="0"/>
                <a:ea typeface="ＭＳ Ｐゴシック" charset="0"/>
              </a:defRPr>
            </a:lvl3pPr>
            <a:lvl4pPr marL="1600200" indent="-228600">
              <a:defRPr sz="3600" b="1">
                <a:solidFill>
                  <a:schemeClr val="tx1"/>
                </a:solidFill>
                <a:latin typeface="Arial" charset="0"/>
                <a:ea typeface="ＭＳ Ｐゴシック" charset="0"/>
              </a:defRPr>
            </a:lvl4pPr>
            <a:lvl5pPr marL="2057400" indent="-228600">
              <a:defRPr sz="3600" b="1">
                <a:solidFill>
                  <a:schemeClr val="tx1"/>
                </a:solidFill>
                <a:latin typeface="Arial" charset="0"/>
                <a:ea typeface="ＭＳ Ｐゴシック" charset="0"/>
              </a:defRPr>
            </a:lvl5pPr>
            <a:lvl6pPr marL="2514600" indent="-228600" eaLnBrk="0" fontAlgn="base" hangingPunct="0">
              <a:spcBef>
                <a:spcPct val="0"/>
              </a:spcBef>
              <a:spcAft>
                <a:spcPct val="0"/>
              </a:spcAft>
              <a:defRPr sz="3600" b="1">
                <a:solidFill>
                  <a:schemeClr val="tx1"/>
                </a:solidFill>
                <a:latin typeface="Arial" charset="0"/>
                <a:ea typeface="ＭＳ Ｐゴシック" charset="0"/>
              </a:defRPr>
            </a:lvl6pPr>
            <a:lvl7pPr marL="2971800" indent="-228600" eaLnBrk="0" fontAlgn="base" hangingPunct="0">
              <a:spcBef>
                <a:spcPct val="0"/>
              </a:spcBef>
              <a:spcAft>
                <a:spcPct val="0"/>
              </a:spcAft>
              <a:defRPr sz="3600" b="1">
                <a:solidFill>
                  <a:schemeClr val="tx1"/>
                </a:solidFill>
                <a:latin typeface="Arial" charset="0"/>
                <a:ea typeface="ＭＳ Ｐゴシック" charset="0"/>
              </a:defRPr>
            </a:lvl7pPr>
            <a:lvl8pPr marL="3429000" indent="-228600" eaLnBrk="0" fontAlgn="base" hangingPunct="0">
              <a:spcBef>
                <a:spcPct val="0"/>
              </a:spcBef>
              <a:spcAft>
                <a:spcPct val="0"/>
              </a:spcAft>
              <a:defRPr sz="3600" b="1">
                <a:solidFill>
                  <a:schemeClr val="tx1"/>
                </a:solidFill>
                <a:latin typeface="Arial" charset="0"/>
                <a:ea typeface="ＭＳ Ｐゴシック" charset="0"/>
              </a:defRPr>
            </a:lvl8pPr>
            <a:lvl9pPr marL="3886200" indent="-228600" eaLnBrk="0" fontAlgn="base" hangingPunct="0">
              <a:spcBef>
                <a:spcPct val="0"/>
              </a:spcBef>
              <a:spcAft>
                <a:spcPct val="0"/>
              </a:spcAft>
              <a:defRPr sz="3600" b="1">
                <a:solidFill>
                  <a:schemeClr val="tx1"/>
                </a:solidFill>
                <a:latin typeface="Arial" charset="0"/>
                <a:ea typeface="ＭＳ Ｐゴシック" charset="0"/>
              </a:defRPr>
            </a:lvl9pPr>
          </a:lstStyle>
          <a:p>
            <a:pPr eaLnBrk="1" hangingPunct="1"/>
            <a:r>
              <a:rPr lang="en-GB" sz="1100" b="0" dirty="0">
                <a:latin typeface="Arial" panose="020B0604020202020204" pitchFamily="34" charset="0"/>
              </a:rPr>
              <a:t>NS</a:t>
            </a:r>
          </a:p>
        </p:txBody>
      </p:sp>
      <p:sp>
        <p:nvSpPr>
          <p:cNvPr id="5" name="TextBox 4">
            <a:extLst>
              <a:ext uri="{FF2B5EF4-FFF2-40B4-BE49-F238E27FC236}">
                <a16:creationId xmlns:a16="http://schemas.microsoft.com/office/drawing/2014/main" id="{7CF6BA86-4D81-F221-448B-1C5977395AD7}"/>
              </a:ext>
            </a:extLst>
          </p:cNvPr>
          <p:cNvSpPr txBox="1"/>
          <p:nvPr/>
        </p:nvSpPr>
        <p:spPr>
          <a:xfrm>
            <a:off x="1565897" y="2560713"/>
            <a:ext cx="3725700" cy="307777"/>
          </a:xfrm>
          <a:prstGeom prst="rect">
            <a:avLst/>
          </a:prstGeom>
          <a:noFill/>
        </p:spPr>
        <p:txBody>
          <a:bodyPr wrap="none" rtlCol="0">
            <a:spAutoFit/>
          </a:bodyPr>
          <a:lstStyle/>
          <a:p>
            <a:pPr algn="ctr"/>
            <a:r>
              <a:rPr lang="en-US" sz="1400" dirty="0">
                <a:solidFill>
                  <a:schemeClr val="tx2"/>
                </a:solidFill>
                <a:latin typeface="Arial" panose="020B0604020202020204" pitchFamily="34" charset="0"/>
              </a:rPr>
              <a:t>Incidence of clinical neuropathy after 5 years</a:t>
            </a:r>
          </a:p>
        </p:txBody>
      </p:sp>
      <p:sp>
        <p:nvSpPr>
          <p:cNvPr id="7" name="TextBox 6">
            <a:extLst>
              <a:ext uri="{FF2B5EF4-FFF2-40B4-BE49-F238E27FC236}">
                <a16:creationId xmlns:a16="http://schemas.microsoft.com/office/drawing/2014/main" id="{727358CC-2E34-BD9B-B3F7-882577EB7172}"/>
              </a:ext>
            </a:extLst>
          </p:cNvPr>
          <p:cNvSpPr txBox="1"/>
          <p:nvPr/>
        </p:nvSpPr>
        <p:spPr>
          <a:xfrm>
            <a:off x="6301065" y="2565401"/>
            <a:ext cx="5037493" cy="307777"/>
          </a:xfrm>
          <a:prstGeom prst="rect">
            <a:avLst/>
          </a:prstGeom>
          <a:noFill/>
        </p:spPr>
        <p:txBody>
          <a:bodyPr wrap="square">
            <a:spAutoFit/>
          </a:bodyPr>
          <a:lstStyle/>
          <a:p>
            <a:pPr algn="ctr"/>
            <a:r>
              <a:rPr lang="en-US" sz="1400" dirty="0">
                <a:solidFill>
                  <a:schemeClr val="tx2"/>
                </a:solidFill>
                <a:latin typeface="Arial" panose="020B0604020202020204" pitchFamily="34" charset="0"/>
              </a:rPr>
              <a:t>Incidence of clinical neuropathy over different time periods</a:t>
            </a:r>
          </a:p>
        </p:txBody>
      </p:sp>
      <p:sp>
        <p:nvSpPr>
          <p:cNvPr id="9" name="TextBox 8">
            <a:extLst>
              <a:ext uri="{FF2B5EF4-FFF2-40B4-BE49-F238E27FC236}">
                <a16:creationId xmlns:a16="http://schemas.microsoft.com/office/drawing/2014/main" id="{2D616A96-F94A-8CB5-CAF5-399E3F2B0E6A}"/>
              </a:ext>
            </a:extLst>
          </p:cNvPr>
          <p:cNvSpPr txBox="1"/>
          <p:nvPr/>
        </p:nvSpPr>
        <p:spPr>
          <a:xfrm>
            <a:off x="3520006" y="2137401"/>
            <a:ext cx="5520518" cy="400110"/>
          </a:xfrm>
          <a:prstGeom prst="rect">
            <a:avLst/>
          </a:prstGeom>
          <a:noFill/>
        </p:spPr>
        <p:txBody>
          <a:bodyPr wrap="square">
            <a:spAutoFit/>
          </a:bodyPr>
          <a:lstStyle/>
          <a:p>
            <a:pPr algn="ctr"/>
            <a:r>
              <a:rPr lang="en-US" sz="2000" dirty="0">
                <a:solidFill>
                  <a:schemeClr val="accent1"/>
                </a:solidFill>
                <a:latin typeface="Arial" panose="020B0604020202020204" pitchFamily="34" charset="0"/>
              </a:rPr>
              <a:t>Enhanced versus standard therapy</a:t>
            </a:r>
            <a:r>
              <a:rPr lang="en-US" sz="2000" baseline="30000" dirty="0">
                <a:solidFill>
                  <a:schemeClr val="accent1"/>
                </a:solidFill>
                <a:latin typeface="Arial" panose="020B0604020202020204" pitchFamily="34" charset="0"/>
              </a:rPr>
              <a:t>2</a:t>
            </a:r>
          </a:p>
        </p:txBody>
      </p:sp>
      <p:sp>
        <p:nvSpPr>
          <p:cNvPr id="6" name="Slide Number Placeholder 5">
            <a:extLst>
              <a:ext uri="{FF2B5EF4-FFF2-40B4-BE49-F238E27FC236}">
                <a16:creationId xmlns:a16="http://schemas.microsoft.com/office/drawing/2014/main" id="{115CF444-9FD7-4D99-EB5E-5EA64D502227}"/>
              </a:ext>
            </a:extLst>
          </p:cNvPr>
          <p:cNvSpPr>
            <a:spLocks noGrp="1"/>
          </p:cNvSpPr>
          <p:nvPr>
            <p:ph type="sldNum" sz="quarter" idx="11"/>
          </p:nvPr>
        </p:nvSpPr>
        <p:spPr/>
        <p:txBody>
          <a:bodyPr/>
          <a:lstStyle/>
          <a:p>
            <a:pPr>
              <a:defRPr/>
            </a:pPr>
            <a:fld id="{830422F9-ADD0-4231-B8EF-2F2C731B4DEF}" type="slidenum">
              <a:rPr lang="en-GB" altLang="en-US" dirty="0" smtClean="0"/>
              <a:pPr>
                <a:defRPr/>
              </a:pPr>
              <a:t>18</a:t>
            </a:fld>
            <a:endParaRPr lang="en-GB" altLang="en-US" dirty="0"/>
          </a:p>
        </p:txBody>
      </p:sp>
      <p:sp>
        <p:nvSpPr>
          <p:cNvPr id="8" name="Title 7">
            <a:extLst>
              <a:ext uri="{FF2B5EF4-FFF2-40B4-BE49-F238E27FC236}">
                <a16:creationId xmlns:a16="http://schemas.microsoft.com/office/drawing/2014/main" id="{5BBACA04-12C8-75C4-C8F3-178549D53B6C}"/>
              </a:ext>
            </a:extLst>
          </p:cNvPr>
          <p:cNvSpPr>
            <a:spLocks noGrp="1"/>
          </p:cNvSpPr>
          <p:nvPr>
            <p:ph type="title"/>
          </p:nvPr>
        </p:nvSpPr>
        <p:spPr/>
        <p:txBody>
          <a:bodyPr/>
          <a:lstStyle/>
          <a:p>
            <a:r>
              <a:rPr lang="en-US" dirty="0">
                <a:latin typeface="Arial"/>
                <a:cs typeface="Arial"/>
              </a:rPr>
              <a:t>Effect of Tight Glycemic Control in DPN</a:t>
            </a:r>
            <a:r>
              <a:rPr lang="en-US" baseline="30000" dirty="0">
                <a:latin typeface="Arial"/>
                <a:cs typeface="Arial"/>
              </a:rPr>
              <a:t>1</a:t>
            </a:r>
          </a:p>
        </p:txBody>
      </p:sp>
      <p:graphicFrame>
        <p:nvGraphicFramePr>
          <p:cNvPr id="10" name="Table 10">
            <a:extLst>
              <a:ext uri="{FF2B5EF4-FFF2-40B4-BE49-F238E27FC236}">
                <a16:creationId xmlns:a16="http://schemas.microsoft.com/office/drawing/2014/main" id="{679E4B46-CA95-D0F4-27A3-D2AC2CB792AF}"/>
              </a:ext>
            </a:extLst>
          </p:cNvPr>
          <p:cNvGraphicFramePr>
            <a:graphicFrameLocks noGrp="1"/>
          </p:cNvGraphicFramePr>
          <p:nvPr>
            <p:extLst>
              <p:ext uri="{D42A27DB-BD31-4B8C-83A1-F6EECF244321}">
                <p14:modId xmlns:p14="http://schemas.microsoft.com/office/powerpoint/2010/main" val="1676835032"/>
              </p:ext>
            </p:extLst>
          </p:nvPr>
        </p:nvGraphicFramePr>
        <p:xfrm>
          <a:off x="869886" y="2967028"/>
          <a:ext cx="4944498" cy="2238985"/>
        </p:xfrm>
        <a:graphic>
          <a:graphicData uri="http://schemas.openxmlformats.org/drawingml/2006/table">
            <a:tbl>
              <a:tblPr firstRow="1" bandRow="1">
                <a:tableStyleId>{5C22544A-7EE6-4342-B048-85BDC9FD1C3A}</a:tableStyleId>
              </a:tblPr>
              <a:tblGrid>
                <a:gridCol w="824083">
                  <a:extLst>
                    <a:ext uri="{9D8B030D-6E8A-4147-A177-3AD203B41FA5}">
                      <a16:colId xmlns:a16="http://schemas.microsoft.com/office/drawing/2014/main" val="2591009174"/>
                    </a:ext>
                  </a:extLst>
                </a:gridCol>
                <a:gridCol w="603182">
                  <a:extLst>
                    <a:ext uri="{9D8B030D-6E8A-4147-A177-3AD203B41FA5}">
                      <a16:colId xmlns:a16="http://schemas.microsoft.com/office/drawing/2014/main" val="3724511234"/>
                    </a:ext>
                  </a:extLst>
                </a:gridCol>
                <a:gridCol w="669073">
                  <a:extLst>
                    <a:ext uri="{9D8B030D-6E8A-4147-A177-3AD203B41FA5}">
                      <a16:colId xmlns:a16="http://schemas.microsoft.com/office/drawing/2014/main" val="1618487638"/>
                    </a:ext>
                  </a:extLst>
                </a:gridCol>
                <a:gridCol w="973874">
                  <a:extLst>
                    <a:ext uri="{9D8B030D-6E8A-4147-A177-3AD203B41FA5}">
                      <a16:colId xmlns:a16="http://schemas.microsoft.com/office/drawing/2014/main" val="1897152418"/>
                    </a:ext>
                  </a:extLst>
                </a:gridCol>
                <a:gridCol w="773151">
                  <a:extLst>
                    <a:ext uri="{9D8B030D-6E8A-4147-A177-3AD203B41FA5}">
                      <a16:colId xmlns:a16="http://schemas.microsoft.com/office/drawing/2014/main" val="2505745504"/>
                    </a:ext>
                  </a:extLst>
                </a:gridCol>
                <a:gridCol w="1101135">
                  <a:extLst>
                    <a:ext uri="{9D8B030D-6E8A-4147-A177-3AD203B41FA5}">
                      <a16:colId xmlns:a16="http://schemas.microsoft.com/office/drawing/2014/main" val="4018664037"/>
                    </a:ext>
                  </a:extLst>
                </a:gridCol>
              </a:tblGrid>
              <a:tr h="39600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lt1"/>
                          </a:solidFill>
                          <a:effectLst/>
                          <a:latin typeface="Arial" panose="020B0604020202020204" pitchFamily="34" charset="0"/>
                          <a:ea typeface="+mn-ea"/>
                          <a:cs typeface="+mn-cs"/>
                        </a:rPr>
                        <a:t>Study or subgroup</a:t>
                      </a:r>
                    </a:p>
                  </a:txBody>
                  <a:tcPr marL="72000" marR="72000" marT="0" marB="0" anchor="ctr">
                    <a:lnL w="12700" cmpd="sng">
                      <a:noFill/>
                    </a:lnL>
                    <a:lnR w="12700" cmpd="sng">
                      <a:noFill/>
                    </a:lnR>
                    <a:lnT w="12700" cmpd="sng">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b="0" i="0" kern="1200" dirty="0">
                          <a:solidFill>
                            <a:schemeClr val="lt1"/>
                          </a:solidFill>
                          <a:effectLst/>
                          <a:latin typeface="Arial" panose="020B0604020202020204" pitchFamily="34" charset="0"/>
                          <a:ea typeface="+mn-ea"/>
                          <a:cs typeface="+mn-cs"/>
                        </a:rPr>
                        <a:t>Enhanced</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lt1"/>
                          </a:solidFill>
                          <a:effectLst/>
                          <a:latin typeface="Arial" panose="020B0604020202020204" pitchFamily="34" charset="0"/>
                          <a:ea typeface="+mn-ea"/>
                          <a:cs typeface="+mn-cs"/>
                        </a:rPr>
                        <a:t>n/N</a:t>
                      </a:r>
                    </a:p>
                  </a:txBody>
                  <a:tcPr marL="72000" marR="72000" marT="0" marB="0" anchor="ctr">
                    <a:lnL w="12700" cmpd="sng">
                      <a:noFill/>
                    </a:lnL>
                    <a:lnR w="12700" cmpd="sng">
                      <a:noFill/>
                    </a:lnR>
                    <a:lnT w="12700" cmpd="sng">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lt1"/>
                          </a:solidFill>
                          <a:effectLst/>
                          <a:latin typeface="Arial" panose="020B0604020202020204" pitchFamily="34" charset="0"/>
                          <a:ea typeface="+mn-ea"/>
                          <a:cs typeface="+mn-cs"/>
                        </a:rPr>
                        <a:t>Control</a:t>
                      </a:r>
                    </a:p>
                    <a:p>
                      <a:pPr algn="r"/>
                      <a:r>
                        <a:rPr lang="en-US" sz="800" dirty="0"/>
                        <a:t>n/N</a:t>
                      </a:r>
                    </a:p>
                  </a:txBody>
                  <a:tcPr marL="72000" marR="72000" marT="0" marB="0" anchor="ctr">
                    <a:lnL w="12700" cmpd="sng">
                      <a:noFill/>
                    </a:lnL>
                    <a:lnR w="12700" cmpd="sng">
                      <a:noFill/>
                    </a:lnR>
                    <a:lnT w="12700" cmpd="sng">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lt1"/>
                          </a:solidFill>
                          <a:effectLst/>
                          <a:latin typeface="Arial" panose="020B0604020202020204" pitchFamily="34" charset="0"/>
                          <a:ea typeface="+mn-ea"/>
                          <a:cs typeface="+mn-cs"/>
                        </a:rPr>
                        <a:t>Risk Ratio</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lt1"/>
                          </a:solidFill>
                          <a:effectLst/>
                          <a:latin typeface="Arial" panose="020B0604020202020204" pitchFamily="34" charset="0"/>
                          <a:ea typeface="+mn-ea"/>
                          <a:cs typeface="+mn-cs"/>
                        </a:rPr>
                        <a:t>M-H, Fixed,</a:t>
                      </a:r>
                      <a:br>
                        <a:rPr lang="en-US" sz="800" b="0" i="0" kern="1200" dirty="0">
                          <a:solidFill>
                            <a:schemeClr val="lt1"/>
                          </a:solidFill>
                          <a:effectLst/>
                          <a:latin typeface="Arial" panose="020B0604020202020204" pitchFamily="34" charset="0"/>
                          <a:ea typeface="+mn-ea"/>
                          <a:cs typeface="+mn-cs"/>
                        </a:rPr>
                      </a:br>
                      <a:r>
                        <a:rPr lang="en-US" sz="800" b="0" i="0" kern="1200" dirty="0">
                          <a:solidFill>
                            <a:schemeClr val="lt1"/>
                          </a:solidFill>
                          <a:effectLst/>
                          <a:latin typeface="Arial" panose="020B0604020202020204" pitchFamily="34" charset="0"/>
                          <a:ea typeface="+mn-ea"/>
                          <a:cs typeface="+mn-cs"/>
                        </a:rPr>
                        <a:t>95% CI</a:t>
                      </a:r>
                    </a:p>
                  </a:txBody>
                  <a:tcPr marL="72000" marR="72000" marT="0" marB="0" anchor="ctr">
                    <a:lnL w="12700" cmpd="sng">
                      <a:noFill/>
                    </a:lnL>
                    <a:lnR w="12700" cmpd="sng">
                      <a:noFill/>
                    </a:lnR>
                    <a:lnT w="12700" cmpd="sng">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lt1"/>
                          </a:solidFill>
                          <a:effectLst/>
                          <a:latin typeface="Arial" panose="020B0604020202020204" pitchFamily="34" charset="0"/>
                          <a:ea typeface="+mn-ea"/>
                          <a:cs typeface="+mn-cs"/>
                        </a:rPr>
                        <a:t>Weight</a:t>
                      </a:r>
                    </a:p>
                  </a:txBody>
                  <a:tcPr marL="72000" marR="72000" marT="0" marB="0" anchor="ctr">
                    <a:lnL w="12700" cmpd="sng">
                      <a:noFill/>
                    </a:lnL>
                    <a:lnR w="12700" cmpd="sng">
                      <a:noFill/>
                    </a:lnR>
                    <a:lnT w="12700" cmpd="sng">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lt1"/>
                          </a:solidFill>
                          <a:effectLst/>
                          <a:latin typeface="Arial" panose="020B0604020202020204" pitchFamily="34" charset="0"/>
                          <a:ea typeface="+mn-ea"/>
                          <a:cs typeface="+mn-cs"/>
                        </a:rPr>
                        <a:t>Risk Ratio</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lt1"/>
                          </a:solidFill>
                          <a:effectLst/>
                          <a:latin typeface="Arial" panose="020B0604020202020204" pitchFamily="34" charset="0"/>
                          <a:ea typeface="+mn-ea"/>
                          <a:cs typeface="+mn-cs"/>
                        </a:rPr>
                        <a:t>M-H, Fixed [95% CI]</a:t>
                      </a:r>
                    </a:p>
                  </a:txBody>
                  <a:tcPr marL="72000" marR="72000" marT="0" marB="0" anchor="ctr">
                    <a:lnL w="12700" cmpd="sng">
                      <a:noFill/>
                    </a:lnL>
                    <a:lnR w="12700" cmpd="sng">
                      <a:noFill/>
                    </a:lnR>
                    <a:lnT w="12700" cmpd="sng">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28548324"/>
                  </a:ext>
                </a:extLst>
              </a:tr>
              <a:tr h="288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kern="1200" dirty="0">
                          <a:solidFill>
                            <a:schemeClr val="dk1"/>
                          </a:solidFill>
                          <a:effectLst/>
                          <a:latin typeface="Arial" panose="020B0604020202020204" pitchFamily="34" charset="0"/>
                          <a:ea typeface="+mn-ea"/>
                          <a:cs typeface="+mn-cs"/>
                        </a:rPr>
                        <a:t>DCCT 1993a</a:t>
                      </a:r>
                    </a:p>
                  </a:txBody>
                  <a:tcPr marL="72000" marR="72000" marT="0" marB="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alpha val="10000"/>
                      </a:schemeClr>
                    </a:solidFill>
                  </a:tcPr>
                </a:tc>
                <a:tc>
                  <a:txBody>
                    <a:bodyPr/>
                    <a:lstStyle/>
                    <a:p>
                      <a:pPr algn="r"/>
                      <a:r>
                        <a:rPr lang="en-US" sz="900" b="0" i="0" dirty="0">
                          <a:latin typeface="Arial" panose="020B0604020202020204" pitchFamily="34" charset="0"/>
                        </a:rPr>
                        <a:t>17/252</a:t>
                      </a:r>
                    </a:p>
                  </a:txBody>
                  <a:tcPr marL="72000" marR="72000" marT="0" marB="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alpha val="1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MX" sz="900" b="0" i="0" kern="1200" dirty="0">
                          <a:solidFill>
                            <a:schemeClr val="dk1"/>
                          </a:solidFill>
                          <a:effectLst/>
                          <a:latin typeface="Arial"/>
                          <a:ea typeface="+mn-ea"/>
                          <a:cs typeface="+mn-cs"/>
                        </a:rPr>
                        <a:t>42/292</a:t>
                      </a:r>
                    </a:p>
                  </a:txBody>
                  <a:tcPr marL="72000" marR="72000" marT="0" marB="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alpha val="10000"/>
                      </a:schemeClr>
                    </a:solidFill>
                  </a:tcPr>
                </a:tc>
                <a:tc>
                  <a:txBody>
                    <a:bodyPr/>
                    <a:lstStyle/>
                    <a:p>
                      <a:endParaRPr lang="en-US" sz="900" b="0" i="0" dirty="0">
                        <a:latin typeface="Arial" panose="020B0604020202020204" pitchFamily="34" charset="0"/>
                      </a:endParaRPr>
                    </a:p>
                  </a:txBody>
                  <a:tcPr marL="72000" marR="72000" marT="0" marB="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alpha val="1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MX" sz="900" b="0" i="0" kern="1200" dirty="0">
                          <a:solidFill>
                            <a:schemeClr val="dk1"/>
                          </a:solidFill>
                          <a:effectLst/>
                          <a:latin typeface="Arial"/>
                          <a:ea typeface="+mn-ea"/>
                          <a:cs typeface="+mn-cs"/>
                        </a:rPr>
                        <a:t>36.5%</a:t>
                      </a:r>
                    </a:p>
                  </a:txBody>
                  <a:tcPr marL="72000" marR="72000" marT="0" marB="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alpha val="1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az-Cyrl-AZ" sz="900" b="0" i="0" kern="1200" dirty="0">
                          <a:solidFill>
                            <a:schemeClr val="dk1"/>
                          </a:solidFill>
                          <a:effectLst/>
                          <a:latin typeface="Arial"/>
                          <a:ea typeface="+mn-ea"/>
                          <a:cs typeface="+mn-cs"/>
                        </a:rPr>
                        <a:t>0.47 </a:t>
                      </a:r>
                      <a:r>
                        <a:rPr lang="es-ES" sz="900" b="0" i="0" kern="1200" dirty="0">
                          <a:solidFill>
                            <a:schemeClr val="dk1"/>
                          </a:solidFill>
                          <a:effectLst/>
                          <a:latin typeface="Arial"/>
                          <a:ea typeface="+mn-ea"/>
                          <a:cs typeface="+mn-cs"/>
                        </a:rPr>
                        <a:t>[</a:t>
                      </a:r>
                      <a:r>
                        <a:rPr lang="az-Cyrl-AZ" sz="900" b="0" i="0" kern="1200" dirty="0">
                          <a:solidFill>
                            <a:schemeClr val="dk1"/>
                          </a:solidFill>
                          <a:effectLst/>
                          <a:latin typeface="Arial"/>
                          <a:ea typeface="+mn-ea"/>
                          <a:cs typeface="+mn-cs"/>
                        </a:rPr>
                        <a:t>0.27,</a:t>
                      </a:r>
                      <a:r>
                        <a:rPr lang="es-ES" sz="900" b="0" i="0" kern="1200" dirty="0">
                          <a:solidFill>
                            <a:schemeClr val="dk1"/>
                          </a:solidFill>
                          <a:effectLst/>
                          <a:latin typeface="Arial"/>
                          <a:ea typeface="+mn-ea"/>
                          <a:cs typeface="+mn-cs"/>
                        </a:rPr>
                        <a:t> </a:t>
                      </a:r>
                      <a:r>
                        <a:rPr lang="az-Cyrl-AZ" sz="900" b="0" i="0" kern="1200" dirty="0">
                          <a:solidFill>
                            <a:schemeClr val="dk1"/>
                          </a:solidFill>
                          <a:effectLst/>
                          <a:latin typeface="Arial"/>
                          <a:ea typeface="+mn-ea"/>
                          <a:cs typeface="+mn-cs"/>
                        </a:rPr>
                        <a:t>0.80</a:t>
                      </a:r>
                      <a:r>
                        <a:rPr lang="es-ES" sz="900" b="0" i="0" kern="1200" dirty="0">
                          <a:solidFill>
                            <a:schemeClr val="dk1"/>
                          </a:solidFill>
                          <a:effectLst/>
                          <a:latin typeface="Arial"/>
                          <a:ea typeface="+mn-ea"/>
                          <a:cs typeface="+mn-cs"/>
                        </a:rPr>
                        <a:t>]</a:t>
                      </a:r>
                      <a:endParaRPr lang="az-Cyrl-AZ" sz="900" b="0" i="0" kern="1200">
                        <a:solidFill>
                          <a:schemeClr val="dk1"/>
                        </a:solidFill>
                        <a:effectLst/>
                        <a:latin typeface="Arial"/>
                        <a:ea typeface="+mn-ea"/>
                        <a:cs typeface="+mn-cs"/>
                      </a:endParaRPr>
                    </a:p>
                  </a:txBody>
                  <a:tcPr marL="72000" marR="72000" marT="0" marB="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alpha val="10000"/>
                      </a:schemeClr>
                    </a:solidFill>
                  </a:tcPr>
                </a:tc>
                <a:extLst>
                  <a:ext uri="{0D108BD9-81ED-4DB2-BD59-A6C34878D82A}">
                    <a16:rowId xmlns:a16="http://schemas.microsoft.com/office/drawing/2014/main" val="1994732486"/>
                  </a:ext>
                </a:extLst>
              </a:tr>
              <a:tr h="288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kern="1200" dirty="0">
                          <a:solidFill>
                            <a:schemeClr val="dk1"/>
                          </a:solidFill>
                          <a:effectLst/>
                          <a:latin typeface="Arial" panose="020B0604020202020204" pitchFamily="34" charset="0"/>
                          <a:ea typeface="+mn-ea"/>
                          <a:cs typeface="+mn-cs"/>
                        </a:rPr>
                        <a:t>DCCT 1993b</a:t>
                      </a:r>
                    </a:p>
                  </a:txBody>
                  <a:tcPr marL="72000" marR="72000" marT="0" marB="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alpha val="10000"/>
                      </a:schemeClr>
                    </a:solidFill>
                  </a:tcPr>
                </a:tc>
                <a:tc>
                  <a:txBody>
                    <a:bodyPr/>
                    <a:lstStyle/>
                    <a:p>
                      <a:pPr algn="r"/>
                      <a:r>
                        <a:rPr lang="en-US" sz="900" b="0" i="0" dirty="0">
                          <a:latin typeface="Arial" panose="020B0604020202020204" pitchFamily="34" charset="0"/>
                        </a:rPr>
                        <a:t>30/327</a:t>
                      </a:r>
                    </a:p>
                  </a:txBody>
                  <a:tcPr marL="72000" marR="72000" marT="0" marB="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alpha val="10000"/>
                      </a:schemeClr>
                    </a:solidFill>
                  </a:tcPr>
                </a:tc>
                <a:tc>
                  <a:txBody>
                    <a:bodyPr/>
                    <a:lstStyle/>
                    <a:p>
                      <a:pPr algn="r"/>
                      <a:r>
                        <a:rPr lang="en-US" sz="900" b="0" i="0" dirty="0">
                          <a:latin typeface="Arial" panose="020B0604020202020204" pitchFamily="34" charset="0"/>
                        </a:rPr>
                        <a:t>60/315</a:t>
                      </a:r>
                    </a:p>
                  </a:txBody>
                  <a:tcPr marL="72000" marR="72000" marT="0" marB="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alpha val="10000"/>
                      </a:schemeClr>
                    </a:solidFill>
                  </a:tcPr>
                </a:tc>
                <a:tc>
                  <a:txBody>
                    <a:bodyPr/>
                    <a:lstStyle/>
                    <a:p>
                      <a:endParaRPr lang="en-US" sz="900" b="0" i="0" dirty="0">
                        <a:latin typeface="Arial" panose="020B0604020202020204" pitchFamily="34" charset="0"/>
                      </a:endParaRPr>
                    </a:p>
                  </a:txBody>
                  <a:tcPr marL="72000" marR="72000" marT="0" marB="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alpha val="1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MX" sz="900" b="0" i="0" kern="1200" dirty="0">
                          <a:solidFill>
                            <a:schemeClr val="dk1"/>
                          </a:solidFill>
                          <a:effectLst/>
                          <a:latin typeface="Arial"/>
                          <a:ea typeface="+mn-ea"/>
                          <a:cs typeface="+mn-cs"/>
                        </a:rPr>
                        <a:t>57.3%</a:t>
                      </a:r>
                    </a:p>
                  </a:txBody>
                  <a:tcPr marL="72000" marR="72000" marT="0" marB="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alpha val="1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az-Cyrl-AZ" sz="900" b="0" i="0" kern="1200" dirty="0">
                          <a:solidFill>
                            <a:schemeClr val="dk1"/>
                          </a:solidFill>
                          <a:effectLst/>
                          <a:latin typeface="Arial"/>
                          <a:ea typeface="+mn-ea"/>
                          <a:cs typeface="+mn-cs"/>
                        </a:rPr>
                        <a:t>0.48 </a:t>
                      </a:r>
                      <a:r>
                        <a:rPr lang="es-ES" sz="900" b="0" i="0" kern="1200" dirty="0">
                          <a:solidFill>
                            <a:schemeClr val="dk1"/>
                          </a:solidFill>
                          <a:effectLst/>
                          <a:latin typeface="Arial"/>
                          <a:ea typeface="+mn-ea"/>
                          <a:cs typeface="+mn-cs"/>
                        </a:rPr>
                        <a:t>[</a:t>
                      </a:r>
                      <a:r>
                        <a:rPr lang="az-Cyrl-AZ" sz="900" b="0" i="0" kern="1200" dirty="0">
                          <a:solidFill>
                            <a:schemeClr val="dk1"/>
                          </a:solidFill>
                          <a:effectLst/>
                          <a:latin typeface="Arial"/>
                          <a:ea typeface="+mn-ea"/>
                          <a:cs typeface="+mn-cs"/>
                        </a:rPr>
                        <a:t>0.32, 0.73</a:t>
                      </a:r>
                      <a:r>
                        <a:rPr lang="es-ES" sz="900" b="0" i="0" kern="1200" dirty="0">
                          <a:solidFill>
                            <a:schemeClr val="dk1"/>
                          </a:solidFill>
                          <a:effectLst/>
                          <a:latin typeface="Arial"/>
                          <a:ea typeface="+mn-ea"/>
                          <a:cs typeface="+mn-cs"/>
                        </a:rPr>
                        <a:t>]</a:t>
                      </a:r>
                      <a:endParaRPr lang="az-Cyrl-AZ" sz="900" b="0" i="0" kern="1200">
                        <a:solidFill>
                          <a:schemeClr val="dk1"/>
                        </a:solidFill>
                        <a:effectLst/>
                        <a:latin typeface="Arial"/>
                        <a:ea typeface="+mn-ea"/>
                        <a:cs typeface="+mn-cs"/>
                      </a:endParaRPr>
                    </a:p>
                  </a:txBody>
                  <a:tcPr marL="72000" marR="72000" marT="0" marB="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alpha val="10000"/>
                      </a:schemeClr>
                    </a:solidFill>
                  </a:tcPr>
                </a:tc>
                <a:extLst>
                  <a:ext uri="{0D108BD9-81ED-4DB2-BD59-A6C34878D82A}">
                    <a16:rowId xmlns:a16="http://schemas.microsoft.com/office/drawing/2014/main" val="1455559898"/>
                  </a:ext>
                </a:extLst>
              </a:tr>
              <a:tr h="288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kern="1200" dirty="0">
                          <a:solidFill>
                            <a:schemeClr val="dk1"/>
                          </a:solidFill>
                          <a:effectLst/>
                          <a:latin typeface="Arial" panose="020B0604020202020204" pitchFamily="34" charset="0"/>
                          <a:ea typeface="+mn-ea"/>
                          <a:cs typeface="+mn-cs"/>
                        </a:rPr>
                        <a:t>Linn 1996</a:t>
                      </a:r>
                    </a:p>
                  </a:txBody>
                  <a:tcPr marL="72000" marR="72000" marT="0" marB="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alpha val="10000"/>
                      </a:schemeClr>
                    </a:solidFill>
                  </a:tcPr>
                </a:tc>
                <a:tc>
                  <a:txBody>
                    <a:bodyPr/>
                    <a:lstStyle/>
                    <a:p>
                      <a:pPr algn="r"/>
                      <a:r>
                        <a:rPr lang="en-US" sz="900" b="0" i="0" dirty="0">
                          <a:latin typeface="Arial" panose="020B0604020202020204" pitchFamily="34" charset="0"/>
                        </a:rPr>
                        <a:t>1/23</a:t>
                      </a:r>
                    </a:p>
                  </a:txBody>
                  <a:tcPr marL="72000" marR="72000" marT="0" marB="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alpha val="10000"/>
                      </a:schemeClr>
                    </a:solidFill>
                  </a:tcPr>
                </a:tc>
                <a:tc>
                  <a:txBody>
                    <a:bodyPr/>
                    <a:lstStyle/>
                    <a:p>
                      <a:pPr algn="r"/>
                      <a:r>
                        <a:rPr lang="en-US" sz="900" b="0" i="0" dirty="0">
                          <a:latin typeface="Arial" panose="020B0604020202020204" pitchFamily="34" charset="0"/>
                        </a:rPr>
                        <a:t>6/19</a:t>
                      </a:r>
                    </a:p>
                  </a:txBody>
                  <a:tcPr marL="72000" marR="72000" marT="0" marB="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alpha val="10000"/>
                      </a:schemeClr>
                    </a:solidFill>
                  </a:tcPr>
                </a:tc>
                <a:tc>
                  <a:txBody>
                    <a:bodyPr/>
                    <a:lstStyle/>
                    <a:p>
                      <a:endParaRPr lang="en-US" sz="900" b="0" i="0" dirty="0">
                        <a:latin typeface="Arial" panose="020B0604020202020204" pitchFamily="34" charset="0"/>
                      </a:endParaRPr>
                    </a:p>
                  </a:txBody>
                  <a:tcPr marL="72000" marR="72000" marT="0" marB="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alpha val="1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MX" sz="900" b="0" i="0" kern="1200" dirty="0">
                          <a:solidFill>
                            <a:schemeClr val="dk1"/>
                          </a:solidFill>
                          <a:effectLst/>
                          <a:latin typeface="Arial"/>
                          <a:ea typeface="+mn-ea"/>
                          <a:cs typeface="+mn-cs"/>
                        </a:rPr>
                        <a:t>6.2%</a:t>
                      </a:r>
                    </a:p>
                  </a:txBody>
                  <a:tcPr marL="72000" marR="72000" marT="0" marB="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alpha val="1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MX" sz="900" b="0" i="0" kern="1200" dirty="0">
                          <a:solidFill>
                            <a:schemeClr val="dk1"/>
                          </a:solidFill>
                          <a:effectLst/>
                          <a:latin typeface="Arial"/>
                          <a:ea typeface="+mn-ea"/>
                          <a:cs typeface="+mn-cs"/>
                        </a:rPr>
                        <a:t>0.14 [0.02, 1.05]</a:t>
                      </a:r>
                    </a:p>
                  </a:txBody>
                  <a:tcPr marL="72000" marR="72000" marT="0" marB="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alpha val="10000"/>
                      </a:schemeClr>
                    </a:solidFill>
                  </a:tcPr>
                </a:tc>
                <a:extLst>
                  <a:ext uri="{0D108BD9-81ED-4DB2-BD59-A6C34878D82A}">
                    <a16:rowId xmlns:a16="http://schemas.microsoft.com/office/drawing/2014/main" val="3274156355"/>
                  </a:ext>
                </a:extLst>
              </a:tr>
              <a:tr h="288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kern="1200" dirty="0">
                          <a:solidFill>
                            <a:schemeClr val="dk1"/>
                          </a:solidFill>
                          <a:effectLst/>
                          <a:latin typeface="Arial" panose="020B0604020202020204" pitchFamily="34" charset="0"/>
                          <a:ea typeface="+mn-ea"/>
                          <a:cs typeface="+mn-cs"/>
                        </a:rPr>
                        <a:t>Total (95% CI)</a:t>
                      </a:r>
                    </a:p>
                  </a:txBody>
                  <a:tcPr marL="72000" marR="72000" marT="0" marB="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alpha val="10000"/>
                      </a:schemeClr>
                    </a:solidFill>
                  </a:tcPr>
                </a:tc>
                <a:tc>
                  <a:txBody>
                    <a:bodyPr/>
                    <a:lstStyle/>
                    <a:p>
                      <a:pPr algn="r"/>
                      <a:r>
                        <a:rPr lang="en-US" sz="900" b="0" i="0" dirty="0">
                          <a:latin typeface="Arial" panose="020B0604020202020204" pitchFamily="34" charset="0"/>
                        </a:rPr>
                        <a:t>602</a:t>
                      </a:r>
                    </a:p>
                  </a:txBody>
                  <a:tcPr marL="72000" marR="72000" marT="0" marB="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alpha val="10000"/>
                      </a:schemeClr>
                    </a:solidFill>
                  </a:tcPr>
                </a:tc>
                <a:tc>
                  <a:txBody>
                    <a:bodyPr/>
                    <a:lstStyle/>
                    <a:p>
                      <a:pPr algn="r"/>
                      <a:r>
                        <a:rPr lang="en-US" sz="900" b="0" i="0" dirty="0">
                          <a:latin typeface="Arial" panose="020B0604020202020204" pitchFamily="34" charset="0"/>
                        </a:rPr>
                        <a:t>626</a:t>
                      </a:r>
                    </a:p>
                  </a:txBody>
                  <a:tcPr marL="72000" marR="72000" marT="0" marB="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alpha val="10000"/>
                      </a:schemeClr>
                    </a:solidFill>
                  </a:tcPr>
                </a:tc>
                <a:tc>
                  <a:txBody>
                    <a:bodyPr/>
                    <a:lstStyle/>
                    <a:p>
                      <a:endParaRPr lang="en-US" sz="900" b="0" i="0" dirty="0">
                        <a:latin typeface="Arial" panose="020B0604020202020204" pitchFamily="34" charset="0"/>
                      </a:endParaRPr>
                    </a:p>
                  </a:txBody>
                  <a:tcPr marL="72000" marR="72000" marT="0" marB="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alpha val="1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MX" sz="900" b="0" i="0" kern="1200" dirty="0">
                          <a:solidFill>
                            <a:schemeClr val="dk1"/>
                          </a:solidFill>
                          <a:effectLst/>
                          <a:latin typeface="Arial"/>
                          <a:ea typeface="+mn-ea"/>
                          <a:cs typeface="+mn-cs"/>
                        </a:rPr>
                        <a:t>100.0%</a:t>
                      </a:r>
                    </a:p>
                  </a:txBody>
                  <a:tcPr marL="72000" marR="72000" marT="0" marB="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alpha val="1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MX" sz="900" b="0" i="0" kern="1200" dirty="0">
                          <a:solidFill>
                            <a:schemeClr val="dk1"/>
                          </a:solidFill>
                          <a:effectLst/>
                          <a:latin typeface="Arial"/>
                          <a:ea typeface="+mn-ea"/>
                          <a:cs typeface="+mn-cs"/>
                        </a:rPr>
                        <a:t>0.46 [0.33, 0.63]</a:t>
                      </a:r>
                    </a:p>
                  </a:txBody>
                  <a:tcPr marL="72000" marR="72000" marT="0" marB="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alpha val="10000"/>
                      </a:schemeClr>
                    </a:solidFill>
                  </a:tcPr>
                </a:tc>
                <a:extLst>
                  <a:ext uri="{0D108BD9-81ED-4DB2-BD59-A6C34878D82A}">
                    <a16:rowId xmlns:a16="http://schemas.microsoft.com/office/drawing/2014/main" val="1592815573"/>
                  </a:ext>
                </a:extLst>
              </a:tr>
              <a:tr h="690985">
                <a:tc gridSpan="6">
                  <a:txBody>
                    <a:bodyPr/>
                    <a:lstStyle/>
                    <a:p>
                      <a:r>
                        <a:rPr lang="en-US" sz="900" b="0" i="0" kern="1200" dirty="0">
                          <a:solidFill>
                            <a:schemeClr val="dk1"/>
                          </a:solidFill>
                          <a:effectLst/>
                          <a:latin typeface="Arial" panose="020B0604020202020204" pitchFamily="34" charset="0"/>
                          <a:ea typeface="+mn-ea"/>
                          <a:cs typeface="+mn-cs"/>
                        </a:rPr>
                        <a:t>Total events: 48 (Enhanced), 108 (Control)</a:t>
                      </a:r>
                    </a:p>
                    <a:p>
                      <a:r>
                        <a:rPr lang="en-US" sz="900" b="0" i="0" kern="1200" dirty="0">
                          <a:solidFill>
                            <a:schemeClr val="dk1"/>
                          </a:solidFill>
                          <a:effectLst/>
                          <a:latin typeface="Arial" panose="020B0604020202020204" pitchFamily="34" charset="0"/>
                          <a:ea typeface="+mn-ea"/>
                          <a:cs typeface="+mn-cs"/>
                        </a:rPr>
                        <a:t>Heterogeneity. Chi</a:t>
                      </a:r>
                      <a:r>
                        <a:rPr lang="en-US" sz="900" b="0" i="0" kern="1200" baseline="30000" dirty="0">
                          <a:solidFill>
                            <a:schemeClr val="dk1"/>
                          </a:solidFill>
                          <a:effectLst/>
                          <a:latin typeface="Arial" panose="020B0604020202020204" pitchFamily="34" charset="0"/>
                          <a:ea typeface="+mn-ea"/>
                          <a:cs typeface="+mn-cs"/>
                        </a:rPr>
                        <a:t>z</a:t>
                      </a:r>
                      <a:r>
                        <a:rPr lang="en-US" sz="900" b="0" i="0" kern="1200" dirty="0">
                          <a:solidFill>
                            <a:schemeClr val="dk1"/>
                          </a:solidFill>
                          <a:effectLst/>
                          <a:latin typeface="Arial" panose="020B0604020202020204" pitchFamily="34" charset="0"/>
                          <a:ea typeface="+mn-ea"/>
                          <a:cs typeface="+mn-cs"/>
                        </a:rPr>
                        <a:t> = 1.42, df=2 (P= 0.49); 1</a:t>
                      </a:r>
                      <a:r>
                        <a:rPr lang="en-US" sz="900" b="0" i="0" kern="1200" baseline="30000" dirty="0">
                          <a:solidFill>
                            <a:schemeClr val="dk1"/>
                          </a:solidFill>
                          <a:effectLst/>
                          <a:latin typeface="Arial" panose="020B0604020202020204" pitchFamily="34" charset="0"/>
                          <a:ea typeface="+mn-ea"/>
                          <a:cs typeface="+mn-cs"/>
                        </a:rPr>
                        <a:t>z</a:t>
                      </a:r>
                      <a:r>
                        <a:rPr lang="en-MX" sz="900" b="0" i="0" kern="1200" dirty="0">
                          <a:solidFill>
                            <a:schemeClr val="dk1"/>
                          </a:solidFill>
                          <a:effectLst/>
                          <a:latin typeface="Arial" panose="020B0604020202020204" pitchFamily="34" charset="0"/>
                          <a:ea typeface="+mn-ea"/>
                          <a:cs typeface="+mn-cs"/>
                        </a:rPr>
                        <a:t> =0.0%</a:t>
                      </a:r>
                    </a:p>
                    <a:p>
                      <a:r>
                        <a:rPr lang="en-US" sz="900" b="0" i="0" kern="1200" dirty="0">
                          <a:solidFill>
                            <a:schemeClr val="dk1"/>
                          </a:solidFill>
                          <a:effectLst/>
                          <a:latin typeface="Arial" panose="020B0604020202020204" pitchFamily="34" charset="0"/>
                          <a:ea typeface="+mn-ea"/>
                          <a:cs typeface="+mn-cs"/>
                        </a:rPr>
                        <a:t>Test for overall effect: Z = 4.80 (P &lt; 0.00001)</a:t>
                      </a:r>
                    </a:p>
                    <a:p>
                      <a:r>
                        <a:rPr lang="en-US" sz="900" b="0" i="0" kern="1200" dirty="0">
                          <a:solidFill>
                            <a:schemeClr val="dk1"/>
                          </a:solidFill>
                          <a:effectLst/>
                          <a:latin typeface="Arial" panose="020B0604020202020204" pitchFamily="34" charset="0"/>
                          <a:ea typeface="+mn-ea"/>
                          <a:cs typeface="+mn-cs"/>
                        </a:rPr>
                        <a:t>Test for subgroup differences: Not applicable</a:t>
                      </a:r>
                    </a:p>
                  </a:txBody>
                  <a:tcPr marL="72000" marR="72000" marT="0" marB="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alpha val="1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11731339"/>
                  </a:ext>
                </a:extLst>
              </a:tr>
            </a:tbl>
          </a:graphicData>
        </a:graphic>
      </p:graphicFrame>
      <p:sp>
        <p:nvSpPr>
          <p:cNvPr id="14" name="Diamond 13">
            <a:extLst>
              <a:ext uri="{FF2B5EF4-FFF2-40B4-BE49-F238E27FC236}">
                <a16:creationId xmlns:a16="http://schemas.microsoft.com/office/drawing/2014/main" id="{3FC03BCC-104A-04FD-224F-359ED5AE7ED2}"/>
              </a:ext>
            </a:extLst>
          </p:cNvPr>
          <p:cNvSpPr/>
          <p:nvPr/>
        </p:nvSpPr>
        <p:spPr>
          <a:xfrm>
            <a:off x="3535565" y="4337792"/>
            <a:ext cx="72000" cy="72000"/>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nvGrpSpPr>
          <p:cNvPr id="18" name="Group 17">
            <a:extLst>
              <a:ext uri="{FF2B5EF4-FFF2-40B4-BE49-F238E27FC236}">
                <a16:creationId xmlns:a16="http://schemas.microsoft.com/office/drawing/2014/main" id="{B466B031-6A62-F924-2EE8-426D1AD934E1}"/>
              </a:ext>
            </a:extLst>
          </p:cNvPr>
          <p:cNvGrpSpPr/>
          <p:nvPr/>
        </p:nvGrpSpPr>
        <p:grpSpPr>
          <a:xfrm>
            <a:off x="3520006" y="3453084"/>
            <a:ext cx="82800" cy="108000"/>
            <a:chOff x="3407116" y="3529284"/>
            <a:chExt cx="82800" cy="108000"/>
          </a:xfrm>
        </p:grpSpPr>
        <p:sp>
          <p:nvSpPr>
            <p:cNvPr id="11" name="Rectangle 10">
              <a:extLst>
                <a:ext uri="{FF2B5EF4-FFF2-40B4-BE49-F238E27FC236}">
                  <a16:creationId xmlns:a16="http://schemas.microsoft.com/office/drawing/2014/main" id="{1516E60A-B3C8-F2C2-9E4B-46E0DA869FF1}"/>
                </a:ext>
              </a:extLst>
            </p:cNvPr>
            <p:cNvSpPr/>
            <p:nvPr/>
          </p:nvSpPr>
          <p:spPr>
            <a:xfrm>
              <a:off x="3425024" y="3529284"/>
              <a:ext cx="46985" cy="10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cxnSp>
          <p:nvCxnSpPr>
            <p:cNvPr id="16" name="Straight Connector 15">
              <a:extLst>
                <a:ext uri="{FF2B5EF4-FFF2-40B4-BE49-F238E27FC236}">
                  <a16:creationId xmlns:a16="http://schemas.microsoft.com/office/drawing/2014/main" id="{B2FDCDAB-C3CC-704D-2D41-0BFF1E2F3C92}"/>
                </a:ext>
              </a:extLst>
            </p:cNvPr>
            <p:cNvCxnSpPr>
              <a:cxnSpLocks/>
            </p:cNvCxnSpPr>
            <p:nvPr/>
          </p:nvCxnSpPr>
          <p:spPr>
            <a:xfrm>
              <a:off x="3407116" y="3578445"/>
              <a:ext cx="82800"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47D0F2B2-8D72-6DB4-FF30-AE4D16467FE3}"/>
              </a:ext>
            </a:extLst>
          </p:cNvPr>
          <p:cNvGrpSpPr/>
          <p:nvPr/>
        </p:nvGrpSpPr>
        <p:grpSpPr>
          <a:xfrm>
            <a:off x="3526822" y="3742192"/>
            <a:ext cx="86400" cy="108000"/>
            <a:chOff x="3413932" y="3776658"/>
            <a:chExt cx="86400" cy="108000"/>
          </a:xfrm>
        </p:grpSpPr>
        <p:sp>
          <p:nvSpPr>
            <p:cNvPr id="12" name="Rectangle 11">
              <a:extLst>
                <a:ext uri="{FF2B5EF4-FFF2-40B4-BE49-F238E27FC236}">
                  <a16:creationId xmlns:a16="http://schemas.microsoft.com/office/drawing/2014/main" id="{3DAF4E26-3E0E-37D9-8516-C78CB38A2EB6}"/>
                </a:ext>
              </a:extLst>
            </p:cNvPr>
            <p:cNvSpPr/>
            <p:nvPr/>
          </p:nvSpPr>
          <p:spPr>
            <a:xfrm flipH="1">
              <a:off x="3421132" y="3776658"/>
              <a:ext cx="72000" cy="10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cxnSp>
          <p:nvCxnSpPr>
            <p:cNvPr id="17" name="Straight Connector 16">
              <a:extLst>
                <a:ext uri="{FF2B5EF4-FFF2-40B4-BE49-F238E27FC236}">
                  <a16:creationId xmlns:a16="http://schemas.microsoft.com/office/drawing/2014/main" id="{9E881F02-CE52-2D85-DCB4-899B9C63B3CE}"/>
                </a:ext>
              </a:extLst>
            </p:cNvPr>
            <p:cNvCxnSpPr>
              <a:cxnSpLocks/>
            </p:cNvCxnSpPr>
            <p:nvPr/>
          </p:nvCxnSpPr>
          <p:spPr>
            <a:xfrm>
              <a:off x="3413932" y="3830658"/>
              <a:ext cx="86400"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E634F1C8-EC19-156C-CEF9-B5FD91999DB4}"/>
              </a:ext>
            </a:extLst>
          </p:cNvPr>
          <p:cNvGrpSpPr/>
          <p:nvPr/>
        </p:nvGrpSpPr>
        <p:grpSpPr>
          <a:xfrm>
            <a:off x="3262449" y="4053671"/>
            <a:ext cx="396000" cy="72000"/>
            <a:chOff x="3149559" y="4095725"/>
            <a:chExt cx="396000" cy="72000"/>
          </a:xfrm>
        </p:grpSpPr>
        <p:sp>
          <p:nvSpPr>
            <p:cNvPr id="13" name="Rectangle 12">
              <a:extLst>
                <a:ext uri="{FF2B5EF4-FFF2-40B4-BE49-F238E27FC236}">
                  <a16:creationId xmlns:a16="http://schemas.microsoft.com/office/drawing/2014/main" id="{DBE13436-3D01-7F81-12CF-18802E2C1F84}"/>
                </a:ext>
              </a:extLst>
            </p:cNvPr>
            <p:cNvSpPr/>
            <p:nvPr/>
          </p:nvSpPr>
          <p:spPr>
            <a:xfrm>
              <a:off x="3329559" y="4095725"/>
              <a:ext cx="36000" cy="72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cxnSp>
          <p:nvCxnSpPr>
            <p:cNvPr id="20" name="Straight Connector 19">
              <a:extLst>
                <a:ext uri="{FF2B5EF4-FFF2-40B4-BE49-F238E27FC236}">
                  <a16:creationId xmlns:a16="http://schemas.microsoft.com/office/drawing/2014/main" id="{E4CE5B1E-AC84-4CF5-3635-FBE88455C92D}"/>
                </a:ext>
              </a:extLst>
            </p:cNvPr>
            <p:cNvCxnSpPr>
              <a:cxnSpLocks/>
            </p:cNvCxnSpPr>
            <p:nvPr/>
          </p:nvCxnSpPr>
          <p:spPr>
            <a:xfrm>
              <a:off x="3149559" y="4124137"/>
              <a:ext cx="396000"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23" name="TextBox 11">
            <a:extLst>
              <a:ext uri="{FF2B5EF4-FFF2-40B4-BE49-F238E27FC236}">
                <a16:creationId xmlns:a16="http://schemas.microsoft.com/office/drawing/2014/main" id="{07CCF9FE-564E-FF80-33DD-D10517CACD24}"/>
              </a:ext>
            </a:extLst>
          </p:cNvPr>
          <p:cNvSpPr txBox="1">
            <a:spLocks noChangeArrowheads="1"/>
          </p:cNvSpPr>
          <p:nvPr/>
        </p:nvSpPr>
        <p:spPr bwMode="auto">
          <a:xfrm>
            <a:off x="2815837" y="5430624"/>
            <a:ext cx="87716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600" b="1">
                <a:solidFill>
                  <a:schemeClr val="tx1"/>
                </a:solidFill>
                <a:latin typeface="Arial" charset="0"/>
                <a:ea typeface="ＭＳ Ｐゴシック" charset="0"/>
                <a:cs typeface="ＭＳ Ｐゴシック" charset="0"/>
              </a:defRPr>
            </a:lvl1pPr>
            <a:lvl2pPr marL="742950" indent="-285750">
              <a:defRPr sz="3600" b="1">
                <a:solidFill>
                  <a:schemeClr val="tx1"/>
                </a:solidFill>
                <a:latin typeface="Arial" charset="0"/>
                <a:ea typeface="ＭＳ Ｐゴシック" charset="0"/>
              </a:defRPr>
            </a:lvl2pPr>
            <a:lvl3pPr marL="1143000" indent="-228600">
              <a:defRPr sz="3600" b="1">
                <a:solidFill>
                  <a:schemeClr val="tx1"/>
                </a:solidFill>
                <a:latin typeface="Arial" charset="0"/>
                <a:ea typeface="ＭＳ Ｐゴシック" charset="0"/>
              </a:defRPr>
            </a:lvl3pPr>
            <a:lvl4pPr marL="1600200" indent="-228600">
              <a:defRPr sz="3600" b="1">
                <a:solidFill>
                  <a:schemeClr val="tx1"/>
                </a:solidFill>
                <a:latin typeface="Arial" charset="0"/>
                <a:ea typeface="ＭＳ Ｐゴシック" charset="0"/>
              </a:defRPr>
            </a:lvl4pPr>
            <a:lvl5pPr marL="2057400" indent="-228600">
              <a:defRPr sz="3600" b="1">
                <a:solidFill>
                  <a:schemeClr val="tx1"/>
                </a:solidFill>
                <a:latin typeface="Arial" charset="0"/>
                <a:ea typeface="ＭＳ Ｐゴシック" charset="0"/>
              </a:defRPr>
            </a:lvl5pPr>
            <a:lvl6pPr marL="2514600" indent="-228600" eaLnBrk="0" fontAlgn="base" hangingPunct="0">
              <a:spcBef>
                <a:spcPct val="0"/>
              </a:spcBef>
              <a:spcAft>
                <a:spcPct val="0"/>
              </a:spcAft>
              <a:defRPr sz="3600" b="1">
                <a:solidFill>
                  <a:schemeClr val="tx1"/>
                </a:solidFill>
                <a:latin typeface="Arial" charset="0"/>
                <a:ea typeface="ＭＳ Ｐゴシック" charset="0"/>
              </a:defRPr>
            </a:lvl6pPr>
            <a:lvl7pPr marL="2971800" indent="-228600" eaLnBrk="0" fontAlgn="base" hangingPunct="0">
              <a:spcBef>
                <a:spcPct val="0"/>
              </a:spcBef>
              <a:spcAft>
                <a:spcPct val="0"/>
              </a:spcAft>
              <a:defRPr sz="3600" b="1">
                <a:solidFill>
                  <a:schemeClr val="tx1"/>
                </a:solidFill>
                <a:latin typeface="Arial" charset="0"/>
                <a:ea typeface="ＭＳ Ｐゴシック" charset="0"/>
              </a:defRPr>
            </a:lvl7pPr>
            <a:lvl8pPr marL="3429000" indent="-228600" eaLnBrk="0" fontAlgn="base" hangingPunct="0">
              <a:spcBef>
                <a:spcPct val="0"/>
              </a:spcBef>
              <a:spcAft>
                <a:spcPct val="0"/>
              </a:spcAft>
              <a:defRPr sz="3600" b="1">
                <a:solidFill>
                  <a:schemeClr val="tx1"/>
                </a:solidFill>
                <a:latin typeface="Arial" charset="0"/>
                <a:ea typeface="ＭＳ Ｐゴシック" charset="0"/>
              </a:defRPr>
            </a:lvl8pPr>
            <a:lvl9pPr marL="3886200" indent="-228600" eaLnBrk="0" fontAlgn="base" hangingPunct="0">
              <a:spcBef>
                <a:spcPct val="0"/>
              </a:spcBef>
              <a:spcAft>
                <a:spcPct val="0"/>
              </a:spcAft>
              <a:defRPr sz="3600" b="1">
                <a:solidFill>
                  <a:schemeClr val="tx1"/>
                </a:solidFill>
                <a:latin typeface="Arial" charset="0"/>
                <a:ea typeface="ＭＳ Ｐゴシック" charset="0"/>
              </a:defRPr>
            </a:lvl9pPr>
          </a:lstStyle>
          <a:p>
            <a:r>
              <a:rPr lang="en-US" sz="700" b="0" dirty="0">
                <a:solidFill>
                  <a:schemeClr val="tx1">
                    <a:lumMod val="65000"/>
                    <a:lumOff val="35000"/>
                  </a:schemeClr>
                </a:solidFill>
                <a:effectLst/>
                <a:latin typeface="Arial" panose="020B0604020202020204" pitchFamily="34" charset="0"/>
              </a:rPr>
              <a:t>Favors enhanced</a:t>
            </a:r>
          </a:p>
        </p:txBody>
      </p:sp>
      <p:sp>
        <p:nvSpPr>
          <p:cNvPr id="24" name="TextBox 11">
            <a:extLst>
              <a:ext uri="{FF2B5EF4-FFF2-40B4-BE49-F238E27FC236}">
                <a16:creationId xmlns:a16="http://schemas.microsoft.com/office/drawing/2014/main" id="{72245259-EA8D-75F7-EC05-CFB462B0CA97}"/>
              </a:ext>
            </a:extLst>
          </p:cNvPr>
          <p:cNvSpPr txBox="1">
            <a:spLocks noChangeArrowheads="1"/>
          </p:cNvSpPr>
          <p:nvPr/>
        </p:nvSpPr>
        <p:spPr bwMode="auto">
          <a:xfrm>
            <a:off x="3643809" y="5428207"/>
            <a:ext cx="83388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600" b="1">
                <a:solidFill>
                  <a:schemeClr val="tx1"/>
                </a:solidFill>
                <a:latin typeface="Arial" charset="0"/>
                <a:ea typeface="ＭＳ Ｐゴシック" charset="0"/>
                <a:cs typeface="ＭＳ Ｐゴシック" charset="0"/>
              </a:defRPr>
            </a:lvl1pPr>
            <a:lvl2pPr marL="742950" indent="-285750">
              <a:defRPr sz="3600" b="1">
                <a:solidFill>
                  <a:schemeClr val="tx1"/>
                </a:solidFill>
                <a:latin typeface="Arial" charset="0"/>
                <a:ea typeface="ＭＳ Ｐゴシック" charset="0"/>
              </a:defRPr>
            </a:lvl2pPr>
            <a:lvl3pPr marL="1143000" indent="-228600">
              <a:defRPr sz="3600" b="1">
                <a:solidFill>
                  <a:schemeClr val="tx1"/>
                </a:solidFill>
                <a:latin typeface="Arial" charset="0"/>
                <a:ea typeface="ＭＳ Ｐゴシック" charset="0"/>
              </a:defRPr>
            </a:lvl3pPr>
            <a:lvl4pPr marL="1600200" indent="-228600">
              <a:defRPr sz="3600" b="1">
                <a:solidFill>
                  <a:schemeClr val="tx1"/>
                </a:solidFill>
                <a:latin typeface="Arial" charset="0"/>
                <a:ea typeface="ＭＳ Ｐゴシック" charset="0"/>
              </a:defRPr>
            </a:lvl4pPr>
            <a:lvl5pPr marL="2057400" indent="-228600">
              <a:defRPr sz="3600" b="1">
                <a:solidFill>
                  <a:schemeClr val="tx1"/>
                </a:solidFill>
                <a:latin typeface="Arial" charset="0"/>
                <a:ea typeface="ＭＳ Ｐゴシック" charset="0"/>
              </a:defRPr>
            </a:lvl5pPr>
            <a:lvl6pPr marL="2514600" indent="-228600" eaLnBrk="0" fontAlgn="base" hangingPunct="0">
              <a:spcBef>
                <a:spcPct val="0"/>
              </a:spcBef>
              <a:spcAft>
                <a:spcPct val="0"/>
              </a:spcAft>
              <a:defRPr sz="3600" b="1">
                <a:solidFill>
                  <a:schemeClr val="tx1"/>
                </a:solidFill>
                <a:latin typeface="Arial" charset="0"/>
                <a:ea typeface="ＭＳ Ｐゴシック" charset="0"/>
              </a:defRPr>
            </a:lvl6pPr>
            <a:lvl7pPr marL="2971800" indent="-228600" eaLnBrk="0" fontAlgn="base" hangingPunct="0">
              <a:spcBef>
                <a:spcPct val="0"/>
              </a:spcBef>
              <a:spcAft>
                <a:spcPct val="0"/>
              </a:spcAft>
              <a:defRPr sz="3600" b="1">
                <a:solidFill>
                  <a:schemeClr val="tx1"/>
                </a:solidFill>
                <a:latin typeface="Arial" charset="0"/>
                <a:ea typeface="ＭＳ Ｐゴシック" charset="0"/>
              </a:defRPr>
            </a:lvl7pPr>
            <a:lvl8pPr marL="3429000" indent="-228600" eaLnBrk="0" fontAlgn="base" hangingPunct="0">
              <a:spcBef>
                <a:spcPct val="0"/>
              </a:spcBef>
              <a:spcAft>
                <a:spcPct val="0"/>
              </a:spcAft>
              <a:defRPr sz="3600" b="1">
                <a:solidFill>
                  <a:schemeClr val="tx1"/>
                </a:solidFill>
                <a:latin typeface="Arial" charset="0"/>
                <a:ea typeface="ＭＳ Ｐゴシック" charset="0"/>
              </a:defRPr>
            </a:lvl8pPr>
            <a:lvl9pPr marL="3886200" indent="-228600" eaLnBrk="0" fontAlgn="base" hangingPunct="0">
              <a:spcBef>
                <a:spcPct val="0"/>
              </a:spcBef>
              <a:spcAft>
                <a:spcPct val="0"/>
              </a:spcAft>
              <a:defRPr sz="3600" b="1">
                <a:solidFill>
                  <a:schemeClr val="tx1"/>
                </a:solidFill>
                <a:latin typeface="Arial" charset="0"/>
                <a:ea typeface="ＭＳ Ｐゴシック" charset="0"/>
              </a:defRPr>
            </a:lvl9pPr>
          </a:lstStyle>
          <a:p>
            <a:r>
              <a:rPr lang="en-US" sz="700" b="0" dirty="0">
                <a:solidFill>
                  <a:schemeClr val="tx1">
                    <a:lumMod val="65000"/>
                    <a:lumOff val="35000"/>
                  </a:schemeClr>
                </a:solidFill>
                <a:effectLst/>
                <a:latin typeface="Arial" panose="020B0604020202020204" pitchFamily="34" charset="0"/>
              </a:rPr>
              <a:t>Favors standard</a:t>
            </a:r>
          </a:p>
        </p:txBody>
      </p:sp>
      <p:sp>
        <p:nvSpPr>
          <p:cNvPr id="129032" name="TextBox 11"/>
          <p:cNvSpPr txBox="1">
            <a:spLocks noChangeArrowheads="1"/>
          </p:cNvSpPr>
          <p:nvPr/>
        </p:nvSpPr>
        <p:spPr bwMode="auto">
          <a:xfrm>
            <a:off x="4446461" y="4670291"/>
            <a:ext cx="93006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600" b="1">
                <a:solidFill>
                  <a:schemeClr val="tx1"/>
                </a:solidFill>
                <a:latin typeface="Arial" charset="0"/>
                <a:ea typeface="ＭＳ Ｐゴシック" charset="0"/>
                <a:cs typeface="ＭＳ Ｐゴシック" charset="0"/>
              </a:defRPr>
            </a:lvl1pPr>
            <a:lvl2pPr marL="742950" indent="-285750">
              <a:defRPr sz="3600" b="1">
                <a:solidFill>
                  <a:schemeClr val="tx1"/>
                </a:solidFill>
                <a:latin typeface="Arial" charset="0"/>
                <a:ea typeface="ＭＳ Ｐゴシック" charset="0"/>
              </a:defRPr>
            </a:lvl2pPr>
            <a:lvl3pPr marL="1143000" indent="-228600">
              <a:defRPr sz="3600" b="1">
                <a:solidFill>
                  <a:schemeClr val="tx1"/>
                </a:solidFill>
                <a:latin typeface="Arial" charset="0"/>
                <a:ea typeface="ＭＳ Ｐゴシック" charset="0"/>
              </a:defRPr>
            </a:lvl3pPr>
            <a:lvl4pPr marL="1600200" indent="-228600">
              <a:defRPr sz="3600" b="1">
                <a:solidFill>
                  <a:schemeClr val="tx1"/>
                </a:solidFill>
                <a:latin typeface="Arial" charset="0"/>
                <a:ea typeface="ＭＳ Ｐゴシック" charset="0"/>
              </a:defRPr>
            </a:lvl4pPr>
            <a:lvl5pPr marL="2057400" indent="-228600">
              <a:defRPr sz="3600" b="1">
                <a:solidFill>
                  <a:schemeClr val="tx1"/>
                </a:solidFill>
                <a:latin typeface="Arial" charset="0"/>
                <a:ea typeface="ＭＳ Ｐゴシック" charset="0"/>
              </a:defRPr>
            </a:lvl5pPr>
            <a:lvl6pPr marL="2514600" indent="-228600" eaLnBrk="0" fontAlgn="base" hangingPunct="0">
              <a:spcBef>
                <a:spcPct val="0"/>
              </a:spcBef>
              <a:spcAft>
                <a:spcPct val="0"/>
              </a:spcAft>
              <a:defRPr sz="3600" b="1">
                <a:solidFill>
                  <a:schemeClr val="tx1"/>
                </a:solidFill>
                <a:latin typeface="Arial" charset="0"/>
                <a:ea typeface="ＭＳ Ｐゴシック" charset="0"/>
              </a:defRPr>
            </a:lvl6pPr>
            <a:lvl7pPr marL="2971800" indent="-228600" eaLnBrk="0" fontAlgn="base" hangingPunct="0">
              <a:spcBef>
                <a:spcPct val="0"/>
              </a:spcBef>
              <a:spcAft>
                <a:spcPct val="0"/>
              </a:spcAft>
              <a:defRPr sz="3600" b="1">
                <a:solidFill>
                  <a:schemeClr val="tx1"/>
                </a:solidFill>
                <a:latin typeface="Arial" charset="0"/>
                <a:ea typeface="ＭＳ Ｐゴシック" charset="0"/>
              </a:defRPr>
            </a:lvl7pPr>
            <a:lvl8pPr marL="3429000" indent="-228600" eaLnBrk="0" fontAlgn="base" hangingPunct="0">
              <a:spcBef>
                <a:spcPct val="0"/>
              </a:spcBef>
              <a:spcAft>
                <a:spcPct val="0"/>
              </a:spcAft>
              <a:defRPr sz="3600" b="1">
                <a:solidFill>
                  <a:schemeClr val="tx1"/>
                </a:solidFill>
                <a:latin typeface="Arial" charset="0"/>
                <a:ea typeface="ＭＳ Ｐゴシック" charset="0"/>
              </a:defRPr>
            </a:lvl8pPr>
            <a:lvl9pPr marL="3886200" indent="-228600" eaLnBrk="0" fontAlgn="base" hangingPunct="0">
              <a:spcBef>
                <a:spcPct val="0"/>
              </a:spcBef>
              <a:spcAft>
                <a:spcPct val="0"/>
              </a:spcAft>
              <a:defRPr sz="3600" b="1">
                <a:solidFill>
                  <a:schemeClr val="tx1"/>
                </a:solidFill>
                <a:latin typeface="Arial" charset="0"/>
                <a:ea typeface="ＭＳ Ｐゴシック" charset="0"/>
              </a:defRPr>
            </a:lvl9pPr>
          </a:lstStyle>
          <a:p>
            <a:pPr eaLnBrk="1" hangingPunct="1"/>
            <a:r>
              <a:rPr lang="en-GB" sz="1200" b="0" i="1" dirty="0">
                <a:latin typeface="Arial" panose="020B0604020202020204" pitchFamily="34" charset="0"/>
              </a:rPr>
              <a:t>P</a:t>
            </a:r>
            <a:r>
              <a:rPr lang="en-GB" sz="1200" b="0" dirty="0">
                <a:latin typeface="Arial" panose="020B0604020202020204" pitchFamily="34" charset="0"/>
              </a:rPr>
              <a:t>&lt;0.00001</a:t>
            </a:r>
          </a:p>
        </p:txBody>
      </p:sp>
      <p:graphicFrame>
        <p:nvGraphicFramePr>
          <p:cNvPr id="27" name="Table 10">
            <a:extLst>
              <a:ext uri="{FF2B5EF4-FFF2-40B4-BE49-F238E27FC236}">
                <a16:creationId xmlns:a16="http://schemas.microsoft.com/office/drawing/2014/main" id="{F5486B81-6734-49C5-A1C4-D49ABFE315A8}"/>
              </a:ext>
            </a:extLst>
          </p:cNvPr>
          <p:cNvGraphicFramePr>
            <a:graphicFrameLocks noGrp="1"/>
          </p:cNvGraphicFramePr>
          <p:nvPr>
            <p:extLst>
              <p:ext uri="{D42A27DB-BD31-4B8C-83A1-F6EECF244321}">
                <p14:modId xmlns:p14="http://schemas.microsoft.com/office/powerpoint/2010/main" val="424854114"/>
              </p:ext>
            </p:extLst>
          </p:nvPr>
        </p:nvGraphicFramePr>
        <p:xfrm>
          <a:off x="6414555" y="2971511"/>
          <a:ext cx="4944498" cy="2224800"/>
        </p:xfrm>
        <a:graphic>
          <a:graphicData uri="http://schemas.openxmlformats.org/drawingml/2006/table">
            <a:tbl>
              <a:tblPr firstRow="1" bandRow="1">
                <a:tableStyleId>{5C22544A-7EE6-4342-B048-85BDC9FD1C3A}</a:tableStyleId>
              </a:tblPr>
              <a:tblGrid>
                <a:gridCol w="976825">
                  <a:extLst>
                    <a:ext uri="{9D8B030D-6E8A-4147-A177-3AD203B41FA5}">
                      <a16:colId xmlns:a16="http://schemas.microsoft.com/office/drawing/2014/main" val="2591009174"/>
                    </a:ext>
                  </a:extLst>
                </a:gridCol>
                <a:gridCol w="714981">
                  <a:extLst>
                    <a:ext uri="{9D8B030D-6E8A-4147-A177-3AD203B41FA5}">
                      <a16:colId xmlns:a16="http://schemas.microsoft.com/office/drawing/2014/main" val="3724511234"/>
                    </a:ext>
                  </a:extLst>
                </a:gridCol>
                <a:gridCol w="793084">
                  <a:extLst>
                    <a:ext uri="{9D8B030D-6E8A-4147-A177-3AD203B41FA5}">
                      <a16:colId xmlns:a16="http://schemas.microsoft.com/office/drawing/2014/main" val="1618487638"/>
                    </a:ext>
                  </a:extLst>
                </a:gridCol>
                <a:gridCol w="1377616">
                  <a:extLst>
                    <a:ext uri="{9D8B030D-6E8A-4147-A177-3AD203B41FA5}">
                      <a16:colId xmlns:a16="http://schemas.microsoft.com/office/drawing/2014/main" val="1897152418"/>
                    </a:ext>
                  </a:extLst>
                </a:gridCol>
                <a:gridCol w="1081992">
                  <a:extLst>
                    <a:ext uri="{9D8B030D-6E8A-4147-A177-3AD203B41FA5}">
                      <a16:colId xmlns:a16="http://schemas.microsoft.com/office/drawing/2014/main" val="4018664037"/>
                    </a:ext>
                  </a:extLst>
                </a:gridCol>
              </a:tblGrid>
              <a:tr h="39600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lt1"/>
                          </a:solidFill>
                          <a:effectLst/>
                          <a:latin typeface="Arial" panose="020B0604020202020204" pitchFamily="34" charset="0"/>
                          <a:ea typeface="+mn-ea"/>
                          <a:cs typeface="+mn-cs"/>
                        </a:rPr>
                        <a:t>Study or subgroup</a:t>
                      </a:r>
                    </a:p>
                  </a:txBody>
                  <a:tcPr marL="72000" marR="72000" marT="0" marB="0" anchor="ctr">
                    <a:lnL w="12700" cmpd="sng">
                      <a:noFill/>
                    </a:lnL>
                    <a:lnR w="12700" cmpd="sng">
                      <a:noFill/>
                    </a:lnR>
                    <a:lnT w="12700" cmpd="sng">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lt1"/>
                          </a:solidFill>
                          <a:effectLst/>
                          <a:latin typeface="Arial" panose="020B0604020202020204" pitchFamily="34" charset="0"/>
                          <a:ea typeface="+mn-ea"/>
                          <a:cs typeface="+mn-cs"/>
                        </a:rPr>
                        <a:t>Enhanced</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lt1"/>
                          </a:solidFill>
                          <a:effectLst/>
                          <a:latin typeface="Arial" panose="020B0604020202020204" pitchFamily="34" charset="0"/>
                          <a:ea typeface="+mn-ea"/>
                          <a:cs typeface="+mn-cs"/>
                        </a:rPr>
                        <a:t>n/N</a:t>
                      </a:r>
                    </a:p>
                  </a:txBody>
                  <a:tcPr marL="72000" marR="72000" marT="0" marB="0" anchor="ctr">
                    <a:lnL w="12700" cmpd="sng">
                      <a:noFill/>
                    </a:lnL>
                    <a:lnR w="12700" cmpd="sng">
                      <a:noFill/>
                    </a:lnR>
                    <a:lnT w="12700" cmpd="sng">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lt1"/>
                          </a:solidFill>
                          <a:effectLst/>
                          <a:latin typeface="Arial" panose="020B0604020202020204" pitchFamily="34" charset="0"/>
                          <a:ea typeface="+mn-ea"/>
                          <a:cs typeface="+mn-cs"/>
                        </a:rPr>
                        <a:t>Standard</a:t>
                      </a:r>
                    </a:p>
                    <a:p>
                      <a:pPr algn="r"/>
                      <a:r>
                        <a:rPr lang="en-US" sz="800" dirty="0"/>
                        <a:t>n/N</a:t>
                      </a:r>
                    </a:p>
                  </a:txBody>
                  <a:tcPr marL="72000" marR="72000" marT="0" marB="0" anchor="ctr">
                    <a:lnL w="12700" cmpd="sng">
                      <a:noFill/>
                    </a:lnL>
                    <a:lnR w="12700" cmpd="sng">
                      <a:noFill/>
                    </a:lnR>
                    <a:lnT w="12700" cmpd="sng">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lt1"/>
                          </a:solidFill>
                          <a:effectLst/>
                          <a:latin typeface="Arial" panose="020B0604020202020204" pitchFamily="34" charset="0"/>
                          <a:ea typeface="+mn-ea"/>
                          <a:cs typeface="+mn-cs"/>
                        </a:rPr>
                        <a:t>Risk Ratio</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lt1"/>
                          </a:solidFill>
                          <a:effectLst/>
                          <a:latin typeface="Arial" panose="020B0604020202020204" pitchFamily="34" charset="0"/>
                          <a:ea typeface="+mn-ea"/>
                          <a:cs typeface="+mn-cs"/>
                        </a:rPr>
                        <a:t>M-H, Fixed [95% CI]</a:t>
                      </a:r>
                    </a:p>
                  </a:txBody>
                  <a:tcPr marL="72000" marR="72000" marT="0" marB="0" anchor="ctr">
                    <a:lnL w="12700" cmpd="sng">
                      <a:noFill/>
                    </a:lnL>
                    <a:lnR w="12700" cmpd="sng">
                      <a:noFill/>
                    </a:lnR>
                    <a:lnT w="12700" cmpd="sng">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lt1"/>
                          </a:solidFill>
                          <a:effectLst/>
                          <a:latin typeface="Arial" panose="020B0604020202020204" pitchFamily="34" charset="0"/>
                          <a:ea typeface="+mn-ea"/>
                          <a:cs typeface="+mn-cs"/>
                        </a:rPr>
                        <a:t>Risk Ratio</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lt1"/>
                          </a:solidFill>
                          <a:effectLst/>
                          <a:latin typeface="Arial" panose="020B0604020202020204" pitchFamily="34" charset="0"/>
                          <a:ea typeface="+mn-ea"/>
                          <a:cs typeface="+mn-cs"/>
                        </a:rPr>
                        <a:t>M-H, Fixed [95% CI]</a:t>
                      </a:r>
                    </a:p>
                  </a:txBody>
                  <a:tcPr marL="72000" marR="72000" marT="0" marB="0" anchor="ctr">
                    <a:lnL w="12700" cmpd="sng">
                      <a:noFill/>
                    </a:lnL>
                    <a:lnR w="12700" cmpd="sng">
                      <a:noFill/>
                    </a:lnR>
                    <a:lnT w="12700" cmpd="sng">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28548324"/>
                  </a:ext>
                </a:extLst>
              </a:tr>
              <a:tr h="457200">
                <a:tc>
                  <a:txBody>
                    <a:bodyPr/>
                    <a:lstStyle/>
                    <a:p>
                      <a:r>
                        <a:rPr lang="en-US" sz="900" b="0" i="0" kern="1200" dirty="0">
                          <a:solidFill>
                            <a:schemeClr val="dk1"/>
                          </a:solidFill>
                          <a:effectLst/>
                          <a:latin typeface="Arial" panose="020B0604020202020204" pitchFamily="34" charset="0"/>
                          <a:ea typeface="+mn-ea"/>
                          <a:cs typeface="+mn-cs"/>
                        </a:rPr>
                        <a:t>ACCORD 2010</a:t>
                      </a:r>
                    </a:p>
                  </a:txBody>
                  <a:tcPr marL="72000" marR="72000" marT="0" marB="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alpha val="10000"/>
                      </a:schemeClr>
                    </a:solidFill>
                  </a:tcPr>
                </a:tc>
                <a:tc>
                  <a:txBody>
                    <a:bodyPr/>
                    <a:lstStyle/>
                    <a:p>
                      <a:pPr algn="r"/>
                      <a:r>
                        <a:rPr lang="en-MX" sz="900" b="0" i="0" kern="1200" dirty="0">
                          <a:solidFill>
                            <a:schemeClr val="dk1"/>
                          </a:solidFill>
                          <a:effectLst/>
                          <a:latin typeface="Arial"/>
                          <a:ea typeface="+mn-ea"/>
                          <a:cs typeface="+mn-cs"/>
                        </a:rPr>
                        <a:t>1277/2815</a:t>
                      </a:r>
                    </a:p>
                  </a:txBody>
                  <a:tcPr marL="72000" marR="72000" marT="0" marB="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alpha val="1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MX" sz="900" b="0" i="0" kern="1200" dirty="0">
                          <a:solidFill>
                            <a:schemeClr val="dk1"/>
                          </a:solidFill>
                          <a:effectLst/>
                          <a:latin typeface="Arial"/>
                          <a:ea typeface="+mn-ea"/>
                          <a:cs typeface="+mn-cs"/>
                        </a:rPr>
                        <a:t>1338/2791</a:t>
                      </a:r>
                    </a:p>
                  </a:txBody>
                  <a:tcPr marL="72000" marR="72000" marT="0" marB="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alpha val="10000"/>
                      </a:schemeClr>
                    </a:solidFill>
                  </a:tcPr>
                </a:tc>
                <a:tc>
                  <a:txBody>
                    <a:bodyPr/>
                    <a:lstStyle/>
                    <a:p>
                      <a:endParaRPr lang="en-US" sz="900" b="0" i="0" dirty="0">
                        <a:latin typeface="Arial" panose="020B0604020202020204" pitchFamily="34" charset="0"/>
                      </a:endParaRPr>
                    </a:p>
                  </a:txBody>
                  <a:tcPr marL="72000" marR="72000" marT="0" marB="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alpha val="1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az-Cyrl-AZ" sz="900" b="0" i="0" kern="1200" dirty="0">
                          <a:solidFill>
                            <a:schemeClr val="dk1"/>
                          </a:solidFill>
                          <a:effectLst/>
                          <a:latin typeface="Arial"/>
                          <a:ea typeface="+mn-ea"/>
                          <a:cs typeface="+mn-cs"/>
                        </a:rPr>
                        <a:t>0.</a:t>
                      </a:r>
                      <a:r>
                        <a:rPr lang="es-ES" sz="900" b="0" i="0" kern="1200" dirty="0">
                          <a:solidFill>
                            <a:schemeClr val="dk1"/>
                          </a:solidFill>
                          <a:effectLst/>
                          <a:latin typeface="Arial"/>
                          <a:ea typeface="+mn-ea"/>
                          <a:cs typeface="+mn-cs"/>
                        </a:rPr>
                        <a:t>95</a:t>
                      </a:r>
                      <a:r>
                        <a:rPr lang="az-Cyrl-AZ" sz="900" b="0" i="0" kern="1200" dirty="0">
                          <a:solidFill>
                            <a:schemeClr val="dk1"/>
                          </a:solidFill>
                          <a:effectLst/>
                          <a:latin typeface="Arial"/>
                          <a:ea typeface="+mn-ea"/>
                          <a:cs typeface="+mn-cs"/>
                        </a:rPr>
                        <a:t> </a:t>
                      </a:r>
                      <a:r>
                        <a:rPr lang="es-ES" sz="900" b="0" i="0" kern="1200" dirty="0">
                          <a:solidFill>
                            <a:schemeClr val="dk1"/>
                          </a:solidFill>
                          <a:effectLst/>
                          <a:latin typeface="Arial"/>
                          <a:ea typeface="+mn-ea"/>
                          <a:cs typeface="+mn-cs"/>
                        </a:rPr>
                        <a:t>[</a:t>
                      </a:r>
                      <a:r>
                        <a:rPr lang="az-Cyrl-AZ" sz="900" b="0" i="0" kern="1200" dirty="0">
                          <a:solidFill>
                            <a:schemeClr val="dk1"/>
                          </a:solidFill>
                          <a:effectLst/>
                          <a:latin typeface="Arial"/>
                          <a:ea typeface="+mn-ea"/>
                          <a:cs typeface="+mn-cs"/>
                        </a:rPr>
                        <a:t>0.</a:t>
                      </a:r>
                      <a:r>
                        <a:rPr lang="es-ES" sz="900" b="0" i="0" kern="1200" dirty="0">
                          <a:solidFill>
                            <a:schemeClr val="dk1"/>
                          </a:solidFill>
                          <a:effectLst/>
                          <a:latin typeface="Arial"/>
                          <a:ea typeface="+mn-ea"/>
                          <a:cs typeface="+mn-cs"/>
                        </a:rPr>
                        <a:t>89</a:t>
                      </a:r>
                      <a:r>
                        <a:rPr lang="az-Cyrl-AZ" sz="900" b="0" i="0" kern="1200" dirty="0">
                          <a:solidFill>
                            <a:schemeClr val="dk1"/>
                          </a:solidFill>
                          <a:effectLst/>
                          <a:latin typeface="Arial"/>
                          <a:ea typeface="+mn-ea"/>
                          <a:cs typeface="+mn-cs"/>
                        </a:rPr>
                        <a:t>,</a:t>
                      </a:r>
                      <a:r>
                        <a:rPr lang="es-ES" sz="900" b="0" i="0" kern="1200" dirty="0">
                          <a:solidFill>
                            <a:schemeClr val="dk1"/>
                          </a:solidFill>
                          <a:effectLst/>
                          <a:latin typeface="Arial"/>
                          <a:ea typeface="+mn-ea"/>
                          <a:cs typeface="+mn-cs"/>
                        </a:rPr>
                        <a:t> 1.00]</a:t>
                      </a:r>
                      <a:endParaRPr lang="az-Cyrl-AZ" sz="900" b="0" i="0" kern="1200">
                        <a:solidFill>
                          <a:schemeClr val="dk1"/>
                        </a:solidFill>
                        <a:effectLst/>
                        <a:latin typeface="Arial"/>
                        <a:ea typeface="+mn-ea"/>
                        <a:cs typeface="+mn-cs"/>
                      </a:endParaRPr>
                    </a:p>
                  </a:txBody>
                  <a:tcPr marL="72000" marR="72000" marT="0" marB="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alpha val="10000"/>
                      </a:schemeClr>
                    </a:solidFill>
                  </a:tcPr>
                </a:tc>
                <a:extLst>
                  <a:ext uri="{0D108BD9-81ED-4DB2-BD59-A6C34878D82A}">
                    <a16:rowId xmlns:a16="http://schemas.microsoft.com/office/drawing/2014/main" val="1994732486"/>
                  </a:ext>
                </a:extLst>
              </a:tr>
              <a:tr h="457200">
                <a:tc>
                  <a:txBody>
                    <a:bodyPr/>
                    <a:lstStyle/>
                    <a:p>
                      <a:r>
                        <a:rPr lang="en-US" sz="900" b="0" i="0" kern="1200" dirty="0">
                          <a:solidFill>
                            <a:schemeClr val="dk1"/>
                          </a:solidFill>
                          <a:effectLst/>
                          <a:latin typeface="Arial" panose="020B0604020202020204" pitchFamily="34" charset="0"/>
                          <a:ea typeface="+mn-ea"/>
                          <a:cs typeface="+mn-cs"/>
                        </a:rPr>
                        <a:t>Azad 1999</a:t>
                      </a:r>
                    </a:p>
                  </a:txBody>
                  <a:tcPr marL="72000" marR="72000" marT="0" marB="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alpha val="10000"/>
                      </a:schemeClr>
                    </a:solidFill>
                  </a:tcPr>
                </a:tc>
                <a:tc>
                  <a:txBody>
                    <a:bodyPr/>
                    <a:lstStyle/>
                    <a:p>
                      <a:pPr algn="r"/>
                      <a:r>
                        <a:rPr lang="en-US" sz="900" b="0" i="0" dirty="0">
                          <a:latin typeface="Arial" panose="020B0604020202020204" pitchFamily="34" charset="0"/>
                        </a:rPr>
                        <a:t>11/35</a:t>
                      </a:r>
                    </a:p>
                  </a:txBody>
                  <a:tcPr marL="72000" marR="72000" marT="0" marB="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alpha val="10000"/>
                      </a:schemeClr>
                    </a:solidFill>
                  </a:tcPr>
                </a:tc>
                <a:tc>
                  <a:txBody>
                    <a:bodyPr/>
                    <a:lstStyle/>
                    <a:p>
                      <a:pPr algn="r"/>
                      <a:r>
                        <a:rPr lang="en-MX" sz="900" b="0" i="0" kern="1200" dirty="0">
                          <a:solidFill>
                            <a:schemeClr val="dk1"/>
                          </a:solidFill>
                          <a:effectLst/>
                          <a:latin typeface="Arial"/>
                          <a:ea typeface="+mn-ea"/>
                          <a:cs typeface="+mn-cs"/>
                        </a:rPr>
                        <a:t>12/35</a:t>
                      </a:r>
                    </a:p>
                  </a:txBody>
                  <a:tcPr marL="72000" marR="72000" marT="0" marB="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alpha val="10000"/>
                      </a:schemeClr>
                    </a:solidFill>
                  </a:tcPr>
                </a:tc>
                <a:tc>
                  <a:txBody>
                    <a:bodyPr/>
                    <a:lstStyle/>
                    <a:p>
                      <a:endParaRPr lang="en-US" sz="900" b="0" i="0" dirty="0">
                        <a:latin typeface="Arial" panose="020B0604020202020204" pitchFamily="34" charset="0"/>
                      </a:endParaRPr>
                    </a:p>
                  </a:txBody>
                  <a:tcPr marL="72000" marR="72000" marT="0" marB="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alpha val="1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az-Cyrl-AZ" sz="900" b="0" i="0" kern="1200" dirty="0">
                          <a:solidFill>
                            <a:schemeClr val="dk1"/>
                          </a:solidFill>
                          <a:effectLst/>
                          <a:latin typeface="Arial"/>
                          <a:ea typeface="+mn-ea"/>
                          <a:cs typeface="+mn-cs"/>
                        </a:rPr>
                        <a:t>0.</a:t>
                      </a:r>
                      <a:r>
                        <a:rPr lang="es-ES" sz="900" b="0" i="0" kern="1200" dirty="0">
                          <a:solidFill>
                            <a:schemeClr val="dk1"/>
                          </a:solidFill>
                          <a:effectLst/>
                          <a:latin typeface="Arial"/>
                          <a:ea typeface="+mn-ea"/>
                          <a:cs typeface="+mn-cs"/>
                        </a:rPr>
                        <a:t>92</a:t>
                      </a:r>
                      <a:r>
                        <a:rPr lang="az-Cyrl-AZ" sz="900" b="0" i="0" kern="1200" dirty="0">
                          <a:solidFill>
                            <a:schemeClr val="dk1"/>
                          </a:solidFill>
                          <a:effectLst/>
                          <a:latin typeface="Arial"/>
                          <a:ea typeface="+mn-ea"/>
                          <a:cs typeface="+mn-cs"/>
                        </a:rPr>
                        <a:t> </a:t>
                      </a:r>
                      <a:r>
                        <a:rPr lang="es-ES" sz="900" b="0" i="0" kern="1200" dirty="0">
                          <a:solidFill>
                            <a:schemeClr val="dk1"/>
                          </a:solidFill>
                          <a:effectLst/>
                          <a:latin typeface="Arial"/>
                          <a:ea typeface="+mn-ea"/>
                          <a:cs typeface="+mn-cs"/>
                        </a:rPr>
                        <a:t>[</a:t>
                      </a:r>
                      <a:r>
                        <a:rPr lang="az-Cyrl-AZ" sz="900" b="0" i="0" kern="1200" dirty="0">
                          <a:solidFill>
                            <a:schemeClr val="dk1"/>
                          </a:solidFill>
                          <a:effectLst/>
                          <a:latin typeface="Arial"/>
                          <a:ea typeface="+mn-ea"/>
                          <a:cs typeface="+mn-cs"/>
                        </a:rPr>
                        <a:t>0.</a:t>
                      </a:r>
                      <a:r>
                        <a:rPr lang="es-ES" sz="900" b="0" i="0" kern="1200" dirty="0">
                          <a:solidFill>
                            <a:schemeClr val="dk1"/>
                          </a:solidFill>
                          <a:effectLst/>
                          <a:latin typeface="Arial"/>
                          <a:ea typeface="+mn-ea"/>
                          <a:cs typeface="+mn-cs"/>
                        </a:rPr>
                        <a:t>47</a:t>
                      </a:r>
                      <a:r>
                        <a:rPr lang="az-Cyrl-AZ" sz="900" b="0" i="0" kern="1200" dirty="0">
                          <a:solidFill>
                            <a:schemeClr val="dk1"/>
                          </a:solidFill>
                          <a:effectLst/>
                          <a:latin typeface="Arial"/>
                          <a:ea typeface="+mn-ea"/>
                          <a:cs typeface="+mn-cs"/>
                        </a:rPr>
                        <a:t>, </a:t>
                      </a:r>
                      <a:r>
                        <a:rPr lang="es-ES" sz="900" b="0" i="0" kern="1200" dirty="0">
                          <a:solidFill>
                            <a:schemeClr val="dk1"/>
                          </a:solidFill>
                          <a:effectLst/>
                          <a:latin typeface="Arial"/>
                          <a:ea typeface="+mn-ea"/>
                          <a:cs typeface="+mn-cs"/>
                        </a:rPr>
                        <a:t>1</a:t>
                      </a:r>
                      <a:r>
                        <a:rPr lang="az-Cyrl-AZ" sz="900" b="0" i="0" kern="1200" dirty="0">
                          <a:solidFill>
                            <a:schemeClr val="dk1"/>
                          </a:solidFill>
                          <a:effectLst/>
                          <a:latin typeface="Arial"/>
                          <a:ea typeface="+mn-ea"/>
                          <a:cs typeface="+mn-cs"/>
                        </a:rPr>
                        <a:t>.7</a:t>
                      </a:r>
                      <a:r>
                        <a:rPr lang="es-ES" sz="900" b="0" i="0" kern="1200" dirty="0">
                          <a:solidFill>
                            <a:schemeClr val="dk1"/>
                          </a:solidFill>
                          <a:effectLst/>
                          <a:latin typeface="Arial"/>
                          <a:ea typeface="+mn-ea"/>
                          <a:cs typeface="+mn-cs"/>
                        </a:rPr>
                        <a:t>9]</a:t>
                      </a:r>
                      <a:endParaRPr lang="az-Cyrl-AZ" sz="900" b="0" i="0" kern="1200">
                        <a:solidFill>
                          <a:schemeClr val="dk1"/>
                        </a:solidFill>
                        <a:effectLst/>
                        <a:latin typeface="Arial"/>
                        <a:ea typeface="+mn-ea"/>
                        <a:cs typeface="+mn-cs"/>
                      </a:endParaRPr>
                    </a:p>
                  </a:txBody>
                  <a:tcPr marL="72000" marR="72000" marT="0" marB="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alpha val="10000"/>
                      </a:schemeClr>
                    </a:solidFill>
                  </a:tcPr>
                </a:tc>
                <a:extLst>
                  <a:ext uri="{0D108BD9-81ED-4DB2-BD59-A6C34878D82A}">
                    <a16:rowId xmlns:a16="http://schemas.microsoft.com/office/drawing/2014/main" val="1455559898"/>
                  </a:ext>
                </a:extLst>
              </a:tr>
              <a:tr h="457200">
                <a:tc>
                  <a:txBody>
                    <a:bodyPr/>
                    <a:lstStyle/>
                    <a:p>
                      <a:r>
                        <a:rPr lang="en-US" sz="900" b="0" i="0" kern="1200" dirty="0">
                          <a:solidFill>
                            <a:schemeClr val="dk1"/>
                          </a:solidFill>
                          <a:effectLst/>
                          <a:latin typeface="Arial" panose="020B0604020202020204" pitchFamily="34" charset="0"/>
                          <a:ea typeface="+mn-ea"/>
                          <a:cs typeface="+mn-cs"/>
                        </a:rPr>
                        <a:t>Duckworth 2009</a:t>
                      </a:r>
                    </a:p>
                  </a:txBody>
                  <a:tcPr marL="72000" marR="72000" marT="0" marB="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alpha val="10000"/>
                      </a:schemeClr>
                    </a:solidFill>
                  </a:tcPr>
                </a:tc>
                <a:tc>
                  <a:txBody>
                    <a:bodyPr/>
                    <a:lstStyle/>
                    <a:p>
                      <a:pPr algn="r"/>
                      <a:r>
                        <a:rPr lang="en-US" sz="900" b="0" i="0" dirty="0">
                          <a:latin typeface="Arial" panose="020B0604020202020204" pitchFamily="34" charset="0"/>
                        </a:rPr>
                        <a:t>178/464</a:t>
                      </a:r>
                    </a:p>
                  </a:txBody>
                  <a:tcPr marL="72000" marR="72000" marT="0" marB="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alpha val="1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MX" sz="900" b="0" i="0" kern="1200" dirty="0">
                          <a:solidFill>
                            <a:schemeClr val="dk1"/>
                          </a:solidFill>
                          <a:effectLst/>
                          <a:latin typeface="Arial"/>
                          <a:ea typeface="+mn-ea"/>
                          <a:cs typeface="+mn-cs"/>
                        </a:rPr>
                        <a:t>199/498</a:t>
                      </a:r>
                    </a:p>
                  </a:txBody>
                  <a:tcPr marL="72000" marR="72000" marT="0" marB="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alpha val="10000"/>
                      </a:schemeClr>
                    </a:solidFill>
                  </a:tcPr>
                </a:tc>
                <a:tc>
                  <a:txBody>
                    <a:bodyPr/>
                    <a:lstStyle/>
                    <a:p>
                      <a:endParaRPr lang="en-US" sz="900" b="0" i="0" dirty="0">
                        <a:latin typeface="Arial" panose="020B0604020202020204" pitchFamily="34" charset="0"/>
                      </a:endParaRPr>
                    </a:p>
                  </a:txBody>
                  <a:tcPr marL="72000" marR="72000" marT="0" marB="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alpha val="1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MX" sz="900" b="0" i="0" kern="1200" dirty="0">
                          <a:solidFill>
                            <a:schemeClr val="dk1"/>
                          </a:solidFill>
                          <a:effectLst/>
                          <a:latin typeface="Arial"/>
                          <a:ea typeface="+mn-ea"/>
                          <a:cs typeface="+mn-cs"/>
                        </a:rPr>
                        <a:t>0.96 [0.82, 1.12]</a:t>
                      </a:r>
                    </a:p>
                  </a:txBody>
                  <a:tcPr marL="72000" marR="72000" marT="0" marB="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alpha val="10000"/>
                      </a:schemeClr>
                    </a:solidFill>
                  </a:tcPr>
                </a:tc>
                <a:extLst>
                  <a:ext uri="{0D108BD9-81ED-4DB2-BD59-A6C34878D82A}">
                    <a16:rowId xmlns:a16="http://schemas.microsoft.com/office/drawing/2014/main" val="3274156355"/>
                  </a:ext>
                </a:extLst>
              </a:tr>
              <a:tr h="457200">
                <a:tc>
                  <a:txBody>
                    <a:bodyPr/>
                    <a:lstStyle/>
                    <a:p>
                      <a:r>
                        <a:rPr lang="en-US" sz="900" b="0" i="0" kern="1200" dirty="0">
                          <a:solidFill>
                            <a:schemeClr val="dk1"/>
                          </a:solidFill>
                          <a:effectLst/>
                          <a:latin typeface="Arial" panose="020B0604020202020204" pitchFamily="34" charset="0"/>
                          <a:ea typeface="+mn-ea"/>
                          <a:cs typeface="+mn-cs"/>
                        </a:rPr>
                        <a:t>Tovi 1998</a:t>
                      </a:r>
                    </a:p>
                  </a:txBody>
                  <a:tcPr marL="72000" marR="72000" marT="0" marB="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alpha val="10000"/>
                      </a:schemeClr>
                    </a:solidFill>
                  </a:tcPr>
                </a:tc>
                <a:tc>
                  <a:txBody>
                    <a:bodyPr/>
                    <a:lstStyle/>
                    <a:p>
                      <a:pPr algn="r"/>
                      <a:r>
                        <a:rPr lang="en-US" sz="900" b="0" i="0" dirty="0">
                          <a:latin typeface="Arial" panose="020B0604020202020204" pitchFamily="34" charset="0"/>
                        </a:rPr>
                        <a:t>0/16</a:t>
                      </a:r>
                    </a:p>
                  </a:txBody>
                  <a:tcPr marL="72000" marR="72000" marT="0" marB="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alpha val="10000"/>
                      </a:schemeClr>
                    </a:solidFill>
                  </a:tcPr>
                </a:tc>
                <a:tc>
                  <a:txBody>
                    <a:bodyPr/>
                    <a:lstStyle/>
                    <a:p>
                      <a:pPr algn="r"/>
                      <a:r>
                        <a:rPr lang="en-US" sz="900" b="0" i="0" dirty="0">
                          <a:latin typeface="Arial" panose="020B0604020202020204" pitchFamily="34" charset="0"/>
                        </a:rPr>
                        <a:t>0/15</a:t>
                      </a:r>
                    </a:p>
                  </a:txBody>
                  <a:tcPr marL="72000" marR="72000" marT="0" marB="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alpha val="10000"/>
                      </a:schemeClr>
                    </a:solidFill>
                  </a:tcPr>
                </a:tc>
                <a:tc>
                  <a:txBody>
                    <a:bodyPr/>
                    <a:lstStyle/>
                    <a:p>
                      <a:endParaRPr lang="en-US" sz="900" b="0" i="0" dirty="0">
                        <a:latin typeface="Arial" panose="020B0604020202020204" pitchFamily="34" charset="0"/>
                      </a:endParaRPr>
                    </a:p>
                  </a:txBody>
                  <a:tcPr marL="72000" marR="72000" marT="0" marB="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alpha val="1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MX" sz="900" b="0" i="0" kern="1200" dirty="0">
                          <a:solidFill>
                            <a:schemeClr val="dk1"/>
                          </a:solidFill>
                          <a:effectLst/>
                          <a:latin typeface="Arial"/>
                          <a:ea typeface="+mn-ea"/>
                          <a:cs typeface="+mn-cs"/>
                        </a:rPr>
                        <a:t>0.0 [0.0, 0.00]</a:t>
                      </a:r>
                    </a:p>
                  </a:txBody>
                  <a:tcPr marL="72000" marR="72000" marT="0" marB="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alpha val="10000"/>
                      </a:schemeClr>
                    </a:solidFill>
                  </a:tcPr>
                </a:tc>
                <a:extLst>
                  <a:ext uri="{0D108BD9-81ED-4DB2-BD59-A6C34878D82A}">
                    <a16:rowId xmlns:a16="http://schemas.microsoft.com/office/drawing/2014/main" val="1592815573"/>
                  </a:ext>
                </a:extLst>
              </a:tr>
            </a:tbl>
          </a:graphicData>
        </a:graphic>
      </p:graphicFrame>
      <p:sp>
        <p:nvSpPr>
          <p:cNvPr id="38" name="TextBox 11">
            <a:extLst>
              <a:ext uri="{FF2B5EF4-FFF2-40B4-BE49-F238E27FC236}">
                <a16:creationId xmlns:a16="http://schemas.microsoft.com/office/drawing/2014/main" id="{2ED1D8CA-9977-8AA5-EF80-4AE7ED1B7EAA}"/>
              </a:ext>
            </a:extLst>
          </p:cNvPr>
          <p:cNvSpPr txBox="1">
            <a:spLocks noChangeArrowheads="1"/>
          </p:cNvSpPr>
          <p:nvPr/>
        </p:nvSpPr>
        <p:spPr bwMode="auto">
          <a:xfrm>
            <a:off x="8901975" y="5435107"/>
            <a:ext cx="87716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600" b="1">
                <a:solidFill>
                  <a:schemeClr val="tx1"/>
                </a:solidFill>
                <a:latin typeface="Arial" charset="0"/>
                <a:ea typeface="ＭＳ Ｐゴシック" charset="0"/>
                <a:cs typeface="ＭＳ Ｐゴシック" charset="0"/>
              </a:defRPr>
            </a:lvl1pPr>
            <a:lvl2pPr marL="742950" indent="-285750">
              <a:defRPr sz="3600" b="1">
                <a:solidFill>
                  <a:schemeClr val="tx1"/>
                </a:solidFill>
                <a:latin typeface="Arial" charset="0"/>
                <a:ea typeface="ＭＳ Ｐゴシック" charset="0"/>
              </a:defRPr>
            </a:lvl2pPr>
            <a:lvl3pPr marL="1143000" indent="-228600">
              <a:defRPr sz="3600" b="1">
                <a:solidFill>
                  <a:schemeClr val="tx1"/>
                </a:solidFill>
                <a:latin typeface="Arial" charset="0"/>
                <a:ea typeface="ＭＳ Ｐゴシック" charset="0"/>
              </a:defRPr>
            </a:lvl3pPr>
            <a:lvl4pPr marL="1600200" indent="-228600">
              <a:defRPr sz="3600" b="1">
                <a:solidFill>
                  <a:schemeClr val="tx1"/>
                </a:solidFill>
                <a:latin typeface="Arial" charset="0"/>
                <a:ea typeface="ＭＳ Ｐゴシック" charset="0"/>
              </a:defRPr>
            </a:lvl4pPr>
            <a:lvl5pPr marL="2057400" indent="-228600">
              <a:defRPr sz="3600" b="1">
                <a:solidFill>
                  <a:schemeClr val="tx1"/>
                </a:solidFill>
                <a:latin typeface="Arial" charset="0"/>
                <a:ea typeface="ＭＳ Ｐゴシック" charset="0"/>
              </a:defRPr>
            </a:lvl5pPr>
            <a:lvl6pPr marL="2514600" indent="-228600" eaLnBrk="0" fontAlgn="base" hangingPunct="0">
              <a:spcBef>
                <a:spcPct val="0"/>
              </a:spcBef>
              <a:spcAft>
                <a:spcPct val="0"/>
              </a:spcAft>
              <a:defRPr sz="3600" b="1">
                <a:solidFill>
                  <a:schemeClr val="tx1"/>
                </a:solidFill>
                <a:latin typeface="Arial" charset="0"/>
                <a:ea typeface="ＭＳ Ｐゴシック" charset="0"/>
              </a:defRPr>
            </a:lvl6pPr>
            <a:lvl7pPr marL="2971800" indent="-228600" eaLnBrk="0" fontAlgn="base" hangingPunct="0">
              <a:spcBef>
                <a:spcPct val="0"/>
              </a:spcBef>
              <a:spcAft>
                <a:spcPct val="0"/>
              </a:spcAft>
              <a:defRPr sz="3600" b="1">
                <a:solidFill>
                  <a:schemeClr val="tx1"/>
                </a:solidFill>
                <a:latin typeface="Arial" charset="0"/>
                <a:ea typeface="ＭＳ Ｐゴシック" charset="0"/>
              </a:defRPr>
            </a:lvl7pPr>
            <a:lvl8pPr marL="3429000" indent="-228600" eaLnBrk="0" fontAlgn="base" hangingPunct="0">
              <a:spcBef>
                <a:spcPct val="0"/>
              </a:spcBef>
              <a:spcAft>
                <a:spcPct val="0"/>
              </a:spcAft>
              <a:defRPr sz="3600" b="1">
                <a:solidFill>
                  <a:schemeClr val="tx1"/>
                </a:solidFill>
                <a:latin typeface="Arial" charset="0"/>
                <a:ea typeface="ＭＳ Ｐゴシック" charset="0"/>
              </a:defRPr>
            </a:lvl8pPr>
            <a:lvl9pPr marL="3886200" indent="-228600" eaLnBrk="0" fontAlgn="base" hangingPunct="0">
              <a:spcBef>
                <a:spcPct val="0"/>
              </a:spcBef>
              <a:spcAft>
                <a:spcPct val="0"/>
              </a:spcAft>
              <a:defRPr sz="3600" b="1">
                <a:solidFill>
                  <a:schemeClr val="tx1"/>
                </a:solidFill>
                <a:latin typeface="Arial" charset="0"/>
                <a:ea typeface="ＭＳ Ｐゴシック" charset="0"/>
              </a:defRPr>
            </a:lvl9pPr>
          </a:lstStyle>
          <a:p>
            <a:r>
              <a:rPr lang="en-US" sz="700" b="0" dirty="0">
                <a:solidFill>
                  <a:schemeClr val="tx1">
                    <a:lumMod val="65000"/>
                    <a:lumOff val="35000"/>
                  </a:schemeClr>
                </a:solidFill>
                <a:effectLst/>
                <a:latin typeface="Arial" panose="020B0604020202020204" pitchFamily="34" charset="0"/>
              </a:rPr>
              <a:t>Favors enhanced</a:t>
            </a:r>
          </a:p>
        </p:txBody>
      </p:sp>
      <p:sp>
        <p:nvSpPr>
          <p:cNvPr id="39" name="TextBox 11">
            <a:extLst>
              <a:ext uri="{FF2B5EF4-FFF2-40B4-BE49-F238E27FC236}">
                <a16:creationId xmlns:a16="http://schemas.microsoft.com/office/drawing/2014/main" id="{D05A3567-FBF4-5FF5-084C-A1506FF68B05}"/>
              </a:ext>
            </a:extLst>
          </p:cNvPr>
          <p:cNvSpPr txBox="1">
            <a:spLocks noChangeArrowheads="1"/>
          </p:cNvSpPr>
          <p:nvPr/>
        </p:nvSpPr>
        <p:spPr bwMode="auto">
          <a:xfrm>
            <a:off x="9729947" y="5432690"/>
            <a:ext cx="83388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600" b="1">
                <a:solidFill>
                  <a:schemeClr val="tx1"/>
                </a:solidFill>
                <a:latin typeface="Arial" charset="0"/>
                <a:ea typeface="ＭＳ Ｐゴシック" charset="0"/>
                <a:cs typeface="ＭＳ Ｐゴシック" charset="0"/>
              </a:defRPr>
            </a:lvl1pPr>
            <a:lvl2pPr marL="742950" indent="-285750">
              <a:defRPr sz="3600" b="1">
                <a:solidFill>
                  <a:schemeClr val="tx1"/>
                </a:solidFill>
                <a:latin typeface="Arial" charset="0"/>
                <a:ea typeface="ＭＳ Ｐゴシック" charset="0"/>
              </a:defRPr>
            </a:lvl2pPr>
            <a:lvl3pPr marL="1143000" indent="-228600">
              <a:defRPr sz="3600" b="1">
                <a:solidFill>
                  <a:schemeClr val="tx1"/>
                </a:solidFill>
                <a:latin typeface="Arial" charset="0"/>
                <a:ea typeface="ＭＳ Ｐゴシック" charset="0"/>
              </a:defRPr>
            </a:lvl3pPr>
            <a:lvl4pPr marL="1600200" indent="-228600">
              <a:defRPr sz="3600" b="1">
                <a:solidFill>
                  <a:schemeClr val="tx1"/>
                </a:solidFill>
                <a:latin typeface="Arial" charset="0"/>
                <a:ea typeface="ＭＳ Ｐゴシック" charset="0"/>
              </a:defRPr>
            </a:lvl4pPr>
            <a:lvl5pPr marL="2057400" indent="-228600">
              <a:defRPr sz="3600" b="1">
                <a:solidFill>
                  <a:schemeClr val="tx1"/>
                </a:solidFill>
                <a:latin typeface="Arial" charset="0"/>
                <a:ea typeface="ＭＳ Ｐゴシック" charset="0"/>
              </a:defRPr>
            </a:lvl5pPr>
            <a:lvl6pPr marL="2514600" indent="-228600" eaLnBrk="0" fontAlgn="base" hangingPunct="0">
              <a:spcBef>
                <a:spcPct val="0"/>
              </a:spcBef>
              <a:spcAft>
                <a:spcPct val="0"/>
              </a:spcAft>
              <a:defRPr sz="3600" b="1">
                <a:solidFill>
                  <a:schemeClr val="tx1"/>
                </a:solidFill>
                <a:latin typeface="Arial" charset="0"/>
                <a:ea typeface="ＭＳ Ｐゴシック" charset="0"/>
              </a:defRPr>
            </a:lvl6pPr>
            <a:lvl7pPr marL="2971800" indent="-228600" eaLnBrk="0" fontAlgn="base" hangingPunct="0">
              <a:spcBef>
                <a:spcPct val="0"/>
              </a:spcBef>
              <a:spcAft>
                <a:spcPct val="0"/>
              </a:spcAft>
              <a:defRPr sz="3600" b="1">
                <a:solidFill>
                  <a:schemeClr val="tx1"/>
                </a:solidFill>
                <a:latin typeface="Arial" charset="0"/>
                <a:ea typeface="ＭＳ Ｐゴシック" charset="0"/>
              </a:defRPr>
            </a:lvl7pPr>
            <a:lvl8pPr marL="3429000" indent="-228600" eaLnBrk="0" fontAlgn="base" hangingPunct="0">
              <a:spcBef>
                <a:spcPct val="0"/>
              </a:spcBef>
              <a:spcAft>
                <a:spcPct val="0"/>
              </a:spcAft>
              <a:defRPr sz="3600" b="1">
                <a:solidFill>
                  <a:schemeClr val="tx1"/>
                </a:solidFill>
                <a:latin typeface="Arial" charset="0"/>
                <a:ea typeface="ＭＳ Ｐゴシック" charset="0"/>
              </a:defRPr>
            </a:lvl8pPr>
            <a:lvl9pPr marL="3886200" indent="-228600" eaLnBrk="0" fontAlgn="base" hangingPunct="0">
              <a:spcBef>
                <a:spcPct val="0"/>
              </a:spcBef>
              <a:spcAft>
                <a:spcPct val="0"/>
              </a:spcAft>
              <a:defRPr sz="3600" b="1">
                <a:solidFill>
                  <a:schemeClr val="tx1"/>
                </a:solidFill>
                <a:latin typeface="Arial" charset="0"/>
                <a:ea typeface="ＭＳ Ｐゴシック" charset="0"/>
              </a:defRPr>
            </a:lvl9pPr>
          </a:lstStyle>
          <a:p>
            <a:r>
              <a:rPr lang="en-US" sz="700" b="0" dirty="0">
                <a:solidFill>
                  <a:schemeClr val="tx1">
                    <a:lumMod val="65000"/>
                    <a:lumOff val="35000"/>
                  </a:schemeClr>
                </a:solidFill>
                <a:effectLst/>
                <a:latin typeface="Arial" panose="020B0604020202020204" pitchFamily="34" charset="0"/>
              </a:rPr>
              <a:t>Favors standard</a:t>
            </a:r>
          </a:p>
        </p:txBody>
      </p:sp>
      <p:grpSp>
        <p:nvGrpSpPr>
          <p:cNvPr id="52" name="Grupo 51">
            <a:extLst>
              <a:ext uri="{FF2B5EF4-FFF2-40B4-BE49-F238E27FC236}">
                <a16:creationId xmlns:a16="http://schemas.microsoft.com/office/drawing/2014/main" id="{E8414F75-6117-1D72-6E3F-F75D12E7F00B}"/>
              </a:ext>
            </a:extLst>
          </p:cNvPr>
          <p:cNvGrpSpPr/>
          <p:nvPr/>
        </p:nvGrpSpPr>
        <p:grpSpPr>
          <a:xfrm>
            <a:off x="9618837" y="3681417"/>
            <a:ext cx="349200" cy="842755"/>
            <a:chOff x="9618837" y="3681417"/>
            <a:chExt cx="349200" cy="842755"/>
          </a:xfrm>
        </p:grpSpPr>
        <p:grpSp>
          <p:nvGrpSpPr>
            <p:cNvPr id="50" name="Grupo 49">
              <a:extLst>
                <a:ext uri="{FF2B5EF4-FFF2-40B4-BE49-F238E27FC236}">
                  <a16:creationId xmlns:a16="http://schemas.microsoft.com/office/drawing/2014/main" id="{C048F25C-44B6-82F2-F613-38431D016417}"/>
                </a:ext>
              </a:extLst>
            </p:cNvPr>
            <p:cNvGrpSpPr/>
            <p:nvPr/>
          </p:nvGrpSpPr>
          <p:grpSpPr>
            <a:xfrm>
              <a:off x="9769939" y="3681417"/>
              <a:ext cx="36000" cy="36000"/>
              <a:chOff x="9769939" y="3681417"/>
              <a:chExt cx="36000" cy="36000"/>
            </a:xfrm>
          </p:grpSpPr>
          <p:sp>
            <p:nvSpPr>
              <p:cNvPr id="30" name="Rectangle 29">
                <a:extLst>
                  <a:ext uri="{FF2B5EF4-FFF2-40B4-BE49-F238E27FC236}">
                    <a16:creationId xmlns:a16="http://schemas.microsoft.com/office/drawing/2014/main" id="{B98A678F-5CDD-E8AB-C2ED-595DC7E8CAA2}"/>
                  </a:ext>
                </a:extLst>
              </p:cNvPr>
              <p:cNvSpPr/>
              <p:nvPr/>
            </p:nvSpPr>
            <p:spPr>
              <a:xfrm>
                <a:off x="9787360" y="3681417"/>
                <a:ext cx="7200" cy="36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cxnSp>
            <p:nvCxnSpPr>
              <p:cNvPr id="31" name="Straight Connector 30">
                <a:extLst>
                  <a:ext uri="{FF2B5EF4-FFF2-40B4-BE49-F238E27FC236}">
                    <a16:creationId xmlns:a16="http://schemas.microsoft.com/office/drawing/2014/main" id="{BACC8A50-AA0A-9545-3478-482BE6EB37FE}"/>
                  </a:ext>
                </a:extLst>
              </p:cNvPr>
              <p:cNvCxnSpPr>
                <a:cxnSpLocks/>
              </p:cNvCxnSpPr>
              <p:nvPr/>
            </p:nvCxnSpPr>
            <p:spPr>
              <a:xfrm>
                <a:off x="9769939" y="3700545"/>
                <a:ext cx="36000"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51" name="Grupo 50">
              <a:extLst>
                <a:ext uri="{FF2B5EF4-FFF2-40B4-BE49-F238E27FC236}">
                  <a16:creationId xmlns:a16="http://schemas.microsoft.com/office/drawing/2014/main" id="{E2BF13A3-030C-9E66-BC9C-312B10EB2791}"/>
                </a:ext>
              </a:extLst>
            </p:cNvPr>
            <p:cNvGrpSpPr/>
            <p:nvPr/>
          </p:nvGrpSpPr>
          <p:grpSpPr>
            <a:xfrm>
              <a:off x="9618837" y="4057186"/>
              <a:ext cx="349200" cy="36000"/>
              <a:chOff x="9618837" y="4057186"/>
              <a:chExt cx="349200" cy="36000"/>
            </a:xfrm>
          </p:grpSpPr>
          <p:sp>
            <p:nvSpPr>
              <p:cNvPr id="42" name="Rectangle 41">
                <a:extLst>
                  <a:ext uri="{FF2B5EF4-FFF2-40B4-BE49-F238E27FC236}">
                    <a16:creationId xmlns:a16="http://schemas.microsoft.com/office/drawing/2014/main" id="{91D3828C-F1AA-1587-E183-52D60E6A18E7}"/>
                  </a:ext>
                </a:extLst>
              </p:cNvPr>
              <p:cNvSpPr/>
              <p:nvPr/>
            </p:nvSpPr>
            <p:spPr>
              <a:xfrm>
                <a:off x="9782496" y="4057186"/>
                <a:ext cx="7200" cy="36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cxnSp>
            <p:nvCxnSpPr>
              <p:cNvPr id="43" name="Straight Connector 42">
                <a:extLst>
                  <a:ext uri="{FF2B5EF4-FFF2-40B4-BE49-F238E27FC236}">
                    <a16:creationId xmlns:a16="http://schemas.microsoft.com/office/drawing/2014/main" id="{FDC99E4A-FBD0-150D-DA33-EE14BCD16B70}"/>
                  </a:ext>
                </a:extLst>
              </p:cNvPr>
              <p:cNvCxnSpPr>
                <a:cxnSpLocks/>
              </p:cNvCxnSpPr>
              <p:nvPr/>
            </p:nvCxnSpPr>
            <p:spPr>
              <a:xfrm>
                <a:off x="9618837" y="4076314"/>
                <a:ext cx="349200"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o 45">
              <a:extLst>
                <a:ext uri="{FF2B5EF4-FFF2-40B4-BE49-F238E27FC236}">
                  <a16:creationId xmlns:a16="http://schemas.microsoft.com/office/drawing/2014/main" id="{6B0D9F33-8A37-2985-D81E-26C7959F340D}"/>
                </a:ext>
              </a:extLst>
            </p:cNvPr>
            <p:cNvGrpSpPr/>
            <p:nvPr/>
          </p:nvGrpSpPr>
          <p:grpSpPr>
            <a:xfrm>
              <a:off x="9762479" y="4488172"/>
              <a:ext cx="72000" cy="36000"/>
              <a:chOff x="9762479" y="4488172"/>
              <a:chExt cx="72000" cy="36000"/>
            </a:xfrm>
          </p:grpSpPr>
          <p:sp>
            <p:nvSpPr>
              <p:cNvPr id="48" name="Rectangle 47">
                <a:extLst>
                  <a:ext uri="{FF2B5EF4-FFF2-40B4-BE49-F238E27FC236}">
                    <a16:creationId xmlns:a16="http://schemas.microsoft.com/office/drawing/2014/main" id="{D2EEDF3A-2622-152B-747E-5C8A5B2A202E}"/>
                  </a:ext>
                </a:extLst>
              </p:cNvPr>
              <p:cNvSpPr/>
              <p:nvPr/>
            </p:nvSpPr>
            <p:spPr>
              <a:xfrm>
                <a:off x="9789425" y="4488172"/>
                <a:ext cx="7200" cy="36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cxnSp>
            <p:nvCxnSpPr>
              <p:cNvPr id="49" name="Straight Connector 48">
                <a:extLst>
                  <a:ext uri="{FF2B5EF4-FFF2-40B4-BE49-F238E27FC236}">
                    <a16:creationId xmlns:a16="http://schemas.microsoft.com/office/drawing/2014/main" id="{DF4D4205-7AA0-0C21-DF3F-D0DDFEAB37B3}"/>
                  </a:ext>
                </a:extLst>
              </p:cNvPr>
              <p:cNvCxnSpPr>
                <a:cxnSpLocks/>
              </p:cNvCxnSpPr>
              <p:nvPr/>
            </p:nvCxnSpPr>
            <p:spPr>
              <a:xfrm>
                <a:off x="9762479" y="4507300"/>
                <a:ext cx="72000"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graphicFrame>
        <p:nvGraphicFramePr>
          <p:cNvPr id="25" name="Object 22">
            <a:extLst>
              <a:ext uri="{FF2B5EF4-FFF2-40B4-BE49-F238E27FC236}">
                <a16:creationId xmlns:a16="http://schemas.microsoft.com/office/drawing/2014/main" id="{8E8C6153-20ED-EC52-EADF-05F2E6033963}"/>
              </a:ext>
            </a:extLst>
          </p:cNvPr>
          <p:cNvGraphicFramePr>
            <a:graphicFrameLocks noChangeAspect="1"/>
          </p:cNvGraphicFramePr>
          <p:nvPr>
            <p:extLst>
              <p:ext uri="{D42A27DB-BD31-4B8C-83A1-F6EECF244321}">
                <p14:modId xmlns:p14="http://schemas.microsoft.com/office/powerpoint/2010/main" val="1075778786"/>
              </p:ext>
            </p:extLst>
          </p:nvPr>
        </p:nvGraphicFramePr>
        <p:xfrm>
          <a:off x="8951789" y="3354737"/>
          <a:ext cx="1582598" cy="2870379"/>
        </p:xfrm>
        <a:graphic>
          <a:graphicData uri="http://schemas.openxmlformats.org/drawingml/2006/chart">
            <c:chart xmlns:c="http://schemas.openxmlformats.org/drawingml/2006/chart" xmlns:r="http://schemas.openxmlformats.org/officeDocument/2006/relationships" r:id="rId5"/>
          </a:graphicData>
        </a:graphic>
      </p:graphicFrame>
      <p:sp>
        <p:nvSpPr>
          <p:cNvPr id="54" name="CuadroTexto 53">
            <a:extLst>
              <a:ext uri="{FF2B5EF4-FFF2-40B4-BE49-F238E27FC236}">
                <a16:creationId xmlns:a16="http://schemas.microsoft.com/office/drawing/2014/main" id="{AE35A2E5-0D6E-07C5-AC75-502F705D3161}"/>
              </a:ext>
            </a:extLst>
          </p:cNvPr>
          <p:cNvSpPr txBox="1"/>
          <p:nvPr/>
        </p:nvSpPr>
        <p:spPr>
          <a:xfrm>
            <a:off x="474214" y="6036017"/>
            <a:ext cx="11542078" cy="246221"/>
          </a:xfrm>
          <a:prstGeom prst="rect">
            <a:avLst/>
          </a:prstGeom>
          <a:noFill/>
        </p:spPr>
        <p:txBody>
          <a:bodyPr wrap="square">
            <a:spAutoFit/>
          </a:bodyPr>
          <a:lstStyle/>
          <a:p>
            <a:r>
              <a:rPr lang="en-US" sz="1000" dirty="0">
                <a:solidFill>
                  <a:schemeClr val="tx2"/>
                </a:solidFill>
                <a:latin typeface="Arial" panose="020B0604020202020204" pitchFamily="34" charset="0"/>
              </a:rPr>
              <a:t>ACCORD, Action to Control Cardiovascular Risk in Diabetes; CI, confidence interval; DDCT, Diabetes Control and Complications Trial; DPN, diabetic peripheral neuropathy.</a:t>
            </a:r>
            <a:endParaRPr lang="es-MX" sz="1000" dirty="0"/>
          </a:p>
        </p:txBody>
      </p:sp>
    </p:spTree>
    <p:extLst>
      <p:ext uri="{BB962C8B-B14F-4D97-AF65-F5344CB8AC3E}">
        <p14:creationId xmlns:p14="http://schemas.microsoft.com/office/powerpoint/2010/main" val="3271430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9030"/>
                                        </p:tgtEl>
                                        <p:attrNameLst>
                                          <p:attrName>style.visibility</p:attrName>
                                        </p:attrNameLst>
                                      </p:cBhvr>
                                      <p:to>
                                        <p:strVal val="visible"/>
                                      </p:to>
                                    </p:set>
                                    <p:animEffect transition="in" filter="dissolve">
                                      <p:cBhvr>
                                        <p:cTn id="7" dur="500"/>
                                        <p:tgtEl>
                                          <p:spTgt spid="12903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29033"/>
                                        </p:tgtEl>
                                        <p:attrNameLst>
                                          <p:attrName>style.visibility</p:attrName>
                                        </p:attrNameLst>
                                      </p:cBhvr>
                                      <p:to>
                                        <p:strVal val="visible"/>
                                      </p:to>
                                    </p:set>
                                    <p:animEffect transition="in" filter="dissolve">
                                      <p:cBhvr>
                                        <p:cTn id="18" dur="500"/>
                                        <p:tgtEl>
                                          <p:spTgt spid="129033"/>
                                        </p:tgtEl>
                                      </p:cBhvr>
                                    </p:animEffect>
                                  </p:childTnLst>
                                </p:cTn>
                              </p:par>
                              <p:par>
                                <p:cTn id="19" presetID="9"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dissolve">
                                      <p:cBhvr>
                                        <p:cTn id="21" dur="500"/>
                                        <p:tgtEl>
                                          <p:spTgt spid="27"/>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dissolve">
                                      <p:cBhvr>
                                        <p:cTn id="24" dur="500"/>
                                        <p:tgtEl>
                                          <p:spTgt spid="38"/>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dissolve">
                                      <p:cBhvr>
                                        <p:cTn id="27" dur="500"/>
                                        <p:tgtEl>
                                          <p:spTgt spid="39"/>
                                        </p:tgtEl>
                                      </p:cBhvr>
                                    </p:animEffect>
                                  </p:childTnLst>
                                </p:cTn>
                              </p:par>
                              <p:par>
                                <p:cTn id="28" presetID="9" presetClass="entr" presetSubtype="0" fill="hold" nodeType="with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dissolve">
                                      <p:cBhvr>
                                        <p:cTn id="30" dur="500"/>
                                        <p:tgtEl>
                                          <p:spTgt spid="52"/>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dissolve">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129030" grpId="0" animBg="1"/>
      <p:bldP spid="129033" grpId="0"/>
      <p:bldP spid="7" grpId="0"/>
      <p:bldP spid="38" grpId="0"/>
      <p:bldP spid="39" grpId="0"/>
      <p:bldGraphic spid="25"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7C9A9ED-4BE1-E217-6127-92EFD319805D}"/>
              </a:ext>
            </a:extLst>
          </p:cNvPr>
          <p:cNvSpPr>
            <a:spLocks noGrp="1"/>
          </p:cNvSpPr>
          <p:nvPr>
            <p:ph type="ftr" sz="quarter" idx="10"/>
          </p:nvPr>
        </p:nvSpPr>
        <p:spPr>
          <a:xfrm>
            <a:off x="434458" y="6345780"/>
            <a:ext cx="10107095" cy="310195"/>
          </a:xfrm>
        </p:spPr>
        <p:txBody>
          <a:bodyPr/>
          <a:lstStyle/>
          <a:p>
            <a:pPr>
              <a:defRPr/>
            </a:pPr>
            <a:r>
              <a:rPr lang="en-US" altLang="en-US" sz="900" dirty="0"/>
              <a:t>Azmi</a:t>
            </a:r>
            <a:r>
              <a:rPr lang="en-US" altLang="en-US" dirty="0"/>
              <a:t> S,</a:t>
            </a:r>
            <a:r>
              <a:rPr lang="en-US" altLang="en-US" sz="900" dirty="0"/>
              <a:t> et al. </a:t>
            </a:r>
            <a:r>
              <a:rPr lang="en-US" altLang="en-US" sz="900" i="1" dirty="0"/>
              <a:t>Diabetologia.</a:t>
            </a:r>
            <a:r>
              <a:rPr lang="en-US" altLang="en-US" sz="900" dirty="0"/>
              <a:t> 2019;62:1478-1487.</a:t>
            </a:r>
          </a:p>
        </p:txBody>
      </p:sp>
      <p:pic>
        <p:nvPicPr>
          <p:cNvPr id="106499" name="Picture 2">
            <a:extLst>
              <a:ext uri="{FF2B5EF4-FFF2-40B4-BE49-F238E27FC236}">
                <a16:creationId xmlns:a16="http://schemas.microsoft.com/office/drawing/2014/main" id="{00358A2D-A6BC-3042-BDA2-80BF3CC51B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4532" y="2386240"/>
            <a:ext cx="6011863"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A8842D0-F62D-F5B4-7EFA-CF679A78B830}"/>
              </a:ext>
            </a:extLst>
          </p:cNvPr>
          <p:cNvSpPr txBox="1"/>
          <p:nvPr/>
        </p:nvSpPr>
        <p:spPr>
          <a:xfrm>
            <a:off x="3157589" y="2015379"/>
            <a:ext cx="6624664" cy="253916"/>
          </a:xfrm>
          <a:prstGeom prst="rect">
            <a:avLst/>
          </a:prstGeom>
          <a:noFill/>
        </p:spPr>
        <p:txBody>
          <a:bodyPr wrap="square">
            <a:spAutoFit/>
          </a:bodyPr>
          <a:lstStyle/>
          <a:p>
            <a:pPr algn="l"/>
            <a:r>
              <a:rPr lang="en-US" sz="1050" dirty="0">
                <a:solidFill>
                  <a:srgbClr val="002060"/>
                </a:solidFill>
                <a:latin typeface="Arial" panose="020B0604020202020204" pitchFamily="34" charset="0"/>
              </a:rPr>
              <a:t>Control                 SPK baseline        6 months            12 months          24 months           36 months</a:t>
            </a:r>
          </a:p>
        </p:txBody>
      </p:sp>
      <p:sp>
        <p:nvSpPr>
          <p:cNvPr id="5" name="TextBox 4">
            <a:extLst>
              <a:ext uri="{FF2B5EF4-FFF2-40B4-BE49-F238E27FC236}">
                <a16:creationId xmlns:a16="http://schemas.microsoft.com/office/drawing/2014/main" id="{9C4586EC-2F24-71EB-C281-9A06BAC1C9FE}"/>
              </a:ext>
            </a:extLst>
          </p:cNvPr>
          <p:cNvSpPr txBox="1"/>
          <p:nvPr/>
        </p:nvSpPr>
        <p:spPr>
          <a:xfrm>
            <a:off x="2680728" y="1583718"/>
            <a:ext cx="7410599" cy="400110"/>
          </a:xfrm>
          <a:prstGeom prst="rect">
            <a:avLst/>
          </a:prstGeom>
          <a:noFill/>
        </p:spPr>
        <p:txBody>
          <a:bodyPr wrap="square">
            <a:spAutoFit/>
          </a:bodyPr>
          <a:lstStyle/>
          <a:p>
            <a:r>
              <a:rPr lang="en-US" sz="2000" b="1" dirty="0">
                <a:solidFill>
                  <a:schemeClr val="accent1"/>
                </a:solidFill>
                <a:latin typeface="Arial" panose="020B0604020202020204" pitchFamily="34" charset="0"/>
              </a:rPr>
              <a:t>Corneal confocal images of the sub-basal nerve plexus</a:t>
            </a:r>
          </a:p>
        </p:txBody>
      </p:sp>
      <p:sp>
        <p:nvSpPr>
          <p:cNvPr id="7" name="TextBox 6">
            <a:extLst>
              <a:ext uri="{FF2B5EF4-FFF2-40B4-BE49-F238E27FC236}">
                <a16:creationId xmlns:a16="http://schemas.microsoft.com/office/drawing/2014/main" id="{12C9FA7F-11EF-05FD-6329-E65AF74AF3BD}"/>
              </a:ext>
            </a:extLst>
          </p:cNvPr>
          <p:cNvSpPr txBox="1"/>
          <p:nvPr/>
        </p:nvSpPr>
        <p:spPr>
          <a:xfrm>
            <a:off x="4835082" y="3484490"/>
            <a:ext cx="6048672" cy="338554"/>
          </a:xfrm>
          <a:prstGeom prst="rect">
            <a:avLst/>
          </a:prstGeom>
          <a:noFill/>
        </p:spPr>
        <p:txBody>
          <a:bodyPr wrap="square">
            <a:spAutoFit/>
          </a:bodyPr>
          <a:lstStyle/>
          <a:p>
            <a:r>
              <a:rPr lang="en-US" sz="1600" b="1" dirty="0">
                <a:solidFill>
                  <a:schemeClr val="accent1"/>
                </a:solidFill>
                <a:latin typeface="Arial" panose="020B0604020202020204" pitchFamily="34" charset="0"/>
              </a:rPr>
              <a:t>Change from baseline values</a:t>
            </a:r>
          </a:p>
        </p:txBody>
      </p:sp>
      <p:sp>
        <p:nvSpPr>
          <p:cNvPr id="10" name="TextBox 9">
            <a:extLst>
              <a:ext uri="{FF2B5EF4-FFF2-40B4-BE49-F238E27FC236}">
                <a16:creationId xmlns:a16="http://schemas.microsoft.com/office/drawing/2014/main" id="{A32BE406-9230-0D86-1204-42A5FEFBEC26}"/>
              </a:ext>
            </a:extLst>
          </p:cNvPr>
          <p:cNvSpPr txBox="1"/>
          <p:nvPr/>
        </p:nvSpPr>
        <p:spPr>
          <a:xfrm>
            <a:off x="2639617" y="3789041"/>
            <a:ext cx="652743" cy="307777"/>
          </a:xfrm>
          <a:prstGeom prst="rect">
            <a:avLst/>
          </a:prstGeom>
          <a:noFill/>
        </p:spPr>
        <p:txBody>
          <a:bodyPr wrap="none" rtlCol="0">
            <a:spAutoFit/>
          </a:bodyPr>
          <a:lstStyle/>
          <a:p>
            <a:r>
              <a:rPr lang="en-US" sz="1400" dirty="0">
                <a:latin typeface="Arial" panose="020B0604020202020204" pitchFamily="34" charset="0"/>
              </a:rPr>
              <a:t>CNFL</a:t>
            </a:r>
          </a:p>
        </p:txBody>
      </p:sp>
      <p:sp>
        <p:nvSpPr>
          <p:cNvPr id="11" name="TextBox 10">
            <a:extLst>
              <a:ext uri="{FF2B5EF4-FFF2-40B4-BE49-F238E27FC236}">
                <a16:creationId xmlns:a16="http://schemas.microsoft.com/office/drawing/2014/main" id="{3ABB0EDC-E920-8313-B497-FE3953DD1431}"/>
              </a:ext>
            </a:extLst>
          </p:cNvPr>
          <p:cNvSpPr txBox="1"/>
          <p:nvPr/>
        </p:nvSpPr>
        <p:spPr>
          <a:xfrm>
            <a:off x="4594880" y="3789041"/>
            <a:ext cx="1039002" cy="307777"/>
          </a:xfrm>
          <a:prstGeom prst="rect">
            <a:avLst/>
          </a:prstGeom>
          <a:noFill/>
        </p:spPr>
        <p:txBody>
          <a:bodyPr wrap="none" rtlCol="0">
            <a:spAutoFit/>
          </a:bodyPr>
          <a:lstStyle/>
          <a:p>
            <a:r>
              <a:rPr lang="en-US" sz="1400" dirty="0">
                <a:latin typeface="Arial" panose="020B0604020202020204" pitchFamily="34" charset="0"/>
              </a:rPr>
              <a:t>NSP score</a:t>
            </a:r>
          </a:p>
        </p:txBody>
      </p:sp>
      <p:sp>
        <p:nvSpPr>
          <p:cNvPr id="12" name="TextBox 11">
            <a:extLst>
              <a:ext uri="{FF2B5EF4-FFF2-40B4-BE49-F238E27FC236}">
                <a16:creationId xmlns:a16="http://schemas.microsoft.com/office/drawing/2014/main" id="{4557001C-A859-147D-AB0A-6DF503609370}"/>
              </a:ext>
            </a:extLst>
          </p:cNvPr>
          <p:cNvSpPr txBox="1"/>
          <p:nvPr/>
        </p:nvSpPr>
        <p:spPr>
          <a:xfrm>
            <a:off x="6641584" y="3789041"/>
            <a:ext cx="1330814" cy="307777"/>
          </a:xfrm>
          <a:prstGeom prst="rect">
            <a:avLst/>
          </a:prstGeom>
          <a:noFill/>
        </p:spPr>
        <p:txBody>
          <a:bodyPr wrap="none" rtlCol="0">
            <a:spAutoFit/>
          </a:bodyPr>
          <a:lstStyle/>
          <a:p>
            <a:r>
              <a:rPr lang="en-US" sz="1400" dirty="0">
                <a:latin typeface="Arial" panose="020B0604020202020204" pitchFamily="34" charset="0"/>
              </a:rPr>
              <a:t>Peroneal NCV</a:t>
            </a:r>
          </a:p>
        </p:txBody>
      </p:sp>
      <p:sp>
        <p:nvSpPr>
          <p:cNvPr id="13" name="TextBox 12">
            <a:extLst>
              <a:ext uri="{FF2B5EF4-FFF2-40B4-BE49-F238E27FC236}">
                <a16:creationId xmlns:a16="http://schemas.microsoft.com/office/drawing/2014/main" id="{63E26984-18A0-8DAA-8F80-460DA647D398}"/>
              </a:ext>
            </a:extLst>
          </p:cNvPr>
          <p:cNvSpPr txBox="1"/>
          <p:nvPr/>
        </p:nvSpPr>
        <p:spPr>
          <a:xfrm>
            <a:off x="8593100" y="3789041"/>
            <a:ext cx="1925527" cy="307777"/>
          </a:xfrm>
          <a:prstGeom prst="rect">
            <a:avLst/>
          </a:prstGeom>
          <a:noFill/>
        </p:spPr>
        <p:txBody>
          <a:bodyPr wrap="none" rtlCol="0">
            <a:spAutoFit/>
          </a:bodyPr>
          <a:lstStyle/>
          <a:p>
            <a:r>
              <a:rPr lang="en-US" sz="1400" dirty="0">
                <a:latin typeface="Arial" panose="020B0604020202020204" pitchFamily="34" charset="0"/>
              </a:rPr>
              <a:t>Sural nerve amplitude</a:t>
            </a:r>
          </a:p>
        </p:txBody>
      </p:sp>
      <p:sp>
        <p:nvSpPr>
          <p:cNvPr id="18" name="TextBox 17">
            <a:extLst>
              <a:ext uri="{FF2B5EF4-FFF2-40B4-BE49-F238E27FC236}">
                <a16:creationId xmlns:a16="http://schemas.microsoft.com/office/drawing/2014/main" id="{F0F478FC-5607-F6B4-E118-15E4988520AB}"/>
              </a:ext>
            </a:extLst>
          </p:cNvPr>
          <p:cNvSpPr txBox="1"/>
          <p:nvPr/>
        </p:nvSpPr>
        <p:spPr>
          <a:xfrm>
            <a:off x="414596" y="6034236"/>
            <a:ext cx="9497286" cy="246221"/>
          </a:xfrm>
          <a:prstGeom prst="rect">
            <a:avLst/>
          </a:prstGeom>
          <a:noFill/>
        </p:spPr>
        <p:txBody>
          <a:bodyPr wrap="square" rtlCol="0">
            <a:spAutoFit/>
          </a:bodyPr>
          <a:lstStyle/>
          <a:p>
            <a:r>
              <a:rPr lang="en-US" sz="1000" dirty="0">
                <a:solidFill>
                  <a:schemeClr val="tx2"/>
                </a:solidFill>
                <a:latin typeface="Arial" panose="020B0604020202020204" pitchFamily="34" charset="0"/>
              </a:rPr>
              <a:t>CNFL, corneal nerve fiber length; NCV, nerve conduction velocity; NSP, Neuropathy Symptom Profile; SPK, simultaneous pancreas, and kidney transplantation.</a:t>
            </a:r>
          </a:p>
        </p:txBody>
      </p:sp>
      <p:sp>
        <p:nvSpPr>
          <p:cNvPr id="6" name="Slide Number Placeholder 5">
            <a:extLst>
              <a:ext uri="{FF2B5EF4-FFF2-40B4-BE49-F238E27FC236}">
                <a16:creationId xmlns:a16="http://schemas.microsoft.com/office/drawing/2014/main" id="{26FABF09-21B9-0A73-9D6A-6FBC2DFFC578}"/>
              </a:ext>
            </a:extLst>
          </p:cNvPr>
          <p:cNvSpPr>
            <a:spLocks noGrp="1"/>
          </p:cNvSpPr>
          <p:nvPr>
            <p:ph type="sldNum" sz="quarter" idx="11"/>
          </p:nvPr>
        </p:nvSpPr>
        <p:spPr/>
        <p:txBody>
          <a:bodyPr/>
          <a:lstStyle/>
          <a:p>
            <a:fld id="{4D7A9B50-DC23-4CBD-AD84-2E584048E2EE}" type="slidenum">
              <a:rPr lang="de-DE" altLang="de-DE" dirty="0" smtClean="0"/>
              <a:pPr/>
              <a:t>19</a:t>
            </a:fld>
            <a:endParaRPr lang="de-DE" altLang="de-DE" dirty="0"/>
          </a:p>
        </p:txBody>
      </p:sp>
      <p:sp>
        <p:nvSpPr>
          <p:cNvPr id="19" name="Title 18">
            <a:extLst>
              <a:ext uri="{FF2B5EF4-FFF2-40B4-BE49-F238E27FC236}">
                <a16:creationId xmlns:a16="http://schemas.microsoft.com/office/drawing/2014/main" id="{0F159DAC-2E13-ABF8-4900-444B0B3E8F54}"/>
              </a:ext>
            </a:extLst>
          </p:cNvPr>
          <p:cNvSpPr>
            <a:spLocks noGrp="1"/>
          </p:cNvSpPr>
          <p:nvPr>
            <p:ph type="title"/>
          </p:nvPr>
        </p:nvSpPr>
        <p:spPr>
          <a:xfrm>
            <a:off x="304800" y="177679"/>
            <a:ext cx="11582400" cy="1228867"/>
          </a:xfrm>
        </p:spPr>
        <p:txBody>
          <a:bodyPr/>
          <a:lstStyle/>
          <a:p>
            <a:r>
              <a:rPr lang="en-US" dirty="0">
                <a:latin typeface="Arial"/>
                <a:cs typeface="Arial"/>
              </a:rPr>
              <a:t>Pancreas and Kidney Transplantation (SPK) Leads to Early Small-Nerve Fiber Regeneration, with Later Improvement in Neuropathic Symptoms and NCV</a:t>
            </a:r>
          </a:p>
        </p:txBody>
      </p:sp>
      <p:grpSp>
        <p:nvGrpSpPr>
          <p:cNvPr id="106507" name="Group 106506">
            <a:extLst>
              <a:ext uri="{FF2B5EF4-FFF2-40B4-BE49-F238E27FC236}">
                <a16:creationId xmlns:a16="http://schemas.microsoft.com/office/drawing/2014/main" id="{498F97F0-4C11-147F-4F7C-29E4DA9D6144}"/>
              </a:ext>
            </a:extLst>
          </p:cNvPr>
          <p:cNvGrpSpPr/>
          <p:nvPr/>
        </p:nvGrpSpPr>
        <p:grpSpPr>
          <a:xfrm>
            <a:off x="1627969" y="4164873"/>
            <a:ext cx="2141909" cy="1572574"/>
            <a:chOff x="1627969" y="4358836"/>
            <a:chExt cx="2141909" cy="1572574"/>
          </a:xfrm>
        </p:grpSpPr>
        <p:graphicFrame>
          <p:nvGraphicFramePr>
            <p:cNvPr id="20" name="Object 22">
              <a:extLst>
                <a:ext uri="{FF2B5EF4-FFF2-40B4-BE49-F238E27FC236}">
                  <a16:creationId xmlns:a16="http://schemas.microsoft.com/office/drawing/2014/main" id="{6A138259-D075-FA42-94C3-65C7111BE1DD}"/>
                </a:ext>
              </a:extLst>
            </p:cNvPr>
            <p:cNvGraphicFramePr>
              <a:graphicFrameLocks noChangeAspect="1"/>
            </p:cNvGraphicFramePr>
            <p:nvPr>
              <p:extLst>
                <p:ext uri="{D42A27DB-BD31-4B8C-83A1-F6EECF244321}">
                  <p14:modId xmlns:p14="http://schemas.microsoft.com/office/powerpoint/2010/main" val="3096648203"/>
                </p:ext>
              </p:extLst>
            </p:nvPr>
          </p:nvGraphicFramePr>
          <p:xfrm>
            <a:off x="1627969" y="4358836"/>
            <a:ext cx="2138375" cy="1572574"/>
          </p:xfrm>
          <a:graphic>
            <a:graphicData uri="http://schemas.openxmlformats.org/drawingml/2006/chart">
              <c:chart xmlns:c="http://schemas.openxmlformats.org/drawingml/2006/chart" xmlns:r="http://schemas.openxmlformats.org/officeDocument/2006/relationships" r:id="rId4"/>
            </a:graphicData>
          </a:graphic>
        </p:graphicFrame>
        <p:cxnSp>
          <p:nvCxnSpPr>
            <p:cNvPr id="100403" name="Straight Connector 100402">
              <a:extLst>
                <a:ext uri="{FF2B5EF4-FFF2-40B4-BE49-F238E27FC236}">
                  <a16:creationId xmlns:a16="http://schemas.microsoft.com/office/drawing/2014/main" id="{44D34287-7C07-1104-C74D-092034CA1033}"/>
                </a:ext>
              </a:extLst>
            </p:cNvPr>
            <p:cNvCxnSpPr/>
            <p:nvPr/>
          </p:nvCxnSpPr>
          <p:spPr>
            <a:xfrm>
              <a:off x="2144470" y="5155714"/>
              <a:ext cx="1512000" cy="0"/>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100400" name="Group 100399">
              <a:extLst>
                <a:ext uri="{FF2B5EF4-FFF2-40B4-BE49-F238E27FC236}">
                  <a16:creationId xmlns:a16="http://schemas.microsoft.com/office/drawing/2014/main" id="{8EA47089-90A9-74ED-8006-7E208DD2B4C6}"/>
                </a:ext>
              </a:extLst>
            </p:cNvPr>
            <p:cNvGrpSpPr/>
            <p:nvPr/>
          </p:nvGrpSpPr>
          <p:grpSpPr>
            <a:xfrm>
              <a:off x="2627462" y="4496182"/>
              <a:ext cx="1032718" cy="970804"/>
              <a:chOff x="2627462" y="4496182"/>
              <a:chExt cx="1032718" cy="970804"/>
            </a:xfrm>
          </p:grpSpPr>
          <p:grpSp>
            <p:nvGrpSpPr>
              <p:cNvPr id="100365" name="Group 100364">
                <a:extLst>
                  <a:ext uri="{FF2B5EF4-FFF2-40B4-BE49-F238E27FC236}">
                    <a16:creationId xmlns:a16="http://schemas.microsoft.com/office/drawing/2014/main" id="{5338CB3B-904A-AB0B-5CDA-3554C66DF8BE}"/>
                  </a:ext>
                </a:extLst>
              </p:cNvPr>
              <p:cNvGrpSpPr/>
              <p:nvPr/>
            </p:nvGrpSpPr>
            <p:grpSpPr>
              <a:xfrm>
                <a:off x="2627462" y="4829024"/>
                <a:ext cx="36000" cy="396001"/>
                <a:chOff x="2627462" y="4829024"/>
                <a:chExt cx="36000" cy="396001"/>
              </a:xfrm>
            </p:grpSpPr>
            <p:grpSp>
              <p:nvGrpSpPr>
                <p:cNvPr id="100361" name="Group 100360">
                  <a:extLst>
                    <a:ext uri="{FF2B5EF4-FFF2-40B4-BE49-F238E27FC236}">
                      <a16:creationId xmlns:a16="http://schemas.microsoft.com/office/drawing/2014/main" id="{1ECE244F-713B-3848-9450-B7C7C68745FC}"/>
                    </a:ext>
                  </a:extLst>
                </p:cNvPr>
                <p:cNvGrpSpPr/>
                <p:nvPr/>
              </p:nvGrpSpPr>
              <p:grpSpPr>
                <a:xfrm>
                  <a:off x="2627462" y="4829024"/>
                  <a:ext cx="36000" cy="396001"/>
                  <a:chOff x="2276508" y="2741093"/>
                  <a:chExt cx="36000" cy="396001"/>
                </a:xfrm>
              </p:grpSpPr>
              <p:sp>
                <p:nvSpPr>
                  <p:cNvPr id="100358" name="Line 30">
                    <a:extLst>
                      <a:ext uri="{FF2B5EF4-FFF2-40B4-BE49-F238E27FC236}">
                        <a16:creationId xmlns:a16="http://schemas.microsoft.com/office/drawing/2014/main" id="{30E9C2EE-8995-A00E-C87E-A470CB94B068}"/>
                      </a:ext>
                    </a:extLst>
                  </p:cNvPr>
                  <p:cNvSpPr>
                    <a:spLocks noChangeShapeType="1"/>
                  </p:cNvSpPr>
                  <p:nvPr/>
                </p:nvSpPr>
                <p:spPr bwMode="auto">
                  <a:xfrm rot="5400000" flipV="1">
                    <a:off x="2096508" y="2938677"/>
                    <a:ext cx="396000" cy="833"/>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00359" name="Line 43">
                    <a:extLst>
                      <a:ext uri="{FF2B5EF4-FFF2-40B4-BE49-F238E27FC236}">
                        <a16:creationId xmlns:a16="http://schemas.microsoft.com/office/drawing/2014/main" id="{9B0C0617-5510-0574-43BB-20DF60B4300B}"/>
                      </a:ext>
                    </a:extLst>
                  </p:cNvPr>
                  <p:cNvSpPr>
                    <a:spLocks noChangeShapeType="1"/>
                  </p:cNvSpPr>
                  <p:nvPr/>
                </p:nvSpPr>
                <p:spPr bwMode="auto">
                  <a:xfrm rot="5400000">
                    <a:off x="2294508" y="2723093"/>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grpSp>
            <p:sp>
              <p:nvSpPr>
                <p:cNvPr id="100362" name="Line 43">
                  <a:extLst>
                    <a:ext uri="{FF2B5EF4-FFF2-40B4-BE49-F238E27FC236}">
                      <a16:creationId xmlns:a16="http://schemas.microsoft.com/office/drawing/2014/main" id="{BE4B0576-8425-B989-2D4C-8B91D92CFBDD}"/>
                    </a:ext>
                  </a:extLst>
                </p:cNvPr>
                <p:cNvSpPr>
                  <a:spLocks noChangeShapeType="1"/>
                </p:cNvSpPr>
                <p:nvPr/>
              </p:nvSpPr>
              <p:spPr bwMode="auto">
                <a:xfrm rot="5400000">
                  <a:off x="2645462" y="5052324"/>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00363" name="Line 43">
                  <a:extLst>
                    <a:ext uri="{FF2B5EF4-FFF2-40B4-BE49-F238E27FC236}">
                      <a16:creationId xmlns:a16="http://schemas.microsoft.com/office/drawing/2014/main" id="{924EB702-B614-8D25-FEDE-730AC5095A86}"/>
                    </a:ext>
                  </a:extLst>
                </p:cNvPr>
                <p:cNvSpPr>
                  <a:spLocks noChangeShapeType="1"/>
                </p:cNvSpPr>
                <p:nvPr/>
              </p:nvSpPr>
              <p:spPr bwMode="auto">
                <a:xfrm rot="5400000">
                  <a:off x="2645462" y="5204724"/>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00364" name="Line 43">
                  <a:extLst>
                    <a:ext uri="{FF2B5EF4-FFF2-40B4-BE49-F238E27FC236}">
                      <a16:creationId xmlns:a16="http://schemas.microsoft.com/office/drawing/2014/main" id="{5E1C396E-2AD6-C392-F75D-697DC577E91C}"/>
                    </a:ext>
                  </a:extLst>
                </p:cNvPr>
                <p:cNvSpPr>
                  <a:spLocks noChangeShapeType="1"/>
                </p:cNvSpPr>
                <p:nvPr/>
              </p:nvSpPr>
              <p:spPr bwMode="auto">
                <a:xfrm rot="5400000">
                  <a:off x="2645462" y="4830074"/>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grpSp>
          <p:grpSp>
            <p:nvGrpSpPr>
              <p:cNvPr id="100366" name="Group 100365">
                <a:extLst>
                  <a:ext uri="{FF2B5EF4-FFF2-40B4-BE49-F238E27FC236}">
                    <a16:creationId xmlns:a16="http://schemas.microsoft.com/office/drawing/2014/main" id="{1C3233D1-5855-815F-ED8D-04CECC1AB770}"/>
                  </a:ext>
                </a:extLst>
              </p:cNvPr>
              <p:cNvGrpSpPr/>
              <p:nvPr/>
            </p:nvGrpSpPr>
            <p:grpSpPr>
              <a:xfrm>
                <a:off x="3128997" y="4650073"/>
                <a:ext cx="36000" cy="446401"/>
                <a:chOff x="2627462" y="4829024"/>
                <a:chExt cx="36000" cy="446401"/>
              </a:xfrm>
            </p:grpSpPr>
            <p:grpSp>
              <p:nvGrpSpPr>
                <p:cNvPr id="100367" name="Group 100366">
                  <a:extLst>
                    <a:ext uri="{FF2B5EF4-FFF2-40B4-BE49-F238E27FC236}">
                      <a16:creationId xmlns:a16="http://schemas.microsoft.com/office/drawing/2014/main" id="{9A3E2B7A-17F2-53C4-A7FC-8C9A015BC08A}"/>
                    </a:ext>
                  </a:extLst>
                </p:cNvPr>
                <p:cNvGrpSpPr/>
                <p:nvPr/>
              </p:nvGrpSpPr>
              <p:grpSpPr>
                <a:xfrm>
                  <a:off x="2627462" y="4829024"/>
                  <a:ext cx="36000" cy="446401"/>
                  <a:chOff x="2276508" y="2741093"/>
                  <a:chExt cx="36000" cy="446401"/>
                </a:xfrm>
              </p:grpSpPr>
              <p:sp>
                <p:nvSpPr>
                  <p:cNvPr id="100371" name="Line 30">
                    <a:extLst>
                      <a:ext uri="{FF2B5EF4-FFF2-40B4-BE49-F238E27FC236}">
                        <a16:creationId xmlns:a16="http://schemas.microsoft.com/office/drawing/2014/main" id="{0AC36564-C8F9-F19C-2607-3666B073BB19}"/>
                      </a:ext>
                    </a:extLst>
                  </p:cNvPr>
                  <p:cNvSpPr>
                    <a:spLocks noChangeShapeType="1"/>
                  </p:cNvSpPr>
                  <p:nvPr/>
                </p:nvSpPr>
                <p:spPr bwMode="auto">
                  <a:xfrm rot="5400000" flipV="1">
                    <a:off x="2071308" y="2963877"/>
                    <a:ext cx="446400" cy="833"/>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00372" name="Line 43">
                    <a:extLst>
                      <a:ext uri="{FF2B5EF4-FFF2-40B4-BE49-F238E27FC236}">
                        <a16:creationId xmlns:a16="http://schemas.microsoft.com/office/drawing/2014/main" id="{F5E468F5-D864-3AE1-1B65-C428F70834D8}"/>
                      </a:ext>
                    </a:extLst>
                  </p:cNvPr>
                  <p:cNvSpPr>
                    <a:spLocks noChangeShapeType="1"/>
                  </p:cNvSpPr>
                  <p:nvPr/>
                </p:nvSpPr>
                <p:spPr bwMode="auto">
                  <a:xfrm rot="5400000">
                    <a:off x="2294508" y="2723093"/>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grpSp>
            <p:sp>
              <p:nvSpPr>
                <p:cNvPr id="100368" name="Line 43">
                  <a:extLst>
                    <a:ext uri="{FF2B5EF4-FFF2-40B4-BE49-F238E27FC236}">
                      <a16:creationId xmlns:a16="http://schemas.microsoft.com/office/drawing/2014/main" id="{86E1DC58-D8A9-C1CA-07B5-8E6CA45B9837}"/>
                    </a:ext>
                  </a:extLst>
                </p:cNvPr>
                <p:cNvSpPr>
                  <a:spLocks noChangeShapeType="1"/>
                </p:cNvSpPr>
                <p:nvPr/>
              </p:nvSpPr>
              <p:spPr bwMode="auto">
                <a:xfrm rot="5400000">
                  <a:off x="2645462" y="5084074"/>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00369" name="Line 43">
                  <a:extLst>
                    <a:ext uri="{FF2B5EF4-FFF2-40B4-BE49-F238E27FC236}">
                      <a16:creationId xmlns:a16="http://schemas.microsoft.com/office/drawing/2014/main" id="{40DE7E44-C044-BD42-73DD-7C6364ADED88}"/>
                    </a:ext>
                  </a:extLst>
                </p:cNvPr>
                <p:cNvSpPr>
                  <a:spLocks noChangeShapeType="1"/>
                </p:cNvSpPr>
                <p:nvPr/>
              </p:nvSpPr>
              <p:spPr bwMode="auto">
                <a:xfrm rot="5400000">
                  <a:off x="2645462" y="5257425"/>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00370" name="Line 43">
                  <a:extLst>
                    <a:ext uri="{FF2B5EF4-FFF2-40B4-BE49-F238E27FC236}">
                      <a16:creationId xmlns:a16="http://schemas.microsoft.com/office/drawing/2014/main" id="{B87E48E4-87FC-0DA7-1524-9E0935078F3D}"/>
                    </a:ext>
                  </a:extLst>
                </p:cNvPr>
                <p:cNvSpPr>
                  <a:spLocks noChangeShapeType="1"/>
                </p:cNvSpPr>
                <p:nvPr/>
              </p:nvSpPr>
              <p:spPr bwMode="auto">
                <a:xfrm rot="5400000">
                  <a:off x="2645462" y="4998349"/>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grpSp>
          <p:grpSp>
            <p:nvGrpSpPr>
              <p:cNvPr id="100373" name="Group 100372">
                <a:extLst>
                  <a:ext uri="{FF2B5EF4-FFF2-40B4-BE49-F238E27FC236}">
                    <a16:creationId xmlns:a16="http://schemas.microsoft.com/office/drawing/2014/main" id="{BD6BDDDD-21B0-A5FC-08A2-0E3620CA987E}"/>
                  </a:ext>
                </a:extLst>
              </p:cNvPr>
              <p:cNvGrpSpPr/>
              <p:nvPr/>
            </p:nvGrpSpPr>
            <p:grpSpPr>
              <a:xfrm>
                <a:off x="3128997" y="5172318"/>
                <a:ext cx="36000" cy="273050"/>
                <a:chOff x="2627462" y="4829024"/>
                <a:chExt cx="36000" cy="273050"/>
              </a:xfrm>
            </p:grpSpPr>
            <p:grpSp>
              <p:nvGrpSpPr>
                <p:cNvPr id="100374" name="Group 100373">
                  <a:extLst>
                    <a:ext uri="{FF2B5EF4-FFF2-40B4-BE49-F238E27FC236}">
                      <a16:creationId xmlns:a16="http://schemas.microsoft.com/office/drawing/2014/main" id="{E77C8201-1F2D-20E2-3557-56E6464E6A07}"/>
                    </a:ext>
                  </a:extLst>
                </p:cNvPr>
                <p:cNvGrpSpPr/>
                <p:nvPr/>
              </p:nvGrpSpPr>
              <p:grpSpPr>
                <a:xfrm>
                  <a:off x="2627462" y="4829024"/>
                  <a:ext cx="36000" cy="270001"/>
                  <a:chOff x="2276508" y="2741093"/>
                  <a:chExt cx="36000" cy="270001"/>
                </a:xfrm>
              </p:grpSpPr>
              <p:sp>
                <p:nvSpPr>
                  <p:cNvPr id="100378" name="Line 30">
                    <a:extLst>
                      <a:ext uri="{FF2B5EF4-FFF2-40B4-BE49-F238E27FC236}">
                        <a16:creationId xmlns:a16="http://schemas.microsoft.com/office/drawing/2014/main" id="{7285FF92-D6F6-428D-6508-4ACCB6E5A06C}"/>
                      </a:ext>
                    </a:extLst>
                  </p:cNvPr>
                  <p:cNvSpPr>
                    <a:spLocks noChangeShapeType="1"/>
                  </p:cNvSpPr>
                  <p:nvPr/>
                </p:nvSpPr>
                <p:spPr bwMode="auto">
                  <a:xfrm rot="5400000" flipV="1">
                    <a:off x="2159508" y="2875677"/>
                    <a:ext cx="270000" cy="833"/>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00379" name="Line 43">
                    <a:extLst>
                      <a:ext uri="{FF2B5EF4-FFF2-40B4-BE49-F238E27FC236}">
                        <a16:creationId xmlns:a16="http://schemas.microsoft.com/office/drawing/2014/main" id="{BF9F7EDE-EEF3-A4DE-92E5-ABC6B168185A}"/>
                      </a:ext>
                    </a:extLst>
                  </p:cNvPr>
                  <p:cNvSpPr>
                    <a:spLocks noChangeShapeType="1"/>
                  </p:cNvSpPr>
                  <p:nvPr/>
                </p:nvSpPr>
                <p:spPr bwMode="auto">
                  <a:xfrm rot="5400000">
                    <a:off x="2294508" y="2723093"/>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grpSp>
            <p:sp>
              <p:nvSpPr>
                <p:cNvPr id="100375" name="Line 43">
                  <a:extLst>
                    <a:ext uri="{FF2B5EF4-FFF2-40B4-BE49-F238E27FC236}">
                      <a16:creationId xmlns:a16="http://schemas.microsoft.com/office/drawing/2014/main" id="{0619BEF7-E917-AFDD-2294-5DA174C026D3}"/>
                    </a:ext>
                  </a:extLst>
                </p:cNvPr>
                <p:cNvSpPr>
                  <a:spLocks noChangeShapeType="1"/>
                </p:cNvSpPr>
                <p:nvPr/>
              </p:nvSpPr>
              <p:spPr bwMode="auto">
                <a:xfrm rot="5400000">
                  <a:off x="2645462" y="5084074"/>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grpSp>
          <p:grpSp>
            <p:nvGrpSpPr>
              <p:cNvPr id="100380" name="Group 100379">
                <a:extLst>
                  <a:ext uri="{FF2B5EF4-FFF2-40B4-BE49-F238E27FC236}">
                    <a16:creationId xmlns:a16="http://schemas.microsoft.com/office/drawing/2014/main" id="{A92073D2-78DA-AA97-88E5-1275BC919EB3}"/>
                  </a:ext>
                </a:extLst>
              </p:cNvPr>
              <p:cNvGrpSpPr/>
              <p:nvPr/>
            </p:nvGrpSpPr>
            <p:grpSpPr>
              <a:xfrm>
                <a:off x="3624180" y="4496182"/>
                <a:ext cx="36000" cy="336550"/>
                <a:chOff x="2627462" y="4829024"/>
                <a:chExt cx="36000" cy="336550"/>
              </a:xfrm>
            </p:grpSpPr>
            <p:grpSp>
              <p:nvGrpSpPr>
                <p:cNvPr id="100381" name="Group 100380">
                  <a:extLst>
                    <a:ext uri="{FF2B5EF4-FFF2-40B4-BE49-F238E27FC236}">
                      <a16:creationId xmlns:a16="http://schemas.microsoft.com/office/drawing/2014/main" id="{4436A2F1-BD04-4128-29D6-1DA2BA10DE2B}"/>
                    </a:ext>
                  </a:extLst>
                </p:cNvPr>
                <p:cNvGrpSpPr/>
                <p:nvPr/>
              </p:nvGrpSpPr>
              <p:grpSpPr>
                <a:xfrm>
                  <a:off x="2627462" y="4829024"/>
                  <a:ext cx="36000" cy="332075"/>
                  <a:chOff x="2276508" y="2741093"/>
                  <a:chExt cx="36000" cy="332075"/>
                </a:xfrm>
              </p:grpSpPr>
              <p:sp>
                <p:nvSpPr>
                  <p:cNvPr id="100383" name="Line 30">
                    <a:extLst>
                      <a:ext uri="{FF2B5EF4-FFF2-40B4-BE49-F238E27FC236}">
                        <a16:creationId xmlns:a16="http://schemas.microsoft.com/office/drawing/2014/main" id="{F8AC8139-FF5F-499D-BE9D-9B1ED6629DE6}"/>
                      </a:ext>
                    </a:extLst>
                  </p:cNvPr>
                  <p:cNvSpPr>
                    <a:spLocks noChangeShapeType="1"/>
                  </p:cNvSpPr>
                  <p:nvPr/>
                </p:nvSpPr>
                <p:spPr bwMode="auto">
                  <a:xfrm rot="5400000" flipV="1">
                    <a:off x="2128539" y="2906647"/>
                    <a:ext cx="332074" cy="967"/>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00384" name="Line 43">
                    <a:extLst>
                      <a:ext uri="{FF2B5EF4-FFF2-40B4-BE49-F238E27FC236}">
                        <a16:creationId xmlns:a16="http://schemas.microsoft.com/office/drawing/2014/main" id="{442874AE-DBF8-BB25-E35B-B6AC838656FE}"/>
                      </a:ext>
                    </a:extLst>
                  </p:cNvPr>
                  <p:cNvSpPr>
                    <a:spLocks noChangeShapeType="1"/>
                  </p:cNvSpPr>
                  <p:nvPr/>
                </p:nvSpPr>
                <p:spPr bwMode="auto">
                  <a:xfrm rot="5400000">
                    <a:off x="2294508" y="2723093"/>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grpSp>
            <p:sp>
              <p:nvSpPr>
                <p:cNvPr id="100382" name="Line 43">
                  <a:extLst>
                    <a:ext uri="{FF2B5EF4-FFF2-40B4-BE49-F238E27FC236}">
                      <a16:creationId xmlns:a16="http://schemas.microsoft.com/office/drawing/2014/main" id="{3EDDD180-0D44-EF77-6258-36762AF21C68}"/>
                    </a:ext>
                  </a:extLst>
                </p:cNvPr>
                <p:cNvSpPr>
                  <a:spLocks noChangeShapeType="1"/>
                </p:cNvSpPr>
                <p:nvPr/>
              </p:nvSpPr>
              <p:spPr bwMode="auto">
                <a:xfrm rot="5400000">
                  <a:off x="2645462" y="5147574"/>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grpSp>
          <p:grpSp>
            <p:nvGrpSpPr>
              <p:cNvPr id="100385" name="Group 100384">
                <a:extLst>
                  <a:ext uri="{FF2B5EF4-FFF2-40B4-BE49-F238E27FC236}">
                    <a16:creationId xmlns:a16="http://schemas.microsoft.com/office/drawing/2014/main" id="{2A5150F9-3F09-4F2C-5EB2-7BED8BFB768B}"/>
                  </a:ext>
                </a:extLst>
              </p:cNvPr>
              <p:cNvGrpSpPr/>
              <p:nvPr/>
            </p:nvGrpSpPr>
            <p:grpSpPr>
              <a:xfrm>
                <a:off x="3624180" y="5122183"/>
                <a:ext cx="36000" cy="344803"/>
                <a:chOff x="2627462" y="4829024"/>
                <a:chExt cx="36000" cy="344803"/>
              </a:xfrm>
            </p:grpSpPr>
            <p:grpSp>
              <p:nvGrpSpPr>
                <p:cNvPr id="100386" name="Group 100385">
                  <a:extLst>
                    <a:ext uri="{FF2B5EF4-FFF2-40B4-BE49-F238E27FC236}">
                      <a16:creationId xmlns:a16="http://schemas.microsoft.com/office/drawing/2014/main" id="{6A36EA91-6774-1D3E-398D-679D2EA07240}"/>
                    </a:ext>
                  </a:extLst>
                </p:cNvPr>
                <p:cNvGrpSpPr/>
                <p:nvPr/>
              </p:nvGrpSpPr>
              <p:grpSpPr>
                <a:xfrm>
                  <a:off x="2627462" y="4829024"/>
                  <a:ext cx="36000" cy="344803"/>
                  <a:chOff x="2276508" y="2741093"/>
                  <a:chExt cx="36000" cy="344803"/>
                </a:xfrm>
              </p:grpSpPr>
              <p:sp>
                <p:nvSpPr>
                  <p:cNvPr id="100390" name="Line 30">
                    <a:extLst>
                      <a:ext uri="{FF2B5EF4-FFF2-40B4-BE49-F238E27FC236}">
                        <a16:creationId xmlns:a16="http://schemas.microsoft.com/office/drawing/2014/main" id="{CC6B5841-C5C4-3400-AC83-672977A57DC3}"/>
                      </a:ext>
                    </a:extLst>
                  </p:cNvPr>
                  <p:cNvSpPr>
                    <a:spLocks noChangeShapeType="1"/>
                  </p:cNvSpPr>
                  <p:nvPr/>
                </p:nvSpPr>
                <p:spPr bwMode="auto">
                  <a:xfrm rot="5400000">
                    <a:off x="2121277" y="2913080"/>
                    <a:ext cx="344802" cy="83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00391" name="Line 43">
                    <a:extLst>
                      <a:ext uri="{FF2B5EF4-FFF2-40B4-BE49-F238E27FC236}">
                        <a16:creationId xmlns:a16="http://schemas.microsoft.com/office/drawing/2014/main" id="{9BE4902D-1059-2B1C-9742-F38445794DE2}"/>
                      </a:ext>
                    </a:extLst>
                  </p:cNvPr>
                  <p:cNvSpPr>
                    <a:spLocks noChangeShapeType="1"/>
                  </p:cNvSpPr>
                  <p:nvPr/>
                </p:nvSpPr>
                <p:spPr bwMode="auto">
                  <a:xfrm rot="5400000">
                    <a:off x="2294508" y="2723093"/>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grpSp>
            <p:sp>
              <p:nvSpPr>
                <p:cNvPr id="100387" name="Line 43">
                  <a:extLst>
                    <a:ext uri="{FF2B5EF4-FFF2-40B4-BE49-F238E27FC236}">
                      <a16:creationId xmlns:a16="http://schemas.microsoft.com/office/drawing/2014/main" id="{C1D4130B-33D8-DC59-42C3-A3DE4DB4C3DF}"/>
                    </a:ext>
                  </a:extLst>
                </p:cNvPr>
                <p:cNvSpPr>
                  <a:spLocks noChangeShapeType="1"/>
                </p:cNvSpPr>
                <p:nvPr/>
              </p:nvSpPr>
              <p:spPr bwMode="auto">
                <a:xfrm rot="5400000">
                  <a:off x="2645462" y="5058674"/>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00388" name="Line 43">
                  <a:extLst>
                    <a:ext uri="{FF2B5EF4-FFF2-40B4-BE49-F238E27FC236}">
                      <a16:creationId xmlns:a16="http://schemas.microsoft.com/office/drawing/2014/main" id="{94C13853-E151-4D12-964F-F9F011FB6555}"/>
                    </a:ext>
                  </a:extLst>
                </p:cNvPr>
                <p:cNvSpPr>
                  <a:spLocks noChangeShapeType="1"/>
                </p:cNvSpPr>
                <p:nvPr/>
              </p:nvSpPr>
              <p:spPr bwMode="auto">
                <a:xfrm rot="5400000">
                  <a:off x="2645462" y="5155825"/>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00389" name="Line 43">
                  <a:extLst>
                    <a:ext uri="{FF2B5EF4-FFF2-40B4-BE49-F238E27FC236}">
                      <a16:creationId xmlns:a16="http://schemas.microsoft.com/office/drawing/2014/main" id="{779EEA1C-30F7-2462-E695-98BA83DD439C}"/>
                    </a:ext>
                  </a:extLst>
                </p:cNvPr>
                <p:cNvSpPr>
                  <a:spLocks noChangeShapeType="1"/>
                </p:cNvSpPr>
                <p:nvPr/>
              </p:nvSpPr>
              <p:spPr bwMode="auto">
                <a:xfrm rot="5400000">
                  <a:off x="2645462" y="4858649"/>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grpSp>
        </p:grpSp>
        <p:pic>
          <p:nvPicPr>
            <p:cNvPr id="100401" name="Picture 5">
              <a:extLst>
                <a:ext uri="{FF2B5EF4-FFF2-40B4-BE49-F238E27FC236}">
                  <a16:creationId xmlns:a16="http://schemas.microsoft.com/office/drawing/2014/main" id="{9CB1D48E-A129-EACD-FD14-CE5656CAC203}"/>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l="65527" t="21023" r="32755" b="71441"/>
            <a:stretch/>
          </p:blipFill>
          <p:spPr bwMode="auto">
            <a:xfrm>
              <a:off x="3667670" y="4583294"/>
              <a:ext cx="102208" cy="12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 name="Group 27">
              <a:extLst>
                <a:ext uri="{FF2B5EF4-FFF2-40B4-BE49-F238E27FC236}">
                  <a16:creationId xmlns:a16="http://schemas.microsoft.com/office/drawing/2014/main" id="{81390B59-A9B6-0C6D-DF77-548F3BA96982}"/>
                </a:ext>
              </a:extLst>
            </p:cNvPr>
            <p:cNvGrpSpPr/>
            <p:nvPr/>
          </p:nvGrpSpPr>
          <p:grpSpPr>
            <a:xfrm>
              <a:off x="2122743" y="4632707"/>
              <a:ext cx="1548083" cy="539963"/>
              <a:chOff x="2122743" y="4632707"/>
              <a:chExt cx="1548083" cy="539963"/>
            </a:xfrm>
          </p:grpSpPr>
          <p:sp>
            <p:nvSpPr>
              <p:cNvPr id="24" name="Rectangle 23">
                <a:extLst>
                  <a:ext uri="{FF2B5EF4-FFF2-40B4-BE49-F238E27FC236}">
                    <a16:creationId xmlns:a16="http://schemas.microsoft.com/office/drawing/2014/main" id="{73B5DBE4-0254-A946-5B1A-17DB009E95C4}"/>
                  </a:ext>
                </a:extLst>
              </p:cNvPr>
              <p:cNvSpPr/>
              <p:nvPr/>
            </p:nvSpPr>
            <p:spPr>
              <a:xfrm>
                <a:off x="3118351" y="4762855"/>
                <a:ext cx="54000" cy="54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5" name="Rectangle 24">
                <a:extLst>
                  <a:ext uri="{FF2B5EF4-FFF2-40B4-BE49-F238E27FC236}">
                    <a16:creationId xmlns:a16="http://schemas.microsoft.com/office/drawing/2014/main" id="{3167EF69-FF47-9EA1-6416-4F5115E73874}"/>
                  </a:ext>
                </a:extLst>
              </p:cNvPr>
              <p:cNvSpPr/>
              <p:nvPr/>
            </p:nvSpPr>
            <p:spPr>
              <a:xfrm>
                <a:off x="3616826" y="4632707"/>
                <a:ext cx="54000" cy="54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6" name="Rectangle 25">
                <a:extLst>
                  <a:ext uri="{FF2B5EF4-FFF2-40B4-BE49-F238E27FC236}">
                    <a16:creationId xmlns:a16="http://schemas.microsoft.com/office/drawing/2014/main" id="{186A3AF6-BB41-4A6A-10BB-EAB9BA858960}"/>
                  </a:ext>
                </a:extLst>
              </p:cNvPr>
              <p:cNvSpPr/>
              <p:nvPr/>
            </p:nvSpPr>
            <p:spPr>
              <a:xfrm>
                <a:off x="2621218" y="4920634"/>
                <a:ext cx="54000" cy="54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7" name="Rectangle 26">
                <a:extLst>
                  <a:ext uri="{FF2B5EF4-FFF2-40B4-BE49-F238E27FC236}">
                    <a16:creationId xmlns:a16="http://schemas.microsoft.com/office/drawing/2014/main" id="{D254BA39-C374-685F-83D5-DBD849C8F658}"/>
                  </a:ext>
                </a:extLst>
              </p:cNvPr>
              <p:cNvSpPr/>
              <p:nvPr/>
            </p:nvSpPr>
            <p:spPr>
              <a:xfrm>
                <a:off x="2122743" y="5118670"/>
                <a:ext cx="54000" cy="54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grpSp>
          <p:nvGrpSpPr>
            <p:cNvPr id="29" name="Group 28">
              <a:extLst>
                <a:ext uri="{FF2B5EF4-FFF2-40B4-BE49-F238E27FC236}">
                  <a16:creationId xmlns:a16="http://schemas.microsoft.com/office/drawing/2014/main" id="{D11F14C4-D70C-9C59-5CD3-90304C71D1AC}"/>
                </a:ext>
              </a:extLst>
            </p:cNvPr>
            <p:cNvGrpSpPr/>
            <p:nvPr/>
          </p:nvGrpSpPr>
          <p:grpSpPr>
            <a:xfrm>
              <a:off x="2122743" y="5068799"/>
              <a:ext cx="1548083" cy="283598"/>
              <a:chOff x="2122743" y="5003184"/>
              <a:chExt cx="1548083" cy="283598"/>
            </a:xfrm>
          </p:grpSpPr>
          <p:sp>
            <p:nvSpPr>
              <p:cNvPr id="30" name="Rectangle 29">
                <a:extLst>
                  <a:ext uri="{FF2B5EF4-FFF2-40B4-BE49-F238E27FC236}">
                    <a16:creationId xmlns:a16="http://schemas.microsoft.com/office/drawing/2014/main" id="{7A9C6AF5-E69B-101D-27EC-9EAFD3B2B6E9}"/>
                  </a:ext>
                </a:extLst>
              </p:cNvPr>
              <p:cNvSpPr/>
              <p:nvPr/>
            </p:nvSpPr>
            <p:spPr>
              <a:xfrm>
                <a:off x="3118351" y="5204180"/>
                <a:ext cx="54000" cy="54000"/>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Arial" panose="020B0604020202020204" pitchFamily="34" charset="0"/>
                </a:endParaRPr>
              </a:p>
            </p:txBody>
          </p:sp>
          <p:sp>
            <p:nvSpPr>
              <p:cNvPr id="31" name="Rectangle 30">
                <a:extLst>
                  <a:ext uri="{FF2B5EF4-FFF2-40B4-BE49-F238E27FC236}">
                    <a16:creationId xmlns:a16="http://schemas.microsoft.com/office/drawing/2014/main" id="{CA11E08E-9BA6-6501-71B6-A1F6B9B6416F}"/>
                  </a:ext>
                </a:extLst>
              </p:cNvPr>
              <p:cNvSpPr/>
              <p:nvPr/>
            </p:nvSpPr>
            <p:spPr>
              <a:xfrm>
                <a:off x="3616826" y="5232782"/>
                <a:ext cx="54000" cy="54000"/>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Arial" panose="020B0604020202020204" pitchFamily="34" charset="0"/>
                </a:endParaRPr>
              </a:p>
            </p:txBody>
          </p:sp>
          <p:sp>
            <p:nvSpPr>
              <p:cNvPr id="32" name="Rectangle 31">
                <a:extLst>
                  <a:ext uri="{FF2B5EF4-FFF2-40B4-BE49-F238E27FC236}">
                    <a16:creationId xmlns:a16="http://schemas.microsoft.com/office/drawing/2014/main" id="{5480A78F-43E8-08C9-96EA-043A93EBE376}"/>
                  </a:ext>
                </a:extLst>
              </p:cNvPr>
              <p:cNvSpPr/>
              <p:nvPr/>
            </p:nvSpPr>
            <p:spPr>
              <a:xfrm>
                <a:off x="2621218" y="5003184"/>
                <a:ext cx="54000" cy="54000"/>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Arial" panose="020B0604020202020204" pitchFamily="34" charset="0"/>
                </a:endParaRPr>
              </a:p>
            </p:txBody>
          </p:sp>
          <p:sp>
            <p:nvSpPr>
              <p:cNvPr id="33" name="Rectangle 32">
                <a:extLst>
                  <a:ext uri="{FF2B5EF4-FFF2-40B4-BE49-F238E27FC236}">
                    <a16:creationId xmlns:a16="http://schemas.microsoft.com/office/drawing/2014/main" id="{DB3DE6A3-B167-7D43-3FB4-DD8B707A0431}"/>
                  </a:ext>
                </a:extLst>
              </p:cNvPr>
              <p:cNvSpPr/>
              <p:nvPr/>
            </p:nvSpPr>
            <p:spPr>
              <a:xfrm>
                <a:off x="2122743" y="5055170"/>
                <a:ext cx="54000" cy="54000"/>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Arial" panose="020B0604020202020204" pitchFamily="34" charset="0"/>
                </a:endParaRPr>
              </a:p>
            </p:txBody>
          </p:sp>
        </p:grpSp>
        <p:grpSp>
          <p:nvGrpSpPr>
            <p:cNvPr id="34" name="Group 33">
              <a:extLst>
                <a:ext uri="{FF2B5EF4-FFF2-40B4-BE49-F238E27FC236}">
                  <a16:creationId xmlns:a16="http://schemas.microsoft.com/office/drawing/2014/main" id="{082C0967-42CC-424D-CBD7-383FAEC8334B}"/>
                </a:ext>
              </a:extLst>
            </p:cNvPr>
            <p:cNvGrpSpPr/>
            <p:nvPr/>
          </p:nvGrpSpPr>
          <p:grpSpPr>
            <a:xfrm>
              <a:off x="2122743" y="4927025"/>
              <a:ext cx="1548083" cy="347098"/>
              <a:chOff x="2122743" y="4876184"/>
              <a:chExt cx="1548083" cy="347098"/>
            </a:xfrm>
          </p:grpSpPr>
          <p:sp>
            <p:nvSpPr>
              <p:cNvPr id="35" name="Rectangle 34">
                <a:extLst>
                  <a:ext uri="{FF2B5EF4-FFF2-40B4-BE49-F238E27FC236}">
                    <a16:creationId xmlns:a16="http://schemas.microsoft.com/office/drawing/2014/main" id="{8FBF6F0C-4440-720D-9136-9F2225EFD5F7}"/>
                  </a:ext>
                </a:extLst>
              </p:cNvPr>
              <p:cNvSpPr/>
              <p:nvPr/>
            </p:nvSpPr>
            <p:spPr>
              <a:xfrm>
                <a:off x="3118351" y="4886680"/>
                <a:ext cx="54000" cy="540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latin typeface="Arial" panose="020B0604020202020204" pitchFamily="34" charset="0"/>
                </a:endParaRPr>
              </a:p>
            </p:txBody>
          </p:sp>
          <p:sp>
            <p:nvSpPr>
              <p:cNvPr id="36" name="Rectangle 35">
                <a:extLst>
                  <a:ext uri="{FF2B5EF4-FFF2-40B4-BE49-F238E27FC236}">
                    <a16:creationId xmlns:a16="http://schemas.microsoft.com/office/drawing/2014/main" id="{A7FD0731-168D-1205-EBA9-1A4EC0F69DF4}"/>
                  </a:ext>
                </a:extLst>
              </p:cNvPr>
              <p:cNvSpPr/>
              <p:nvPr/>
            </p:nvSpPr>
            <p:spPr>
              <a:xfrm>
                <a:off x="3616826" y="5169282"/>
                <a:ext cx="54000" cy="540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latin typeface="Arial" panose="020B0604020202020204" pitchFamily="34" charset="0"/>
                </a:endParaRPr>
              </a:p>
            </p:txBody>
          </p:sp>
          <p:sp>
            <p:nvSpPr>
              <p:cNvPr id="37" name="Rectangle 36">
                <a:extLst>
                  <a:ext uri="{FF2B5EF4-FFF2-40B4-BE49-F238E27FC236}">
                    <a16:creationId xmlns:a16="http://schemas.microsoft.com/office/drawing/2014/main" id="{9169BE70-3A80-9EF9-3E67-C0AD9376CF50}"/>
                  </a:ext>
                </a:extLst>
              </p:cNvPr>
              <p:cNvSpPr/>
              <p:nvPr/>
            </p:nvSpPr>
            <p:spPr>
              <a:xfrm>
                <a:off x="2621218" y="4876184"/>
                <a:ext cx="54000" cy="540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latin typeface="Arial" panose="020B0604020202020204" pitchFamily="34" charset="0"/>
                </a:endParaRPr>
              </a:p>
            </p:txBody>
          </p:sp>
          <p:sp>
            <p:nvSpPr>
              <p:cNvPr id="38" name="Rectangle 37">
                <a:extLst>
                  <a:ext uri="{FF2B5EF4-FFF2-40B4-BE49-F238E27FC236}">
                    <a16:creationId xmlns:a16="http://schemas.microsoft.com/office/drawing/2014/main" id="{37FC7CDA-60D9-CE78-8002-9C59AD7CDBA8}"/>
                  </a:ext>
                </a:extLst>
              </p:cNvPr>
              <p:cNvSpPr/>
              <p:nvPr/>
            </p:nvSpPr>
            <p:spPr>
              <a:xfrm>
                <a:off x="2122743" y="5067870"/>
                <a:ext cx="54000" cy="540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latin typeface="Arial" panose="020B0604020202020204" pitchFamily="34" charset="0"/>
                </a:endParaRPr>
              </a:p>
            </p:txBody>
          </p:sp>
        </p:grpSp>
        <p:grpSp>
          <p:nvGrpSpPr>
            <p:cNvPr id="55" name="Group 54">
              <a:extLst>
                <a:ext uri="{FF2B5EF4-FFF2-40B4-BE49-F238E27FC236}">
                  <a16:creationId xmlns:a16="http://schemas.microsoft.com/office/drawing/2014/main" id="{AB9CDEBF-E036-359F-C7EF-C2F91FA6436B}"/>
                </a:ext>
              </a:extLst>
            </p:cNvPr>
            <p:cNvGrpSpPr/>
            <p:nvPr/>
          </p:nvGrpSpPr>
          <p:grpSpPr>
            <a:xfrm>
              <a:off x="2204946" y="4680357"/>
              <a:ext cx="1366606" cy="447376"/>
              <a:chOff x="2204946" y="4680357"/>
              <a:chExt cx="1366606" cy="447376"/>
            </a:xfrm>
          </p:grpSpPr>
          <p:cxnSp>
            <p:nvCxnSpPr>
              <p:cNvPr id="44" name="Straight Connector 43">
                <a:extLst>
                  <a:ext uri="{FF2B5EF4-FFF2-40B4-BE49-F238E27FC236}">
                    <a16:creationId xmlns:a16="http://schemas.microsoft.com/office/drawing/2014/main" id="{2F58C08D-3510-907C-EDD7-6DA38AC7F74D}"/>
                  </a:ext>
                </a:extLst>
              </p:cNvPr>
              <p:cNvCxnSpPr>
                <a:cxnSpLocks/>
              </p:cNvCxnSpPr>
              <p:nvPr/>
            </p:nvCxnSpPr>
            <p:spPr>
              <a:xfrm rot="-60000" flipV="1">
                <a:off x="2204946" y="4981025"/>
                <a:ext cx="379060" cy="146708"/>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45959AD-69E7-A02E-E12D-F5BAF27B1825}"/>
                  </a:ext>
                </a:extLst>
              </p:cNvPr>
              <p:cNvCxnSpPr>
                <a:cxnSpLocks/>
              </p:cNvCxnSpPr>
              <p:nvPr/>
            </p:nvCxnSpPr>
            <p:spPr>
              <a:xfrm rot="-120000" flipV="1">
                <a:off x="2703287" y="4816855"/>
                <a:ext cx="382801" cy="1112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FFA36F5-C7A5-B071-4621-D577C4E6A873}"/>
                  </a:ext>
                </a:extLst>
              </p:cNvPr>
              <p:cNvCxnSpPr>
                <a:cxnSpLocks/>
              </p:cNvCxnSpPr>
              <p:nvPr/>
            </p:nvCxnSpPr>
            <p:spPr>
              <a:xfrm flipV="1">
                <a:off x="3204614" y="4680357"/>
                <a:ext cx="366938" cy="9063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39024535-C8A8-D543-2FD9-85FEC43380F1}"/>
                </a:ext>
              </a:extLst>
            </p:cNvPr>
            <p:cNvGrpSpPr/>
            <p:nvPr/>
          </p:nvGrpSpPr>
          <p:grpSpPr>
            <a:xfrm>
              <a:off x="2215525" y="5095799"/>
              <a:ext cx="1356027" cy="227996"/>
              <a:chOff x="2206255" y="5081706"/>
              <a:chExt cx="1356027" cy="227996"/>
            </a:xfrm>
          </p:grpSpPr>
          <p:cxnSp>
            <p:nvCxnSpPr>
              <p:cNvPr id="57" name="Straight Connector 56">
                <a:extLst>
                  <a:ext uri="{FF2B5EF4-FFF2-40B4-BE49-F238E27FC236}">
                    <a16:creationId xmlns:a16="http://schemas.microsoft.com/office/drawing/2014/main" id="{7C74FBDD-49D8-B83E-35D1-1F71310F5106}"/>
                  </a:ext>
                </a:extLst>
              </p:cNvPr>
              <p:cNvCxnSpPr>
                <a:cxnSpLocks/>
              </p:cNvCxnSpPr>
              <p:nvPr/>
            </p:nvCxnSpPr>
            <p:spPr>
              <a:xfrm flipV="1">
                <a:off x="2206255" y="5081706"/>
                <a:ext cx="362746" cy="49324"/>
              </a:xfrm>
              <a:prstGeom prst="line">
                <a:avLst/>
              </a:prstGeom>
              <a:ln>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ED6FECC-78B3-BF10-4683-283AAA45F3E6}"/>
                  </a:ext>
                </a:extLst>
              </p:cNvPr>
              <p:cNvCxnSpPr>
                <a:cxnSpLocks/>
              </p:cNvCxnSpPr>
              <p:nvPr/>
            </p:nvCxnSpPr>
            <p:spPr>
              <a:xfrm>
                <a:off x="2704646" y="5100716"/>
                <a:ext cx="373998" cy="154986"/>
              </a:xfrm>
              <a:prstGeom prst="line">
                <a:avLst/>
              </a:prstGeom>
              <a:ln>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DA489DD-8787-9493-971E-3B1BA6D72289}"/>
                  </a:ext>
                </a:extLst>
              </p:cNvPr>
              <p:cNvCxnSpPr>
                <a:cxnSpLocks/>
              </p:cNvCxnSpPr>
              <p:nvPr/>
            </p:nvCxnSpPr>
            <p:spPr>
              <a:xfrm>
                <a:off x="3201080" y="5284847"/>
                <a:ext cx="361202" cy="24855"/>
              </a:xfrm>
              <a:prstGeom prst="line">
                <a:avLst/>
              </a:prstGeom>
              <a:ln>
                <a:solidFill>
                  <a:schemeClr val="accent2"/>
                </a:solidFill>
                <a:prstDash val="sysDash"/>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799B2D7E-005D-948A-7D90-22549835E212}"/>
                </a:ext>
              </a:extLst>
            </p:cNvPr>
            <p:cNvGrpSpPr/>
            <p:nvPr/>
          </p:nvGrpSpPr>
          <p:grpSpPr>
            <a:xfrm>
              <a:off x="2203694" y="4961942"/>
              <a:ext cx="1371446" cy="238045"/>
              <a:chOff x="2206255" y="4967366"/>
              <a:chExt cx="1371446" cy="238045"/>
            </a:xfrm>
          </p:grpSpPr>
          <p:cxnSp>
            <p:nvCxnSpPr>
              <p:cNvPr id="100352" name="Straight Connector 100351">
                <a:extLst>
                  <a:ext uri="{FF2B5EF4-FFF2-40B4-BE49-F238E27FC236}">
                    <a16:creationId xmlns:a16="http://schemas.microsoft.com/office/drawing/2014/main" id="{9D5814BA-0E1C-A300-FE9E-E5838E17CCFE}"/>
                  </a:ext>
                </a:extLst>
              </p:cNvPr>
              <p:cNvCxnSpPr>
                <a:cxnSpLocks/>
              </p:cNvCxnSpPr>
              <p:nvPr/>
            </p:nvCxnSpPr>
            <p:spPr>
              <a:xfrm flipV="1">
                <a:off x="2206255" y="4996945"/>
                <a:ext cx="381564" cy="134085"/>
              </a:xfrm>
              <a:prstGeom prst="line">
                <a:avLst/>
              </a:prstGeom>
              <a:ln>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100353" name="Straight Connector 100352">
                <a:extLst>
                  <a:ext uri="{FF2B5EF4-FFF2-40B4-BE49-F238E27FC236}">
                    <a16:creationId xmlns:a16="http://schemas.microsoft.com/office/drawing/2014/main" id="{E4345611-C97F-56EC-F2D5-5DF0FA71947D}"/>
                  </a:ext>
                </a:extLst>
              </p:cNvPr>
              <p:cNvCxnSpPr>
                <a:cxnSpLocks/>
              </p:cNvCxnSpPr>
              <p:nvPr/>
            </p:nvCxnSpPr>
            <p:spPr>
              <a:xfrm>
                <a:off x="2704646" y="4967366"/>
                <a:ext cx="385829" cy="0"/>
              </a:xfrm>
              <a:prstGeom prst="line">
                <a:avLst/>
              </a:prstGeom>
              <a:ln>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100354" name="Straight Connector 100353">
                <a:extLst>
                  <a:ext uri="{FF2B5EF4-FFF2-40B4-BE49-F238E27FC236}">
                    <a16:creationId xmlns:a16="http://schemas.microsoft.com/office/drawing/2014/main" id="{1D0CFFDD-B5B8-BA7C-A0AA-43EA8CC8A571}"/>
                  </a:ext>
                </a:extLst>
              </p:cNvPr>
              <p:cNvCxnSpPr>
                <a:cxnSpLocks/>
              </p:cNvCxnSpPr>
              <p:nvPr/>
            </p:nvCxnSpPr>
            <p:spPr>
              <a:xfrm>
                <a:off x="3201080" y="4999097"/>
                <a:ext cx="376621" cy="206314"/>
              </a:xfrm>
              <a:prstGeom prst="line">
                <a:avLst/>
              </a:prstGeom>
              <a:ln>
                <a:solidFill>
                  <a:schemeClr val="accent3"/>
                </a:solidFill>
                <a:prstDash val="sysDash"/>
              </a:ln>
            </p:spPr>
            <p:style>
              <a:lnRef idx="1">
                <a:schemeClr val="accent1"/>
              </a:lnRef>
              <a:fillRef idx="0">
                <a:schemeClr val="accent1"/>
              </a:fillRef>
              <a:effectRef idx="0">
                <a:schemeClr val="accent1"/>
              </a:effectRef>
              <a:fontRef idx="minor">
                <a:schemeClr val="tx1"/>
              </a:fontRef>
            </p:style>
          </p:cxnSp>
        </p:grpSp>
        <p:sp>
          <p:nvSpPr>
            <p:cNvPr id="100392" name="TextBox 100391">
              <a:extLst>
                <a:ext uri="{FF2B5EF4-FFF2-40B4-BE49-F238E27FC236}">
                  <a16:creationId xmlns:a16="http://schemas.microsoft.com/office/drawing/2014/main" id="{0FD1D36F-0F5F-2D6B-5EBF-8B94409C880B}"/>
                </a:ext>
              </a:extLst>
            </p:cNvPr>
            <p:cNvSpPr txBox="1"/>
            <p:nvPr/>
          </p:nvSpPr>
          <p:spPr>
            <a:xfrm>
              <a:off x="3116258" y="4549689"/>
              <a:ext cx="116203" cy="123111"/>
            </a:xfrm>
            <a:prstGeom prst="rect">
              <a:avLst/>
            </a:prstGeom>
            <a:noFill/>
          </p:spPr>
          <p:txBody>
            <a:bodyPr wrap="square" lIns="0" tIns="0" rIns="0" bIns="0" rtlCol="0">
              <a:spAutoFit/>
            </a:bodyPr>
            <a:lstStyle/>
            <a:p>
              <a:r>
                <a:rPr lang="en-US" sz="800" dirty="0">
                  <a:solidFill>
                    <a:schemeClr val="tx1">
                      <a:lumMod val="65000"/>
                      <a:lumOff val="35000"/>
                    </a:schemeClr>
                  </a:solidFill>
                  <a:latin typeface="Arial" panose="020B0604020202020204" pitchFamily="34" charset="0"/>
                </a:rPr>
                <a:t>*</a:t>
              </a:r>
            </a:p>
          </p:txBody>
        </p:sp>
        <p:sp>
          <p:nvSpPr>
            <p:cNvPr id="100393" name="TextBox 100392">
              <a:extLst>
                <a:ext uri="{FF2B5EF4-FFF2-40B4-BE49-F238E27FC236}">
                  <a16:creationId xmlns:a16="http://schemas.microsoft.com/office/drawing/2014/main" id="{D4898130-404E-EFD8-3E91-9146394A5300}"/>
                </a:ext>
              </a:extLst>
            </p:cNvPr>
            <p:cNvSpPr txBox="1"/>
            <p:nvPr/>
          </p:nvSpPr>
          <p:spPr>
            <a:xfrm>
              <a:off x="3592553" y="4395781"/>
              <a:ext cx="116203" cy="123111"/>
            </a:xfrm>
            <a:prstGeom prst="rect">
              <a:avLst/>
            </a:prstGeom>
            <a:noFill/>
          </p:spPr>
          <p:txBody>
            <a:bodyPr wrap="square" lIns="0" tIns="0" rIns="0" bIns="0" rtlCol="0">
              <a:spAutoFit/>
            </a:bodyPr>
            <a:lstStyle/>
            <a:p>
              <a:r>
                <a:rPr lang="en-US" sz="800" dirty="0">
                  <a:solidFill>
                    <a:schemeClr val="tx1">
                      <a:lumMod val="65000"/>
                      <a:lumOff val="35000"/>
                    </a:schemeClr>
                  </a:solidFill>
                  <a:latin typeface="Arial" panose="020B0604020202020204" pitchFamily="34" charset="0"/>
                </a:rPr>
                <a:t>**</a:t>
              </a:r>
            </a:p>
          </p:txBody>
        </p:sp>
      </p:grpSp>
      <p:grpSp>
        <p:nvGrpSpPr>
          <p:cNvPr id="106556" name="Group 106555">
            <a:extLst>
              <a:ext uri="{FF2B5EF4-FFF2-40B4-BE49-F238E27FC236}">
                <a16:creationId xmlns:a16="http://schemas.microsoft.com/office/drawing/2014/main" id="{71B4F10E-A16D-23EE-D3C9-51AC21655E63}"/>
              </a:ext>
            </a:extLst>
          </p:cNvPr>
          <p:cNvGrpSpPr/>
          <p:nvPr/>
        </p:nvGrpSpPr>
        <p:grpSpPr>
          <a:xfrm>
            <a:off x="3846296" y="4164873"/>
            <a:ext cx="6621580" cy="1575589"/>
            <a:chOff x="3846296" y="4358836"/>
            <a:chExt cx="6621580" cy="1575589"/>
          </a:xfrm>
        </p:grpSpPr>
        <p:grpSp>
          <p:nvGrpSpPr>
            <p:cNvPr id="106506" name="Group 106505">
              <a:extLst>
                <a:ext uri="{FF2B5EF4-FFF2-40B4-BE49-F238E27FC236}">
                  <a16:creationId xmlns:a16="http://schemas.microsoft.com/office/drawing/2014/main" id="{F5DA81B9-7B6B-9362-8CC7-09093EDB470F}"/>
                </a:ext>
              </a:extLst>
            </p:cNvPr>
            <p:cNvGrpSpPr/>
            <p:nvPr/>
          </p:nvGrpSpPr>
          <p:grpSpPr>
            <a:xfrm>
              <a:off x="3846296" y="4359736"/>
              <a:ext cx="2141909" cy="1572574"/>
              <a:chOff x="3630824" y="4359736"/>
              <a:chExt cx="2141909" cy="1572574"/>
            </a:xfrm>
          </p:grpSpPr>
          <p:graphicFrame>
            <p:nvGraphicFramePr>
              <p:cNvPr id="100404" name="Object 22">
                <a:extLst>
                  <a:ext uri="{FF2B5EF4-FFF2-40B4-BE49-F238E27FC236}">
                    <a16:creationId xmlns:a16="http://schemas.microsoft.com/office/drawing/2014/main" id="{4C5241C4-8FCE-A07E-D302-BAE26CAC204E}"/>
                  </a:ext>
                </a:extLst>
              </p:cNvPr>
              <p:cNvGraphicFramePr>
                <a:graphicFrameLocks noChangeAspect="1"/>
              </p:cNvGraphicFramePr>
              <p:nvPr>
                <p:extLst>
                  <p:ext uri="{D42A27DB-BD31-4B8C-83A1-F6EECF244321}">
                    <p14:modId xmlns:p14="http://schemas.microsoft.com/office/powerpoint/2010/main" val="4292648667"/>
                  </p:ext>
                </p:extLst>
              </p:nvPr>
            </p:nvGraphicFramePr>
            <p:xfrm>
              <a:off x="3630824" y="4359736"/>
              <a:ext cx="2138375" cy="1572574"/>
            </p:xfrm>
            <a:graphic>
              <a:graphicData uri="http://schemas.openxmlformats.org/drawingml/2006/chart">
                <c:chart xmlns:c="http://schemas.openxmlformats.org/drawingml/2006/chart" xmlns:r="http://schemas.openxmlformats.org/officeDocument/2006/relationships" r:id="rId6"/>
              </a:graphicData>
            </a:graphic>
          </p:graphicFrame>
          <p:grpSp>
            <p:nvGrpSpPr>
              <p:cNvPr id="106555" name="Group 106554">
                <a:extLst>
                  <a:ext uri="{FF2B5EF4-FFF2-40B4-BE49-F238E27FC236}">
                    <a16:creationId xmlns:a16="http://schemas.microsoft.com/office/drawing/2014/main" id="{5EDE6DAA-947A-F06D-081A-E297CAE3DD62}"/>
                  </a:ext>
                </a:extLst>
              </p:cNvPr>
              <p:cNvGrpSpPr/>
              <p:nvPr/>
            </p:nvGrpSpPr>
            <p:grpSpPr>
              <a:xfrm>
                <a:off x="5128677" y="4562073"/>
                <a:ext cx="36000" cy="768350"/>
                <a:chOff x="5128677" y="4562073"/>
                <a:chExt cx="36000" cy="768350"/>
              </a:xfrm>
            </p:grpSpPr>
            <p:grpSp>
              <p:nvGrpSpPr>
                <p:cNvPr id="100408" name="Group 100407">
                  <a:extLst>
                    <a:ext uri="{FF2B5EF4-FFF2-40B4-BE49-F238E27FC236}">
                      <a16:creationId xmlns:a16="http://schemas.microsoft.com/office/drawing/2014/main" id="{4461A64F-CF3C-46FD-A9E6-A2BCFE2F7CE3}"/>
                    </a:ext>
                  </a:extLst>
                </p:cNvPr>
                <p:cNvGrpSpPr/>
                <p:nvPr/>
              </p:nvGrpSpPr>
              <p:grpSpPr>
                <a:xfrm>
                  <a:off x="5128677" y="4562073"/>
                  <a:ext cx="36000" cy="768350"/>
                  <a:chOff x="2627462" y="4829024"/>
                  <a:chExt cx="36000" cy="768350"/>
                </a:xfrm>
              </p:grpSpPr>
              <p:grpSp>
                <p:nvGrpSpPr>
                  <p:cNvPr id="106508" name="Group 106507">
                    <a:extLst>
                      <a:ext uri="{FF2B5EF4-FFF2-40B4-BE49-F238E27FC236}">
                        <a16:creationId xmlns:a16="http://schemas.microsoft.com/office/drawing/2014/main" id="{378976FD-854F-6F75-9608-7544A6F2E276}"/>
                      </a:ext>
                    </a:extLst>
                  </p:cNvPr>
                  <p:cNvGrpSpPr/>
                  <p:nvPr/>
                </p:nvGrpSpPr>
                <p:grpSpPr>
                  <a:xfrm>
                    <a:off x="2627462" y="4829024"/>
                    <a:ext cx="36000" cy="761723"/>
                    <a:chOff x="2276508" y="2741093"/>
                    <a:chExt cx="36000" cy="761723"/>
                  </a:xfrm>
                </p:grpSpPr>
                <p:sp>
                  <p:nvSpPr>
                    <p:cNvPr id="106512" name="Line 30">
                      <a:extLst>
                        <a:ext uri="{FF2B5EF4-FFF2-40B4-BE49-F238E27FC236}">
                          <a16:creationId xmlns:a16="http://schemas.microsoft.com/office/drawing/2014/main" id="{EFE0C211-C975-5BE3-78B0-A4CF87D6AFE4}"/>
                        </a:ext>
                      </a:extLst>
                    </p:cNvPr>
                    <p:cNvSpPr>
                      <a:spLocks noChangeShapeType="1"/>
                    </p:cNvSpPr>
                    <p:nvPr/>
                  </p:nvSpPr>
                  <p:spPr bwMode="auto">
                    <a:xfrm rot="5400000" flipV="1">
                      <a:off x="1913527" y="3121658"/>
                      <a:ext cx="761723" cy="593"/>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06513" name="Line 43">
                      <a:extLst>
                        <a:ext uri="{FF2B5EF4-FFF2-40B4-BE49-F238E27FC236}">
                          <a16:creationId xmlns:a16="http://schemas.microsoft.com/office/drawing/2014/main" id="{2132B32F-A391-8C3E-A2D4-4B66DB200758}"/>
                        </a:ext>
                      </a:extLst>
                    </p:cNvPr>
                    <p:cNvSpPr>
                      <a:spLocks noChangeShapeType="1"/>
                    </p:cNvSpPr>
                    <p:nvPr/>
                  </p:nvSpPr>
                  <p:spPr bwMode="auto">
                    <a:xfrm rot="5400000">
                      <a:off x="2294508" y="2723093"/>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grpSp>
              <p:sp>
                <p:nvSpPr>
                  <p:cNvPr id="106509" name="Line 43">
                    <a:extLst>
                      <a:ext uri="{FF2B5EF4-FFF2-40B4-BE49-F238E27FC236}">
                        <a16:creationId xmlns:a16="http://schemas.microsoft.com/office/drawing/2014/main" id="{85E7706F-2AFB-9230-34FD-6ECFD46586B6}"/>
                      </a:ext>
                    </a:extLst>
                  </p:cNvPr>
                  <p:cNvSpPr>
                    <a:spLocks noChangeShapeType="1"/>
                  </p:cNvSpPr>
                  <p:nvPr/>
                </p:nvSpPr>
                <p:spPr bwMode="auto">
                  <a:xfrm rot="5400000">
                    <a:off x="2645462" y="5579374"/>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06510" name="Line 43">
                    <a:extLst>
                      <a:ext uri="{FF2B5EF4-FFF2-40B4-BE49-F238E27FC236}">
                        <a16:creationId xmlns:a16="http://schemas.microsoft.com/office/drawing/2014/main" id="{9ED3CBAF-9855-F695-7D1F-A053C4E797E5}"/>
                      </a:ext>
                    </a:extLst>
                  </p:cNvPr>
                  <p:cNvSpPr>
                    <a:spLocks noChangeShapeType="1"/>
                  </p:cNvSpPr>
                  <p:nvPr/>
                </p:nvSpPr>
                <p:spPr bwMode="auto">
                  <a:xfrm rot="5400000">
                    <a:off x="2645462" y="4835150"/>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06511" name="Line 43">
                    <a:extLst>
                      <a:ext uri="{FF2B5EF4-FFF2-40B4-BE49-F238E27FC236}">
                        <a16:creationId xmlns:a16="http://schemas.microsoft.com/office/drawing/2014/main" id="{BB46072E-AAA1-709E-7251-B9F44B657926}"/>
                      </a:ext>
                    </a:extLst>
                  </p:cNvPr>
                  <p:cNvSpPr>
                    <a:spLocks noChangeShapeType="1"/>
                  </p:cNvSpPr>
                  <p:nvPr/>
                </p:nvSpPr>
                <p:spPr bwMode="auto">
                  <a:xfrm rot="5400000">
                    <a:off x="2645462" y="5407924"/>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grpSp>
            <p:sp>
              <p:nvSpPr>
                <p:cNvPr id="106554" name="Line 43">
                  <a:extLst>
                    <a:ext uri="{FF2B5EF4-FFF2-40B4-BE49-F238E27FC236}">
                      <a16:creationId xmlns:a16="http://schemas.microsoft.com/office/drawing/2014/main" id="{DD0181C2-6DB0-3909-00EE-23F121F93ABE}"/>
                    </a:ext>
                  </a:extLst>
                </p:cNvPr>
                <p:cNvSpPr>
                  <a:spLocks noChangeShapeType="1"/>
                </p:cNvSpPr>
                <p:nvPr/>
              </p:nvSpPr>
              <p:spPr bwMode="auto">
                <a:xfrm rot="5400000">
                  <a:off x="5146677" y="5048898"/>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grpSp>
          <p:cxnSp>
            <p:nvCxnSpPr>
              <p:cNvPr id="100405" name="Straight Connector 100404">
                <a:extLst>
                  <a:ext uri="{FF2B5EF4-FFF2-40B4-BE49-F238E27FC236}">
                    <a16:creationId xmlns:a16="http://schemas.microsoft.com/office/drawing/2014/main" id="{6313E190-F9CB-2324-F90A-9BF5A7283B56}"/>
                  </a:ext>
                </a:extLst>
              </p:cNvPr>
              <p:cNvCxnSpPr/>
              <p:nvPr/>
            </p:nvCxnSpPr>
            <p:spPr>
              <a:xfrm>
                <a:off x="4147325" y="4861773"/>
                <a:ext cx="1512000" cy="0"/>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100407" name="Group 100406">
                <a:extLst>
                  <a:ext uri="{FF2B5EF4-FFF2-40B4-BE49-F238E27FC236}">
                    <a16:creationId xmlns:a16="http://schemas.microsoft.com/office/drawing/2014/main" id="{8DE8958D-9DDD-A013-4A13-AF81C03737C5}"/>
                  </a:ext>
                </a:extLst>
              </p:cNvPr>
              <p:cNvGrpSpPr/>
              <p:nvPr/>
            </p:nvGrpSpPr>
            <p:grpSpPr>
              <a:xfrm>
                <a:off x="4630317" y="4734674"/>
                <a:ext cx="36000" cy="361950"/>
                <a:chOff x="2627462" y="4829024"/>
                <a:chExt cx="36000" cy="361950"/>
              </a:xfrm>
            </p:grpSpPr>
            <p:grpSp>
              <p:nvGrpSpPr>
                <p:cNvPr id="106514" name="Group 106513">
                  <a:extLst>
                    <a:ext uri="{FF2B5EF4-FFF2-40B4-BE49-F238E27FC236}">
                      <a16:creationId xmlns:a16="http://schemas.microsoft.com/office/drawing/2014/main" id="{048ACCC6-0DCB-2DF7-E318-DCB8E0517AA4}"/>
                    </a:ext>
                  </a:extLst>
                </p:cNvPr>
                <p:cNvGrpSpPr/>
                <p:nvPr/>
              </p:nvGrpSpPr>
              <p:grpSpPr>
                <a:xfrm>
                  <a:off x="2627462" y="4829024"/>
                  <a:ext cx="36000" cy="361126"/>
                  <a:chOff x="2276508" y="2741093"/>
                  <a:chExt cx="36000" cy="361126"/>
                </a:xfrm>
              </p:grpSpPr>
              <p:sp>
                <p:nvSpPr>
                  <p:cNvPr id="106518" name="Line 30">
                    <a:extLst>
                      <a:ext uri="{FF2B5EF4-FFF2-40B4-BE49-F238E27FC236}">
                        <a16:creationId xmlns:a16="http://schemas.microsoft.com/office/drawing/2014/main" id="{52DE830F-1BA5-8C21-5E34-4AD5A5E76D2D}"/>
                      </a:ext>
                    </a:extLst>
                  </p:cNvPr>
                  <p:cNvSpPr>
                    <a:spLocks noChangeShapeType="1"/>
                  </p:cNvSpPr>
                  <p:nvPr/>
                </p:nvSpPr>
                <p:spPr bwMode="auto">
                  <a:xfrm rot="5400000" flipV="1">
                    <a:off x="2115426" y="2921656"/>
                    <a:ext cx="361126" cy="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06519" name="Line 43">
                    <a:extLst>
                      <a:ext uri="{FF2B5EF4-FFF2-40B4-BE49-F238E27FC236}">
                        <a16:creationId xmlns:a16="http://schemas.microsoft.com/office/drawing/2014/main" id="{0E503706-D20B-8B99-236C-BC18F3F1E812}"/>
                      </a:ext>
                    </a:extLst>
                  </p:cNvPr>
                  <p:cNvSpPr>
                    <a:spLocks noChangeShapeType="1"/>
                  </p:cNvSpPr>
                  <p:nvPr/>
                </p:nvSpPr>
                <p:spPr bwMode="auto">
                  <a:xfrm rot="5400000">
                    <a:off x="2294508" y="2723093"/>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grpSp>
            <p:sp>
              <p:nvSpPr>
                <p:cNvPr id="106515" name="Line 43">
                  <a:extLst>
                    <a:ext uri="{FF2B5EF4-FFF2-40B4-BE49-F238E27FC236}">
                      <a16:creationId xmlns:a16="http://schemas.microsoft.com/office/drawing/2014/main" id="{1BCFA576-2151-3C6C-8072-8FA5DF9FB644}"/>
                    </a:ext>
                  </a:extLst>
                </p:cNvPr>
                <p:cNvSpPr>
                  <a:spLocks noChangeShapeType="1"/>
                </p:cNvSpPr>
                <p:nvPr/>
              </p:nvSpPr>
              <p:spPr bwMode="auto">
                <a:xfrm rot="5400000">
                  <a:off x="2645462" y="5122174"/>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06516" name="Line 43">
                  <a:extLst>
                    <a:ext uri="{FF2B5EF4-FFF2-40B4-BE49-F238E27FC236}">
                      <a16:creationId xmlns:a16="http://schemas.microsoft.com/office/drawing/2014/main" id="{31FD1C4B-2D51-89A6-0B21-5FF863476519}"/>
                    </a:ext>
                  </a:extLst>
                </p:cNvPr>
                <p:cNvSpPr>
                  <a:spLocks noChangeShapeType="1"/>
                </p:cNvSpPr>
                <p:nvPr/>
              </p:nvSpPr>
              <p:spPr bwMode="auto">
                <a:xfrm rot="5400000">
                  <a:off x="2645462" y="5172974"/>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06517" name="Line 43">
                  <a:extLst>
                    <a:ext uri="{FF2B5EF4-FFF2-40B4-BE49-F238E27FC236}">
                      <a16:creationId xmlns:a16="http://schemas.microsoft.com/office/drawing/2014/main" id="{8B23DBBF-6DCC-4E0D-2CF2-F2F5C909A438}"/>
                    </a:ext>
                  </a:extLst>
                </p:cNvPr>
                <p:cNvSpPr>
                  <a:spLocks noChangeShapeType="1"/>
                </p:cNvSpPr>
                <p:nvPr/>
              </p:nvSpPr>
              <p:spPr bwMode="auto">
                <a:xfrm rot="5400000">
                  <a:off x="2645462" y="4871349"/>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grpSp>
          <p:grpSp>
            <p:nvGrpSpPr>
              <p:cNvPr id="100411" name="Group 100410">
                <a:extLst>
                  <a:ext uri="{FF2B5EF4-FFF2-40B4-BE49-F238E27FC236}">
                    <a16:creationId xmlns:a16="http://schemas.microsoft.com/office/drawing/2014/main" id="{F6246AF1-2415-5A44-DD83-424B7F26C6AD}"/>
                  </a:ext>
                </a:extLst>
              </p:cNvPr>
              <p:cNvGrpSpPr/>
              <p:nvPr/>
            </p:nvGrpSpPr>
            <p:grpSpPr>
              <a:xfrm>
                <a:off x="5627035" y="5264902"/>
                <a:ext cx="36000" cy="344801"/>
                <a:chOff x="2627462" y="4829024"/>
                <a:chExt cx="36000" cy="344801"/>
              </a:xfrm>
            </p:grpSpPr>
            <p:grpSp>
              <p:nvGrpSpPr>
                <p:cNvPr id="100412" name="Group 100411">
                  <a:extLst>
                    <a:ext uri="{FF2B5EF4-FFF2-40B4-BE49-F238E27FC236}">
                      <a16:creationId xmlns:a16="http://schemas.microsoft.com/office/drawing/2014/main" id="{AC1C97B7-C88E-F477-4661-36AC5987B427}"/>
                    </a:ext>
                  </a:extLst>
                </p:cNvPr>
                <p:cNvGrpSpPr/>
                <p:nvPr/>
              </p:nvGrpSpPr>
              <p:grpSpPr>
                <a:xfrm>
                  <a:off x="2627462" y="4829024"/>
                  <a:ext cx="36000" cy="252001"/>
                  <a:chOff x="2276508" y="2741093"/>
                  <a:chExt cx="36000" cy="252001"/>
                </a:xfrm>
              </p:grpSpPr>
              <p:sp>
                <p:nvSpPr>
                  <p:cNvPr id="106496" name="Line 30">
                    <a:extLst>
                      <a:ext uri="{FF2B5EF4-FFF2-40B4-BE49-F238E27FC236}">
                        <a16:creationId xmlns:a16="http://schemas.microsoft.com/office/drawing/2014/main" id="{C31B9C5F-6476-0FD8-F107-9F4DD37A1DD9}"/>
                      </a:ext>
                    </a:extLst>
                  </p:cNvPr>
                  <p:cNvSpPr>
                    <a:spLocks noChangeShapeType="1"/>
                  </p:cNvSpPr>
                  <p:nvPr/>
                </p:nvSpPr>
                <p:spPr bwMode="auto">
                  <a:xfrm rot="5400000">
                    <a:off x="2167678" y="2866679"/>
                    <a:ext cx="252000" cy="83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06497" name="Line 43">
                    <a:extLst>
                      <a:ext uri="{FF2B5EF4-FFF2-40B4-BE49-F238E27FC236}">
                        <a16:creationId xmlns:a16="http://schemas.microsoft.com/office/drawing/2014/main" id="{21334306-E295-6C30-1F65-BBA7CE739EFE}"/>
                      </a:ext>
                    </a:extLst>
                  </p:cNvPr>
                  <p:cNvSpPr>
                    <a:spLocks noChangeShapeType="1"/>
                  </p:cNvSpPr>
                  <p:nvPr/>
                </p:nvSpPr>
                <p:spPr bwMode="auto">
                  <a:xfrm rot="5400000">
                    <a:off x="2294508" y="2723093"/>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grpSp>
            <p:sp>
              <p:nvSpPr>
                <p:cNvPr id="100414" name="Line 43">
                  <a:extLst>
                    <a:ext uri="{FF2B5EF4-FFF2-40B4-BE49-F238E27FC236}">
                      <a16:creationId xmlns:a16="http://schemas.microsoft.com/office/drawing/2014/main" id="{7B59F012-E406-2AD7-D4DD-BEDDF2D7A64C}"/>
                    </a:ext>
                  </a:extLst>
                </p:cNvPr>
                <p:cNvSpPr>
                  <a:spLocks noChangeShapeType="1"/>
                </p:cNvSpPr>
                <p:nvPr/>
              </p:nvSpPr>
              <p:spPr bwMode="auto">
                <a:xfrm rot="5400000">
                  <a:off x="2645462" y="5155825"/>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grpSp>
          <p:pic>
            <p:nvPicPr>
              <p:cNvPr id="106520" name="Picture 5">
                <a:extLst>
                  <a:ext uri="{FF2B5EF4-FFF2-40B4-BE49-F238E27FC236}">
                    <a16:creationId xmlns:a16="http://schemas.microsoft.com/office/drawing/2014/main" id="{F99ABB92-74FA-2B20-1AE6-E8C9B28DF85D}"/>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l="65527" t="21023" r="32755" b="71441"/>
              <a:stretch/>
            </p:blipFill>
            <p:spPr bwMode="auto">
              <a:xfrm>
                <a:off x="5670525" y="5244297"/>
                <a:ext cx="102208" cy="12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6521" name="Group 106520">
                <a:extLst>
                  <a:ext uri="{FF2B5EF4-FFF2-40B4-BE49-F238E27FC236}">
                    <a16:creationId xmlns:a16="http://schemas.microsoft.com/office/drawing/2014/main" id="{5DE32FC6-7BD9-C2D5-763A-77E6986D7131}"/>
                  </a:ext>
                </a:extLst>
              </p:cNvPr>
              <p:cNvGrpSpPr/>
              <p:nvPr/>
            </p:nvGrpSpPr>
            <p:grpSpPr>
              <a:xfrm>
                <a:off x="4125598" y="4836995"/>
                <a:ext cx="1544908" cy="589589"/>
                <a:chOff x="2122743" y="4836095"/>
                <a:chExt cx="1544908" cy="589589"/>
              </a:xfrm>
            </p:grpSpPr>
            <p:sp>
              <p:nvSpPr>
                <p:cNvPr id="106522" name="Rectangle 106521">
                  <a:extLst>
                    <a:ext uri="{FF2B5EF4-FFF2-40B4-BE49-F238E27FC236}">
                      <a16:creationId xmlns:a16="http://schemas.microsoft.com/office/drawing/2014/main" id="{274ED883-C465-802E-B40D-CC0F03222295}"/>
                    </a:ext>
                  </a:extLst>
                </p:cNvPr>
                <p:cNvSpPr/>
                <p:nvPr/>
              </p:nvSpPr>
              <p:spPr>
                <a:xfrm>
                  <a:off x="3118351" y="5181955"/>
                  <a:ext cx="54000" cy="54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6523" name="Rectangle 106522">
                  <a:extLst>
                    <a:ext uri="{FF2B5EF4-FFF2-40B4-BE49-F238E27FC236}">
                      <a16:creationId xmlns:a16="http://schemas.microsoft.com/office/drawing/2014/main" id="{0247A1F2-BF8D-099F-875D-A5AA99259781}"/>
                    </a:ext>
                  </a:extLst>
                </p:cNvPr>
                <p:cNvSpPr/>
                <p:nvPr/>
              </p:nvSpPr>
              <p:spPr>
                <a:xfrm>
                  <a:off x="3613651" y="5371684"/>
                  <a:ext cx="54000" cy="54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6524" name="Rectangle 106523">
                  <a:extLst>
                    <a:ext uri="{FF2B5EF4-FFF2-40B4-BE49-F238E27FC236}">
                      <a16:creationId xmlns:a16="http://schemas.microsoft.com/office/drawing/2014/main" id="{DBFBE4F8-6DFC-2A6A-E59B-8C393C2DCD10}"/>
                    </a:ext>
                  </a:extLst>
                </p:cNvPr>
                <p:cNvSpPr/>
                <p:nvPr/>
              </p:nvSpPr>
              <p:spPr>
                <a:xfrm>
                  <a:off x="2621218" y="4888884"/>
                  <a:ext cx="54000" cy="54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6525" name="Rectangle 106524">
                  <a:extLst>
                    <a:ext uri="{FF2B5EF4-FFF2-40B4-BE49-F238E27FC236}">
                      <a16:creationId xmlns:a16="http://schemas.microsoft.com/office/drawing/2014/main" id="{7A70EBDB-B971-FBFF-C295-4E868DBBDD9D}"/>
                    </a:ext>
                  </a:extLst>
                </p:cNvPr>
                <p:cNvSpPr/>
                <p:nvPr/>
              </p:nvSpPr>
              <p:spPr>
                <a:xfrm>
                  <a:off x="2122743" y="4836095"/>
                  <a:ext cx="54000" cy="54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grpSp>
            <p:nvGrpSpPr>
              <p:cNvPr id="106526" name="Group 106525">
                <a:extLst>
                  <a:ext uri="{FF2B5EF4-FFF2-40B4-BE49-F238E27FC236}">
                    <a16:creationId xmlns:a16="http://schemas.microsoft.com/office/drawing/2014/main" id="{6037360D-6498-B6FF-56F4-D6EE34049F01}"/>
                  </a:ext>
                </a:extLst>
              </p:cNvPr>
              <p:cNvGrpSpPr/>
              <p:nvPr/>
            </p:nvGrpSpPr>
            <p:grpSpPr>
              <a:xfrm>
                <a:off x="4125598" y="4835935"/>
                <a:ext cx="1545465" cy="106789"/>
                <a:chOff x="2122743" y="4769420"/>
                <a:chExt cx="1545465" cy="106789"/>
              </a:xfrm>
            </p:grpSpPr>
            <p:sp>
              <p:nvSpPr>
                <p:cNvPr id="106527" name="Rectangle 29">
                  <a:extLst>
                    <a:ext uri="{FF2B5EF4-FFF2-40B4-BE49-F238E27FC236}">
                      <a16:creationId xmlns:a16="http://schemas.microsoft.com/office/drawing/2014/main" id="{F8E45BAA-400A-E132-47B6-6A1EF0B1DB76}"/>
                    </a:ext>
                  </a:extLst>
                </p:cNvPr>
                <p:cNvSpPr/>
                <p:nvPr/>
              </p:nvSpPr>
              <p:spPr>
                <a:xfrm>
                  <a:off x="3118351" y="4772380"/>
                  <a:ext cx="54000" cy="54000"/>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Arial" panose="020B0604020202020204" pitchFamily="34" charset="0"/>
                  </a:endParaRPr>
                </a:p>
              </p:txBody>
            </p:sp>
            <p:sp>
              <p:nvSpPr>
                <p:cNvPr id="106528" name="Rectangle 30">
                  <a:extLst>
                    <a:ext uri="{FF2B5EF4-FFF2-40B4-BE49-F238E27FC236}">
                      <a16:creationId xmlns:a16="http://schemas.microsoft.com/office/drawing/2014/main" id="{0FEDE79A-9C36-F9B8-3506-8D04484DB2DB}"/>
                    </a:ext>
                  </a:extLst>
                </p:cNvPr>
                <p:cNvSpPr/>
                <p:nvPr/>
              </p:nvSpPr>
              <p:spPr>
                <a:xfrm>
                  <a:off x="3614208" y="4775228"/>
                  <a:ext cx="54000" cy="54000"/>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Arial" panose="020B0604020202020204" pitchFamily="34" charset="0"/>
                  </a:endParaRPr>
                </a:p>
              </p:txBody>
            </p:sp>
            <p:sp>
              <p:nvSpPr>
                <p:cNvPr id="106529" name="Rectangle 31">
                  <a:extLst>
                    <a:ext uri="{FF2B5EF4-FFF2-40B4-BE49-F238E27FC236}">
                      <a16:creationId xmlns:a16="http://schemas.microsoft.com/office/drawing/2014/main" id="{F82A2967-92B5-D363-F435-CDE350AE9723}"/>
                    </a:ext>
                  </a:extLst>
                </p:cNvPr>
                <p:cNvSpPr/>
                <p:nvPr/>
              </p:nvSpPr>
              <p:spPr>
                <a:xfrm>
                  <a:off x="2621218" y="4822209"/>
                  <a:ext cx="54000" cy="54000"/>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Arial" panose="020B0604020202020204" pitchFamily="34" charset="0"/>
                  </a:endParaRPr>
                </a:p>
              </p:txBody>
            </p:sp>
            <p:sp>
              <p:nvSpPr>
                <p:cNvPr id="106530" name="Rectangle 32">
                  <a:extLst>
                    <a:ext uri="{FF2B5EF4-FFF2-40B4-BE49-F238E27FC236}">
                      <a16:creationId xmlns:a16="http://schemas.microsoft.com/office/drawing/2014/main" id="{1046AFDB-2B58-6D48-6D71-40FB0FC765F6}"/>
                    </a:ext>
                  </a:extLst>
                </p:cNvPr>
                <p:cNvSpPr/>
                <p:nvPr/>
              </p:nvSpPr>
              <p:spPr>
                <a:xfrm>
                  <a:off x="2122743" y="4769420"/>
                  <a:ext cx="54000" cy="54000"/>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Arial" panose="020B0604020202020204" pitchFamily="34" charset="0"/>
                  </a:endParaRPr>
                </a:p>
              </p:txBody>
            </p:sp>
          </p:grpSp>
          <p:grpSp>
            <p:nvGrpSpPr>
              <p:cNvPr id="106531" name="Group 106530">
                <a:extLst>
                  <a:ext uri="{FF2B5EF4-FFF2-40B4-BE49-F238E27FC236}">
                    <a16:creationId xmlns:a16="http://schemas.microsoft.com/office/drawing/2014/main" id="{0A3C4CA6-842A-DA02-74BD-522AC5BBB7F2}"/>
                  </a:ext>
                </a:extLst>
              </p:cNvPr>
              <p:cNvGrpSpPr/>
              <p:nvPr/>
            </p:nvGrpSpPr>
            <p:grpSpPr>
              <a:xfrm>
                <a:off x="4125598" y="4669707"/>
                <a:ext cx="1545465" cy="293168"/>
                <a:chOff x="2122743" y="4617966"/>
                <a:chExt cx="1545465" cy="293168"/>
              </a:xfrm>
            </p:grpSpPr>
            <p:sp>
              <p:nvSpPr>
                <p:cNvPr id="106532" name="Rectangle 34">
                  <a:extLst>
                    <a:ext uri="{FF2B5EF4-FFF2-40B4-BE49-F238E27FC236}">
                      <a16:creationId xmlns:a16="http://schemas.microsoft.com/office/drawing/2014/main" id="{82E09385-1373-ACC0-9C90-D7E32F3789BC}"/>
                    </a:ext>
                  </a:extLst>
                </p:cNvPr>
                <p:cNvSpPr/>
                <p:nvPr/>
              </p:nvSpPr>
              <p:spPr>
                <a:xfrm>
                  <a:off x="3118351" y="4617966"/>
                  <a:ext cx="54000" cy="540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latin typeface="Arial" panose="020B0604020202020204" pitchFamily="34" charset="0"/>
                  </a:endParaRPr>
                </a:p>
              </p:txBody>
            </p:sp>
            <p:sp>
              <p:nvSpPr>
                <p:cNvPr id="106533" name="Rectangle 35">
                  <a:extLst>
                    <a:ext uri="{FF2B5EF4-FFF2-40B4-BE49-F238E27FC236}">
                      <a16:creationId xmlns:a16="http://schemas.microsoft.com/office/drawing/2014/main" id="{5E011CA5-523A-1A05-9456-3B580836607E}"/>
                    </a:ext>
                  </a:extLst>
                </p:cNvPr>
                <p:cNvSpPr/>
                <p:nvPr/>
              </p:nvSpPr>
              <p:spPr>
                <a:xfrm>
                  <a:off x="3614208" y="4762473"/>
                  <a:ext cx="54000" cy="540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latin typeface="Arial" panose="020B0604020202020204" pitchFamily="34" charset="0"/>
                  </a:endParaRPr>
                </a:p>
              </p:txBody>
            </p:sp>
            <p:sp>
              <p:nvSpPr>
                <p:cNvPr id="106534" name="Rectangle 36">
                  <a:extLst>
                    <a:ext uri="{FF2B5EF4-FFF2-40B4-BE49-F238E27FC236}">
                      <a16:creationId xmlns:a16="http://schemas.microsoft.com/office/drawing/2014/main" id="{29F8450F-7826-F038-19CE-BE680A4EDB61}"/>
                    </a:ext>
                  </a:extLst>
                </p:cNvPr>
                <p:cNvSpPr/>
                <p:nvPr/>
              </p:nvSpPr>
              <p:spPr>
                <a:xfrm>
                  <a:off x="2621218" y="4857134"/>
                  <a:ext cx="54000" cy="540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latin typeface="Arial" panose="020B0604020202020204" pitchFamily="34" charset="0"/>
                  </a:endParaRPr>
                </a:p>
              </p:txBody>
            </p:sp>
            <p:sp>
              <p:nvSpPr>
                <p:cNvPr id="106535" name="Rectangle 37">
                  <a:extLst>
                    <a:ext uri="{FF2B5EF4-FFF2-40B4-BE49-F238E27FC236}">
                      <a16:creationId xmlns:a16="http://schemas.microsoft.com/office/drawing/2014/main" id="{0FFB1C8A-6745-FDDC-5095-FB63CDE70336}"/>
                    </a:ext>
                  </a:extLst>
                </p:cNvPr>
                <p:cNvSpPr/>
                <p:nvPr/>
              </p:nvSpPr>
              <p:spPr>
                <a:xfrm>
                  <a:off x="2122743" y="4785295"/>
                  <a:ext cx="54000" cy="540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latin typeface="Arial" panose="020B0604020202020204" pitchFamily="34" charset="0"/>
                  </a:endParaRPr>
                </a:p>
              </p:txBody>
            </p:sp>
          </p:grpSp>
          <p:grpSp>
            <p:nvGrpSpPr>
              <p:cNvPr id="106536" name="Group 106535">
                <a:extLst>
                  <a:ext uri="{FF2B5EF4-FFF2-40B4-BE49-F238E27FC236}">
                    <a16:creationId xmlns:a16="http://schemas.microsoft.com/office/drawing/2014/main" id="{4A05322C-5AAF-B123-E49D-8568DEC39874}"/>
                  </a:ext>
                </a:extLst>
              </p:cNvPr>
              <p:cNvGrpSpPr/>
              <p:nvPr/>
            </p:nvGrpSpPr>
            <p:grpSpPr>
              <a:xfrm>
                <a:off x="4204435" y="4861773"/>
                <a:ext cx="1380204" cy="506720"/>
                <a:chOff x="2201580" y="4860873"/>
                <a:chExt cx="1380204" cy="506720"/>
              </a:xfrm>
            </p:grpSpPr>
            <p:cxnSp>
              <p:nvCxnSpPr>
                <p:cNvPr id="106537" name="Straight Connector 106536">
                  <a:extLst>
                    <a:ext uri="{FF2B5EF4-FFF2-40B4-BE49-F238E27FC236}">
                      <a16:creationId xmlns:a16="http://schemas.microsoft.com/office/drawing/2014/main" id="{435C5FA2-BFC0-6B76-C3D0-C773F6AFD49A}"/>
                    </a:ext>
                  </a:extLst>
                </p:cNvPr>
                <p:cNvCxnSpPr>
                  <a:cxnSpLocks/>
                </p:cNvCxnSpPr>
                <p:nvPr/>
              </p:nvCxnSpPr>
              <p:spPr>
                <a:xfrm>
                  <a:off x="2201580" y="4860873"/>
                  <a:ext cx="382202" cy="4710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538" name="Straight Connector 106537">
                  <a:extLst>
                    <a:ext uri="{FF2B5EF4-FFF2-40B4-BE49-F238E27FC236}">
                      <a16:creationId xmlns:a16="http://schemas.microsoft.com/office/drawing/2014/main" id="{B6C790D7-B1DE-5038-6F39-851DCA502CBF}"/>
                    </a:ext>
                  </a:extLst>
                </p:cNvPr>
                <p:cNvCxnSpPr>
                  <a:cxnSpLocks/>
                </p:cNvCxnSpPr>
                <p:nvPr/>
              </p:nvCxnSpPr>
              <p:spPr>
                <a:xfrm>
                  <a:off x="2704453" y="4944825"/>
                  <a:ext cx="382072" cy="2240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539" name="Straight Connector 106538">
                  <a:extLst>
                    <a:ext uri="{FF2B5EF4-FFF2-40B4-BE49-F238E27FC236}">
                      <a16:creationId xmlns:a16="http://schemas.microsoft.com/office/drawing/2014/main" id="{57480D5F-C1D7-B07C-E5A3-395CAB63A747}"/>
                    </a:ext>
                  </a:extLst>
                </p:cNvPr>
                <p:cNvCxnSpPr>
                  <a:cxnSpLocks/>
                </p:cNvCxnSpPr>
                <p:nvPr/>
              </p:nvCxnSpPr>
              <p:spPr>
                <a:xfrm>
                  <a:off x="3204614" y="5225020"/>
                  <a:ext cx="377170" cy="14257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06540" name="Group 106539">
                <a:extLst>
                  <a:ext uri="{FF2B5EF4-FFF2-40B4-BE49-F238E27FC236}">
                    <a16:creationId xmlns:a16="http://schemas.microsoft.com/office/drawing/2014/main" id="{10137E25-4665-4217-6728-E3EDFD36896E}"/>
                  </a:ext>
                </a:extLst>
              </p:cNvPr>
              <p:cNvGrpSpPr/>
              <p:nvPr/>
            </p:nvGrpSpPr>
            <p:grpSpPr>
              <a:xfrm>
                <a:off x="4208855" y="4866623"/>
                <a:ext cx="1373801" cy="49061"/>
                <a:chOff x="2196730" y="4851630"/>
                <a:chExt cx="1373801" cy="49061"/>
              </a:xfrm>
            </p:grpSpPr>
            <p:cxnSp>
              <p:nvCxnSpPr>
                <p:cNvPr id="106541" name="Straight Connector 106540">
                  <a:extLst>
                    <a:ext uri="{FF2B5EF4-FFF2-40B4-BE49-F238E27FC236}">
                      <a16:creationId xmlns:a16="http://schemas.microsoft.com/office/drawing/2014/main" id="{55A5A6B9-D3AE-F936-AE5B-ECE170B60DF9}"/>
                    </a:ext>
                  </a:extLst>
                </p:cNvPr>
                <p:cNvCxnSpPr>
                  <a:cxnSpLocks/>
                </p:cNvCxnSpPr>
                <p:nvPr/>
              </p:nvCxnSpPr>
              <p:spPr>
                <a:xfrm>
                  <a:off x="2196730" y="4851630"/>
                  <a:ext cx="369106" cy="46619"/>
                </a:xfrm>
                <a:prstGeom prst="line">
                  <a:avLst/>
                </a:prstGeom>
                <a:ln>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106542" name="Straight Connector 106541">
                  <a:extLst>
                    <a:ext uri="{FF2B5EF4-FFF2-40B4-BE49-F238E27FC236}">
                      <a16:creationId xmlns:a16="http://schemas.microsoft.com/office/drawing/2014/main" id="{1547D9E6-BBC7-F9AB-19F5-852E6BAD3E33}"/>
                    </a:ext>
                  </a:extLst>
                </p:cNvPr>
                <p:cNvCxnSpPr>
                  <a:cxnSpLocks/>
                </p:cNvCxnSpPr>
                <p:nvPr/>
              </p:nvCxnSpPr>
              <p:spPr>
                <a:xfrm flipV="1">
                  <a:off x="2698296" y="4866811"/>
                  <a:ext cx="366015" cy="33880"/>
                </a:xfrm>
                <a:prstGeom prst="line">
                  <a:avLst/>
                </a:prstGeom>
                <a:ln>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106543" name="Straight Connector 106542">
                  <a:extLst>
                    <a:ext uri="{FF2B5EF4-FFF2-40B4-BE49-F238E27FC236}">
                      <a16:creationId xmlns:a16="http://schemas.microsoft.com/office/drawing/2014/main" id="{52691C1B-201E-E20D-21AC-62CF980B2379}"/>
                    </a:ext>
                  </a:extLst>
                </p:cNvPr>
                <p:cNvCxnSpPr>
                  <a:cxnSpLocks/>
                </p:cNvCxnSpPr>
                <p:nvPr/>
              </p:nvCxnSpPr>
              <p:spPr>
                <a:xfrm>
                  <a:off x="3191555" y="4853047"/>
                  <a:ext cx="378976" cy="6880"/>
                </a:xfrm>
                <a:prstGeom prst="line">
                  <a:avLst/>
                </a:prstGeom>
                <a:ln>
                  <a:solidFill>
                    <a:schemeClr val="accent2"/>
                  </a:solidFill>
                  <a:prstDash val="sysDash"/>
                </a:ln>
              </p:spPr>
              <p:style>
                <a:lnRef idx="1">
                  <a:schemeClr val="accent1"/>
                </a:lnRef>
                <a:fillRef idx="0">
                  <a:schemeClr val="accent1"/>
                </a:fillRef>
                <a:effectRef idx="0">
                  <a:schemeClr val="accent1"/>
                </a:effectRef>
                <a:fontRef idx="minor">
                  <a:schemeClr val="tx1"/>
                </a:fontRef>
              </p:style>
            </p:cxnSp>
          </p:grpSp>
          <p:grpSp>
            <p:nvGrpSpPr>
              <p:cNvPr id="106544" name="Group 106543">
                <a:extLst>
                  <a:ext uri="{FF2B5EF4-FFF2-40B4-BE49-F238E27FC236}">
                    <a16:creationId xmlns:a16="http://schemas.microsoft.com/office/drawing/2014/main" id="{CD333643-CBDE-490E-1BE7-E1FF653CBE12}"/>
                  </a:ext>
                </a:extLst>
              </p:cNvPr>
              <p:cNvGrpSpPr/>
              <p:nvPr/>
            </p:nvGrpSpPr>
            <p:grpSpPr>
              <a:xfrm>
                <a:off x="4210785" y="4724698"/>
                <a:ext cx="1371871" cy="206520"/>
                <a:chOff x="2210491" y="4729222"/>
                <a:chExt cx="1371871" cy="206520"/>
              </a:xfrm>
            </p:grpSpPr>
            <p:cxnSp>
              <p:nvCxnSpPr>
                <p:cNvPr id="106545" name="Straight Connector 106544">
                  <a:extLst>
                    <a:ext uri="{FF2B5EF4-FFF2-40B4-BE49-F238E27FC236}">
                      <a16:creationId xmlns:a16="http://schemas.microsoft.com/office/drawing/2014/main" id="{A7BED817-922B-9626-AF39-074606DDEB9C}"/>
                    </a:ext>
                  </a:extLst>
                </p:cNvPr>
                <p:cNvCxnSpPr>
                  <a:cxnSpLocks/>
                </p:cNvCxnSpPr>
                <p:nvPr/>
              </p:nvCxnSpPr>
              <p:spPr>
                <a:xfrm>
                  <a:off x="2210491" y="4872738"/>
                  <a:ext cx="370341" cy="63004"/>
                </a:xfrm>
                <a:prstGeom prst="line">
                  <a:avLst/>
                </a:prstGeom>
                <a:ln>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106546" name="Straight Connector 106545">
                  <a:extLst>
                    <a:ext uri="{FF2B5EF4-FFF2-40B4-BE49-F238E27FC236}">
                      <a16:creationId xmlns:a16="http://schemas.microsoft.com/office/drawing/2014/main" id="{F1649D18-9B3B-C01A-7B9B-4CBD198E9C5D}"/>
                    </a:ext>
                  </a:extLst>
                </p:cNvPr>
                <p:cNvCxnSpPr>
                  <a:cxnSpLocks/>
                </p:cNvCxnSpPr>
                <p:nvPr/>
              </p:nvCxnSpPr>
              <p:spPr>
                <a:xfrm flipV="1">
                  <a:off x="2704646" y="4739198"/>
                  <a:ext cx="384440" cy="174193"/>
                </a:xfrm>
                <a:prstGeom prst="line">
                  <a:avLst/>
                </a:prstGeom>
                <a:ln>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106547" name="Straight Connector 106546">
                  <a:extLst>
                    <a:ext uri="{FF2B5EF4-FFF2-40B4-BE49-F238E27FC236}">
                      <a16:creationId xmlns:a16="http://schemas.microsoft.com/office/drawing/2014/main" id="{3530C935-A1A4-2313-0504-ED594831B53F}"/>
                    </a:ext>
                  </a:extLst>
                </p:cNvPr>
                <p:cNvCxnSpPr>
                  <a:cxnSpLocks/>
                </p:cNvCxnSpPr>
                <p:nvPr/>
              </p:nvCxnSpPr>
              <p:spPr>
                <a:xfrm>
                  <a:off x="3201080" y="4729222"/>
                  <a:ext cx="381282" cy="115039"/>
                </a:xfrm>
                <a:prstGeom prst="line">
                  <a:avLst/>
                </a:prstGeom>
                <a:ln>
                  <a:solidFill>
                    <a:schemeClr val="accent3"/>
                  </a:solidFill>
                  <a:prstDash val="sysDash"/>
                </a:ln>
              </p:spPr>
              <p:style>
                <a:lnRef idx="1">
                  <a:schemeClr val="accent1"/>
                </a:lnRef>
                <a:fillRef idx="0">
                  <a:schemeClr val="accent1"/>
                </a:fillRef>
                <a:effectRef idx="0">
                  <a:schemeClr val="accent1"/>
                </a:effectRef>
                <a:fontRef idx="minor">
                  <a:schemeClr val="tx1"/>
                </a:fontRef>
              </p:style>
            </p:cxnSp>
          </p:grpSp>
          <p:sp>
            <p:nvSpPr>
              <p:cNvPr id="106548" name="TextBox 106547">
                <a:extLst>
                  <a:ext uri="{FF2B5EF4-FFF2-40B4-BE49-F238E27FC236}">
                    <a16:creationId xmlns:a16="http://schemas.microsoft.com/office/drawing/2014/main" id="{4F574668-BF4F-6105-E522-D7340CE14745}"/>
                  </a:ext>
                </a:extLst>
              </p:cNvPr>
              <p:cNvSpPr txBox="1"/>
              <p:nvPr/>
            </p:nvSpPr>
            <p:spPr>
              <a:xfrm>
                <a:off x="5119113" y="5325289"/>
                <a:ext cx="116203" cy="123111"/>
              </a:xfrm>
              <a:prstGeom prst="rect">
                <a:avLst/>
              </a:prstGeom>
              <a:noFill/>
            </p:spPr>
            <p:txBody>
              <a:bodyPr wrap="square" lIns="0" tIns="0" rIns="0" bIns="0" rtlCol="0">
                <a:spAutoFit/>
              </a:bodyPr>
              <a:lstStyle/>
              <a:p>
                <a:r>
                  <a:rPr lang="en-US" sz="800" dirty="0">
                    <a:solidFill>
                      <a:schemeClr val="tx1">
                        <a:lumMod val="65000"/>
                        <a:lumOff val="35000"/>
                      </a:schemeClr>
                    </a:solidFill>
                    <a:latin typeface="Arial" panose="020B0604020202020204" pitchFamily="34" charset="0"/>
                  </a:rPr>
                  <a:t>*</a:t>
                </a:r>
              </a:p>
            </p:txBody>
          </p:sp>
          <p:sp>
            <p:nvSpPr>
              <p:cNvPr id="106549" name="TextBox 106548">
                <a:extLst>
                  <a:ext uri="{FF2B5EF4-FFF2-40B4-BE49-F238E27FC236}">
                    <a16:creationId xmlns:a16="http://schemas.microsoft.com/office/drawing/2014/main" id="{ED5C1113-F33A-EAF6-C6FD-FE26F46566E6}"/>
                  </a:ext>
                </a:extLst>
              </p:cNvPr>
              <p:cNvSpPr txBox="1"/>
              <p:nvPr/>
            </p:nvSpPr>
            <p:spPr>
              <a:xfrm>
                <a:off x="5595408" y="5171381"/>
                <a:ext cx="116203" cy="123111"/>
              </a:xfrm>
              <a:prstGeom prst="rect">
                <a:avLst/>
              </a:prstGeom>
              <a:noFill/>
            </p:spPr>
            <p:txBody>
              <a:bodyPr wrap="square" lIns="0" tIns="0" rIns="0" bIns="0" rtlCol="0">
                <a:spAutoFit/>
              </a:bodyPr>
              <a:lstStyle/>
              <a:p>
                <a:r>
                  <a:rPr lang="en-US" sz="800" dirty="0">
                    <a:solidFill>
                      <a:schemeClr val="tx1">
                        <a:lumMod val="65000"/>
                        <a:lumOff val="35000"/>
                      </a:schemeClr>
                    </a:solidFill>
                    <a:latin typeface="Arial" panose="020B0604020202020204" pitchFamily="34" charset="0"/>
                  </a:rPr>
                  <a:t>**</a:t>
                </a:r>
              </a:p>
            </p:txBody>
          </p:sp>
          <p:grpSp>
            <p:nvGrpSpPr>
              <p:cNvPr id="106553" name="Group 106552">
                <a:extLst>
                  <a:ext uri="{FF2B5EF4-FFF2-40B4-BE49-F238E27FC236}">
                    <a16:creationId xmlns:a16="http://schemas.microsoft.com/office/drawing/2014/main" id="{B53A9358-3451-D0AB-A65F-68D86F6B0285}"/>
                  </a:ext>
                </a:extLst>
              </p:cNvPr>
              <p:cNvGrpSpPr/>
              <p:nvPr/>
            </p:nvGrpSpPr>
            <p:grpSpPr>
              <a:xfrm>
                <a:off x="5624859" y="4590202"/>
                <a:ext cx="36000" cy="569434"/>
                <a:chOff x="5624859" y="4567977"/>
                <a:chExt cx="36000" cy="569434"/>
              </a:xfrm>
            </p:grpSpPr>
            <p:grpSp>
              <p:nvGrpSpPr>
                <p:cNvPr id="106551" name="Group 106550">
                  <a:extLst>
                    <a:ext uri="{FF2B5EF4-FFF2-40B4-BE49-F238E27FC236}">
                      <a16:creationId xmlns:a16="http://schemas.microsoft.com/office/drawing/2014/main" id="{D07DB6F4-AAB8-CF3B-DF12-C525B316262B}"/>
                    </a:ext>
                  </a:extLst>
                </p:cNvPr>
                <p:cNvGrpSpPr/>
                <p:nvPr/>
              </p:nvGrpSpPr>
              <p:grpSpPr>
                <a:xfrm>
                  <a:off x="5624859" y="4567977"/>
                  <a:ext cx="36000" cy="569434"/>
                  <a:chOff x="5624859" y="4567977"/>
                  <a:chExt cx="36000" cy="569434"/>
                </a:xfrm>
              </p:grpSpPr>
              <p:grpSp>
                <p:nvGrpSpPr>
                  <p:cNvPr id="100410" name="Group 100409">
                    <a:extLst>
                      <a:ext uri="{FF2B5EF4-FFF2-40B4-BE49-F238E27FC236}">
                        <a16:creationId xmlns:a16="http://schemas.microsoft.com/office/drawing/2014/main" id="{886FA508-3C10-A741-3B60-385E22A3242C}"/>
                      </a:ext>
                    </a:extLst>
                  </p:cNvPr>
                  <p:cNvGrpSpPr/>
                  <p:nvPr/>
                </p:nvGrpSpPr>
                <p:grpSpPr>
                  <a:xfrm>
                    <a:off x="5624859" y="4567977"/>
                    <a:ext cx="36000" cy="569434"/>
                    <a:chOff x="2627462" y="4829024"/>
                    <a:chExt cx="36000" cy="443619"/>
                  </a:xfrm>
                </p:grpSpPr>
                <p:grpSp>
                  <p:nvGrpSpPr>
                    <p:cNvPr id="106500" name="Group 106499">
                      <a:extLst>
                        <a:ext uri="{FF2B5EF4-FFF2-40B4-BE49-F238E27FC236}">
                          <a16:creationId xmlns:a16="http://schemas.microsoft.com/office/drawing/2014/main" id="{E3E41883-611B-5277-58C4-5D96577D8E5E}"/>
                        </a:ext>
                      </a:extLst>
                    </p:cNvPr>
                    <p:cNvGrpSpPr/>
                    <p:nvPr/>
                  </p:nvGrpSpPr>
                  <p:grpSpPr>
                    <a:xfrm>
                      <a:off x="2627462" y="4829024"/>
                      <a:ext cx="36000" cy="443619"/>
                      <a:chOff x="2276508" y="2741093"/>
                      <a:chExt cx="36000" cy="443619"/>
                    </a:xfrm>
                  </p:grpSpPr>
                  <p:sp>
                    <p:nvSpPr>
                      <p:cNvPr id="106502" name="Line 30">
                        <a:extLst>
                          <a:ext uri="{FF2B5EF4-FFF2-40B4-BE49-F238E27FC236}">
                            <a16:creationId xmlns:a16="http://schemas.microsoft.com/office/drawing/2014/main" id="{C3D9D725-3C2A-3AB6-D85B-8A9C33E25649}"/>
                          </a:ext>
                        </a:extLst>
                      </p:cNvPr>
                      <p:cNvSpPr>
                        <a:spLocks noChangeShapeType="1"/>
                      </p:cNvSpPr>
                      <p:nvPr/>
                    </p:nvSpPr>
                    <p:spPr bwMode="auto">
                      <a:xfrm rot="5400000" flipV="1">
                        <a:off x="2074424" y="2961901"/>
                        <a:ext cx="443618" cy="2004"/>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06503" name="Line 43">
                        <a:extLst>
                          <a:ext uri="{FF2B5EF4-FFF2-40B4-BE49-F238E27FC236}">
                            <a16:creationId xmlns:a16="http://schemas.microsoft.com/office/drawing/2014/main" id="{FD4B584A-85EF-405F-4DA8-16DE2AC83921}"/>
                          </a:ext>
                        </a:extLst>
                      </p:cNvPr>
                      <p:cNvSpPr>
                        <a:spLocks noChangeShapeType="1"/>
                      </p:cNvSpPr>
                      <p:nvPr/>
                    </p:nvSpPr>
                    <p:spPr bwMode="auto">
                      <a:xfrm rot="5400000">
                        <a:off x="2294508" y="2723093"/>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grpSp>
                <p:sp>
                  <p:nvSpPr>
                    <p:cNvPr id="106501" name="Line 43">
                      <a:extLst>
                        <a:ext uri="{FF2B5EF4-FFF2-40B4-BE49-F238E27FC236}">
                          <a16:creationId xmlns:a16="http://schemas.microsoft.com/office/drawing/2014/main" id="{FCB95906-360E-2F17-877B-BA7881BB964A}"/>
                        </a:ext>
                      </a:extLst>
                    </p:cNvPr>
                    <p:cNvSpPr>
                      <a:spLocks noChangeShapeType="1"/>
                    </p:cNvSpPr>
                    <p:nvPr/>
                  </p:nvSpPr>
                  <p:spPr bwMode="auto">
                    <a:xfrm rot="5400000">
                      <a:off x="2645462" y="5140153"/>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grpSp>
              <p:sp>
                <p:nvSpPr>
                  <p:cNvPr id="106550" name="Line 43">
                    <a:extLst>
                      <a:ext uri="{FF2B5EF4-FFF2-40B4-BE49-F238E27FC236}">
                        <a16:creationId xmlns:a16="http://schemas.microsoft.com/office/drawing/2014/main" id="{188DF1F4-33F9-19E6-CD5E-378F4889423F}"/>
                      </a:ext>
                    </a:extLst>
                  </p:cNvPr>
                  <p:cNvSpPr>
                    <a:spLocks noChangeShapeType="1"/>
                  </p:cNvSpPr>
                  <p:nvPr/>
                </p:nvSpPr>
                <p:spPr bwMode="auto">
                  <a:xfrm rot="5400000">
                    <a:off x="5642859" y="4653874"/>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grpSp>
            <p:sp>
              <p:nvSpPr>
                <p:cNvPr id="106552" name="Line 43">
                  <a:extLst>
                    <a:ext uri="{FF2B5EF4-FFF2-40B4-BE49-F238E27FC236}">
                      <a16:creationId xmlns:a16="http://schemas.microsoft.com/office/drawing/2014/main" id="{6D35C6F1-1BD4-9B3C-C4F8-C1FBF4A6A267}"/>
                    </a:ext>
                  </a:extLst>
                </p:cNvPr>
                <p:cNvSpPr>
                  <a:spLocks noChangeShapeType="1"/>
                </p:cNvSpPr>
                <p:nvPr/>
              </p:nvSpPr>
              <p:spPr bwMode="auto">
                <a:xfrm rot="5400000">
                  <a:off x="5642859" y="5118508"/>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grpSp>
        </p:grpSp>
        <p:grpSp>
          <p:nvGrpSpPr>
            <p:cNvPr id="106505" name="Group 106504">
              <a:extLst>
                <a:ext uri="{FF2B5EF4-FFF2-40B4-BE49-F238E27FC236}">
                  <a16:creationId xmlns:a16="http://schemas.microsoft.com/office/drawing/2014/main" id="{E2F90A2C-E0C3-C32E-1735-74DF2C3A279D}"/>
                </a:ext>
              </a:extLst>
            </p:cNvPr>
            <p:cNvGrpSpPr/>
            <p:nvPr/>
          </p:nvGrpSpPr>
          <p:grpSpPr>
            <a:xfrm>
              <a:off x="6064623" y="4358836"/>
              <a:ext cx="2188459" cy="1572574"/>
              <a:chOff x="5904694" y="4358836"/>
              <a:chExt cx="2188459" cy="1572574"/>
            </a:xfrm>
          </p:grpSpPr>
          <p:grpSp>
            <p:nvGrpSpPr>
              <p:cNvPr id="106636" name="Group 106635">
                <a:extLst>
                  <a:ext uri="{FF2B5EF4-FFF2-40B4-BE49-F238E27FC236}">
                    <a16:creationId xmlns:a16="http://schemas.microsoft.com/office/drawing/2014/main" id="{7A1C118E-2D6A-FAE4-D948-356CC2D21914}"/>
                  </a:ext>
                </a:extLst>
              </p:cNvPr>
              <p:cNvGrpSpPr/>
              <p:nvPr/>
            </p:nvGrpSpPr>
            <p:grpSpPr>
              <a:xfrm>
                <a:off x="7405722" y="5185018"/>
                <a:ext cx="36000" cy="241302"/>
                <a:chOff x="7405722" y="5185018"/>
                <a:chExt cx="36000" cy="241302"/>
              </a:xfrm>
            </p:grpSpPr>
            <p:grpSp>
              <p:nvGrpSpPr>
                <p:cNvPr id="106573" name="Group 106572">
                  <a:extLst>
                    <a:ext uri="{FF2B5EF4-FFF2-40B4-BE49-F238E27FC236}">
                      <a16:creationId xmlns:a16="http://schemas.microsoft.com/office/drawing/2014/main" id="{6EDC047A-8BCD-1B51-8626-52E73884D04C}"/>
                    </a:ext>
                  </a:extLst>
                </p:cNvPr>
                <p:cNvGrpSpPr/>
                <p:nvPr/>
              </p:nvGrpSpPr>
              <p:grpSpPr>
                <a:xfrm>
                  <a:off x="7405722" y="5185018"/>
                  <a:ext cx="36000" cy="241302"/>
                  <a:chOff x="2627462" y="4829024"/>
                  <a:chExt cx="36000" cy="241302"/>
                </a:xfrm>
              </p:grpSpPr>
              <p:grpSp>
                <p:nvGrpSpPr>
                  <p:cNvPr id="106586" name="Group 106585">
                    <a:extLst>
                      <a:ext uri="{FF2B5EF4-FFF2-40B4-BE49-F238E27FC236}">
                        <a16:creationId xmlns:a16="http://schemas.microsoft.com/office/drawing/2014/main" id="{D15A062B-0A45-D89E-DBF5-2984E6149F84}"/>
                      </a:ext>
                    </a:extLst>
                  </p:cNvPr>
                  <p:cNvGrpSpPr/>
                  <p:nvPr/>
                </p:nvGrpSpPr>
                <p:grpSpPr>
                  <a:xfrm>
                    <a:off x="2627462" y="4829024"/>
                    <a:ext cx="36000" cy="241302"/>
                    <a:chOff x="2276508" y="2741093"/>
                    <a:chExt cx="36000" cy="241302"/>
                  </a:xfrm>
                </p:grpSpPr>
                <p:sp>
                  <p:nvSpPr>
                    <p:cNvPr id="106588" name="Line 30">
                      <a:extLst>
                        <a:ext uri="{FF2B5EF4-FFF2-40B4-BE49-F238E27FC236}">
                          <a16:creationId xmlns:a16="http://schemas.microsoft.com/office/drawing/2014/main" id="{0446FB9D-37B4-569A-2064-BD16244C5ABF}"/>
                        </a:ext>
                      </a:extLst>
                    </p:cNvPr>
                    <p:cNvSpPr>
                      <a:spLocks noChangeShapeType="1"/>
                    </p:cNvSpPr>
                    <p:nvPr/>
                  </p:nvSpPr>
                  <p:spPr bwMode="auto">
                    <a:xfrm rot="5400000">
                      <a:off x="2173028" y="2861331"/>
                      <a:ext cx="241301" cy="828"/>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06589" name="Line 43">
                      <a:extLst>
                        <a:ext uri="{FF2B5EF4-FFF2-40B4-BE49-F238E27FC236}">
                          <a16:creationId xmlns:a16="http://schemas.microsoft.com/office/drawing/2014/main" id="{28CD139C-386F-7713-E34C-A785A076F681}"/>
                        </a:ext>
                      </a:extLst>
                    </p:cNvPr>
                    <p:cNvSpPr>
                      <a:spLocks noChangeShapeType="1"/>
                    </p:cNvSpPr>
                    <p:nvPr/>
                  </p:nvSpPr>
                  <p:spPr bwMode="auto">
                    <a:xfrm rot="5400000">
                      <a:off x="2294508" y="2723093"/>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grpSp>
              <p:sp>
                <p:nvSpPr>
                  <p:cNvPr id="106587" name="Line 43">
                    <a:extLst>
                      <a:ext uri="{FF2B5EF4-FFF2-40B4-BE49-F238E27FC236}">
                        <a16:creationId xmlns:a16="http://schemas.microsoft.com/office/drawing/2014/main" id="{F8CF8C4F-360B-8B27-0B7B-D86651BDB018}"/>
                      </a:ext>
                    </a:extLst>
                  </p:cNvPr>
                  <p:cNvSpPr>
                    <a:spLocks noChangeShapeType="1"/>
                  </p:cNvSpPr>
                  <p:nvPr/>
                </p:nvSpPr>
                <p:spPr bwMode="auto">
                  <a:xfrm rot="5400000">
                    <a:off x="2645462" y="4858649"/>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grpSp>
            <p:sp>
              <p:nvSpPr>
                <p:cNvPr id="106635" name="Line 43">
                  <a:extLst>
                    <a:ext uri="{FF2B5EF4-FFF2-40B4-BE49-F238E27FC236}">
                      <a16:creationId xmlns:a16="http://schemas.microsoft.com/office/drawing/2014/main" id="{3C25F203-06FD-4530-1F06-A378C7F8BE55}"/>
                    </a:ext>
                  </a:extLst>
                </p:cNvPr>
                <p:cNvSpPr>
                  <a:spLocks noChangeShapeType="1"/>
                </p:cNvSpPr>
                <p:nvPr/>
              </p:nvSpPr>
              <p:spPr bwMode="auto">
                <a:xfrm rot="5400000">
                  <a:off x="7423722" y="5408318"/>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grpSp>
          <p:grpSp>
            <p:nvGrpSpPr>
              <p:cNvPr id="106650" name="Group 106649">
                <a:extLst>
                  <a:ext uri="{FF2B5EF4-FFF2-40B4-BE49-F238E27FC236}">
                    <a16:creationId xmlns:a16="http://schemas.microsoft.com/office/drawing/2014/main" id="{481C1657-E125-FF3B-DA8C-77D37F772B52}"/>
                  </a:ext>
                </a:extLst>
              </p:cNvPr>
              <p:cNvGrpSpPr/>
              <p:nvPr/>
            </p:nvGrpSpPr>
            <p:grpSpPr>
              <a:xfrm>
                <a:off x="7900641" y="5032974"/>
                <a:ext cx="36000" cy="457927"/>
                <a:chOff x="7900641" y="5032974"/>
                <a:chExt cx="36000" cy="457927"/>
              </a:xfrm>
            </p:grpSpPr>
            <p:grpSp>
              <p:nvGrpSpPr>
                <p:cNvPr id="106575" name="Group 106574">
                  <a:extLst>
                    <a:ext uri="{FF2B5EF4-FFF2-40B4-BE49-F238E27FC236}">
                      <a16:creationId xmlns:a16="http://schemas.microsoft.com/office/drawing/2014/main" id="{693101FD-39E0-4DB8-C076-0CEB82300F20}"/>
                    </a:ext>
                  </a:extLst>
                </p:cNvPr>
                <p:cNvGrpSpPr/>
                <p:nvPr/>
              </p:nvGrpSpPr>
              <p:grpSpPr>
                <a:xfrm>
                  <a:off x="7900641" y="5032974"/>
                  <a:ext cx="36000" cy="457927"/>
                  <a:chOff x="2627462" y="4829023"/>
                  <a:chExt cx="36000" cy="457927"/>
                </a:xfrm>
              </p:grpSpPr>
              <p:grpSp>
                <p:nvGrpSpPr>
                  <p:cNvPr id="106576" name="Group 106575">
                    <a:extLst>
                      <a:ext uri="{FF2B5EF4-FFF2-40B4-BE49-F238E27FC236}">
                        <a16:creationId xmlns:a16="http://schemas.microsoft.com/office/drawing/2014/main" id="{DD89CE74-4E9F-0246-07F7-E3FA02C9AF91}"/>
                      </a:ext>
                    </a:extLst>
                  </p:cNvPr>
                  <p:cNvGrpSpPr/>
                  <p:nvPr/>
                </p:nvGrpSpPr>
                <p:grpSpPr>
                  <a:xfrm>
                    <a:off x="2627462" y="4829023"/>
                    <a:ext cx="36000" cy="457879"/>
                    <a:chOff x="2276508" y="2741092"/>
                    <a:chExt cx="36000" cy="457879"/>
                  </a:xfrm>
                </p:grpSpPr>
                <p:sp>
                  <p:nvSpPr>
                    <p:cNvPr id="106580" name="Line 30">
                      <a:extLst>
                        <a:ext uri="{FF2B5EF4-FFF2-40B4-BE49-F238E27FC236}">
                          <a16:creationId xmlns:a16="http://schemas.microsoft.com/office/drawing/2014/main" id="{6DAFAF83-D7C9-92DF-2BC5-B603209CCEC3}"/>
                        </a:ext>
                      </a:extLst>
                    </p:cNvPr>
                    <p:cNvSpPr>
                      <a:spLocks noChangeShapeType="1"/>
                    </p:cNvSpPr>
                    <p:nvPr/>
                  </p:nvSpPr>
                  <p:spPr bwMode="auto">
                    <a:xfrm rot="5400000" flipV="1">
                      <a:off x="2067071" y="2970032"/>
                      <a:ext cx="457879" cy="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06581" name="Line 43">
                      <a:extLst>
                        <a:ext uri="{FF2B5EF4-FFF2-40B4-BE49-F238E27FC236}">
                          <a16:creationId xmlns:a16="http://schemas.microsoft.com/office/drawing/2014/main" id="{51C70940-17C8-ABBB-FA1E-89336B296451}"/>
                        </a:ext>
                      </a:extLst>
                    </p:cNvPr>
                    <p:cNvSpPr>
                      <a:spLocks noChangeShapeType="1"/>
                    </p:cNvSpPr>
                    <p:nvPr/>
                  </p:nvSpPr>
                  <p:spPr bwMode="auto">
                    <a:xfrm rot="5400000">
                      <a:off x="2294508" y="2723093"/>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grpSp>
              <p:sp>
                <p:nvSpPr>
                  <p:cNvPr id="106577" name="Line 43">
                    <a:extLst>
                      <a:ext uri="{FF2B5EF4-FFF2-40B4-BE49-F238E27FC236}">
                        <a16:creationId xmlns:a16="http://schemas.microsoft.com/office/drawing/2014/main" id="{1853A852-E7FA-E953-A38F-59531044C983}"/>
                      </a:ext>
                    </a:extLst>
                  </p:cNvPr>
                  <p:cNvSpPr>
                    <a:spLocks noChangeShapeType="1"/>
                  </p:cNvSpPr>
                  <p:nvPr/>
                </p:nvSpPr>
                <p:spPr bwMode="auto">
                  <a:xfrm rot="5400000">
                    <a:off x="2645462" y="5268950"/>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06578" name="Line 43">
                    <a:extLst>
                      <a:ext uri="{FF2B5EF4-FFF2-40B4-BE49-F238E27FC236}">
                        <a16:creationId xmlns:a16="http://schemas.microsoft.com/office/drawing/2014/main" id="{B407CF5F-01BE-29D8-396B-5C842A95D0D1}"/>
                      </a:ext>
                    </a:extLst>
                  </p:cNvPr>
                  <p:cNvSpPr>
                    <a:spLocks noChangeShapeType="1"/>
                  </p:cNvSpPr>
                  <p:nvPr/>
                </p:nvSpPr>
                <p:spPr bwMode="auto">
                  <a:xfrm rot="5400000">
                    <a:off x="2645462" y="5155825"/>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06579" name="Line 43">
                    <a:extLst>
                      <a:ext uri="{FF2B5EF4-FFF2-40B4-BE49-F238E27FC236}">
                        <a16:creationId xmlns:a16="http://schemas.microsoft.com/office/drawing/2014/main" id="{8FBAE443-FF40-DEA7-D609-CFC9ACB9BB79}"/>
                      </a:ext>
                    </a:extLst>
                  </p:cNvPr>
                  <p:cNvSpPr>
                    <a:spLocks noChangeShapeType="1"/>
                  </p:cNvSpPr>
                  <p:nvPr/>
                </p:nvSpPr>
                <p:spPr bwMode="auto">
                  <a:xfrm rot="5400000">
                    <a:off x="2645462" y="5078483"/>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grpSp>
            <p:sp>
              <p:nvSpPr>
                <p:cNvPr id="106649" name="Line 43">
                  <a:extLst>
                    <a:ext uri="{FF2B5EF4-FFF2-40B4-BE49-F238E27FC236}">
                      <a16:creationId xmlns:a16="http://schemas.microsoft.com/office/drawing/2014/main" id="{57C7BA1F-9AE1-A747-DFAA-3C5DF0E26600}"/>
                    </a:ext>
                  </a:extLst>
                </p:cNvPr>
                <p:cNvSpPr>
                  <a:spLocks noChangeShapeType="1"/>
                </p:cNvSpPr>
                <p:nvPr/>
              </p:nvSpPr>
              <p:spPr bwMode="auto">
                <a:xfrm rot="5400000">
                  <a:off x="7918641" y="5259604"/>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grpSp>
          <p:graphicFrame>
            <p:nvGraphicFramePr>
              <p:cNvPr id="106568" name="Object 22">
                <a:extLst>
                  <a:ext uri="{FF2B5EF4-FFF2-40B4-BE49-F238E27FC236}">
                    <a16:creationId xmlns:a16="http://schemas.microsoft.com/office/drawing/2014/main" id="{ACAF386D-36F3-C12E-5BF6-2B2BF47B8B3F}"/>
                  </a:ext>
                </a:extLst>
              </p:cNvPr>
              <p:cNvGraphicFramePr>
                <a:graphicFrameLocks noChangeAspect="1"/>
              </p:cNvGraphicFramePr>
              <p:nvPr>
                <p:extLst>
                  <p:ext uri="{D42A27DB-BD31-4B8C-83A1-F6EECF244321}">
                    <p14:modId xmlns:p14="http://schemas.microsoft.com/office/powerpoint/2010/main" val="138137529"/>
                  </p:ext>
                </p:extLst>
              </p:nvPr>
            </p:nvGraphicFramePr>
            <p:xfrm>
              <a:off x="5904694" y="4358836"/>
              <a:ext cx="2138375" cy="1572574"/>
            </p:xfrm>
            <a:graphic>
              <a:graphicData uri="http://schemas.openxmlformats.org/drawingml/2006/chart">
                <c:chart xmlns:c="http://schemas.openxmlformats.org/drawingml/2006/chart" xmlns:r="http://schemas.openxmlformats.org/officeDocument/2006/relationships" r:id="rId7"/>
              </a:graphicData>
            </a:graphic>
          </p:graphicFrame>
          <p:grpSp>
            <p:nvGrpSpPr>
              <p:cNvPr id="106640" name="Group 106639">
                <a:extLst>
                  <a:ext uri="{FF2B5EF4-FFF2-40B4-BE49-F238E27FC236}">
                    <a16:creationId xmlns:a16="http://schemas.microsoft.com/office/drawing/2014/main" id="{E18F7CF5-CF8A-861C-E009-791A13685E13}"/>
                  </a:ext>
                </a:extLst>
              </p:cNvPr>
              <p:cNvGrpSpPr/>
              <p:nvPr/>
            </p:nvGrpSpPr>
            <p:grpSpPr>
              <a:xfrm>
                <a:off x="6903659" y="4949663"/>
                <a:ext cx="36000" cy="435825"/>
                <a:chOff x="6903659" y="4952849"/>
                <a:chExt cx="36000" cy="435825"/>
              </a:xfrm>
            </p:grpSpPr>
            <p:grpSp>
              <p:nvGrpSpPr>
                <p:cNvPr id="106638" name="Group 106637">
                  <a:extLst>
                    <a:ext uri="{FF2B5EF4-FFF2-40B4-BE49-F238E27FC236}">
                      <a16:creationId xmlns:a16="http://schemas.microsoft.com/office/drawing/2014/main" id="{C01D1872-5B89-917B-9E3E-CF39066CE302}"/>
                    </a:ext>
                  </a:extLst>
                </p:cNvPr>
                <p:cNvGrpSpPr/>
                <p:nvPr/>
              </p:nvGrpSpPr>
              <p:grpSpPr>
                <a:xfrm>
                  <a:off x="6903659" y="4952849"/>
                  <a:ext cx="36000" cy="435825"/>
                  <a:chOff x="6907109" y="4952849"/>
                  <a:chExt cx="36000" cy="435825"/>
                </a:xfrm>
              </p:grpSpPr>
              <p:grpSp>
                <p:nvGrpSpPr>
                  <p:cNvPr id="106571" name="Group 106570">
                    <a:extLst>
                      <a:ext uri="{FF2B5EF4-FFF2-40B4-BE49-F238E27FC236}">
                        <a16:creationId xmlns:a16="http://schemas.microsoft.com/office/drawing/2014/main" id="{F6B63071-D311-08D7-C3C6-AEB37C262C22}"/>
                      </a:ext>
                    </a:extLst>
                  </p:cNvPr>
                  <p:cNvGrpSpPr/>
                  <p:nvPr/>
                </p:nvGrpSpPr>
                <p:grpSpPr>
                  <a:xfrm>
                    <a:off x="6907109" y="4952849"/>
                    <a:ext cx="36000" cy="435825"/>
                    <a:chOff x="2627462" y="4829024"/>
                    <a:chExt cx="36000" cy="435825"/>
                  </a:xfrm>
                </p:grpSpPr>
                <p:grpSp>
                  <p:nvGrpSpPr>
                    <p:cNvPr id="106596" name="Group 106595">
                      <a:extLst>
                        <a:ext uri="{FF2B5EF4-FFF2-40B4-BE49-F238E27FC236}">
                          <a16:creationId xmlns:a16="http://schemas.microsoft.com/office/drawing/2014/main" id="{A1824228-57AB-4C53-893E-69448CAAA004}"/>
                        </a:ext>
                      </a:extLst>
                    </p:cNvPr>
                    <p:cNvGrpSpPr/>
                    <p:nvPr/>
                  </p:nvGrpSpPr>
                  <p:grpSpPr>
                    <a:xfrm>
                      <a:off x="2627462" y="4829024"/>
                      <a:ext cx="36000" cy="435825"/>
                      <a:chOff x="2276508" y="2741093"/>
                      <a:chExt cx="36000" cy="435825"/>
                    </a:xfrm>
                  </p:grpSpPr>
                  <p:sp>
                    <p:nvSpPr>
                      <p:cNvPr id="106600" name="Line 30">
                        <a:extLst>
                          <a:ext uri="{FF2B5EF4-FFF2-40B4-BE49-F238E27FC236}">
                            <a16:creationId xmlns:a16="http://schemas.microsoft.com/office/drawing/2014/main" id="{29ABE69A-FD8F-F70C-5392-6C11338E5E18}"/>
                          </a:ext>
                        </a:extLst>
                      </p:cNvPr>
                      <p:cNvSpPr>
                        <a:spLocks noChangeShapeType="1"/>
                      </p:cNvSpPr>
                      <p:nvPr/>
                    </p:nvSpPr>
                    <p:spPr bwMode="auto">
                      <a:xfrm rot="5400000" flipV="1">
                        <a:off x="2078678" y="2958742"/>
                        <a:ext cx="435824" cy="528"/>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06601" name="Line 43">
                        <a:extLst>
                          <a:ext uri="{FF2B5EF4-FFF2-40B4-BE49-F238E27FC236}">
                            <a16:creationId xmlns:a16="http://schemas.microsoft.com/office/drawing/2014/main" id="{DA38E6BE-B54B-BB89-CCC9-D9797918395D}"/>
                          </a:ext>
                        </a:extLst>
                      </p:cNvPr>
                      <p:cNvSpPr>
                        <a:spLocks noChangeShapeType="1"/>
                      </p:cNvSpPr>
                      <p:nvPr/>
                    </p:nvSpPr>
                    <p:spPr bwMode="auto">
                      <a:xfrm rot="5400000">
                        <a:off x="2294508" y="2723093"/>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grpSp>
                <p:sp>
                  <p:nvSpPr>
                    <p:cNvPr id="106597" name="Line 43">
                      <a:extLst>
                        <a:ext uri="{FF2B5EF4-FFF2-40B4-BE49-F238E27FC236}">
                          <a16:creationId xmlns:a16="http://schemas.microsoft.com/office/drawing/2014/main" id="{75DD59D0-C707-4D43-32B4-BD246BE2C155}"/>
                        </a:ext>
                      </a:extLst>
                    </p:cNvPr>
                    <p:cNvSpPr>
                      <a:spLocks noChangeShapeType="1"/>
                    </p:cNvSpPr>
                    <p:nvPr/>
                  </p:nvSpPr>
                  <p:spPr bwMode="auto">
                    <a:xfrm rot="5400000">
                      <a:off x="2645462" y="5052324"/>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06598" name="Line 43">
                      <a:extLst>
                        <a:ext uri="{FF2B5EF4-FFF2-40B4-BE49-F238E27FC236}">
                          <a16:creationId xmlns:a16="http://schemas.microsoft.com/office/drawing/2014/main" id="{190FB472-3CFA-C6B4-324C-DE59D9E4AB90}"/>
                        </a:ext>
                      </a:extLst>
                    </p:cNvPr>
                    <p:cNvSpPr>
                      <a:spLocks noChangeShapeType="1"/>
                    </p:cNvSpPr>
                    <p:nvPr/>
                  </p:nvSpPr>
                  <p:spPr bwMode="auto">
                    <a:xfrm rot="5400000">
                      <a:off x="2645462" y="5246010"/>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06599" name="Line 43">
                      <a:extLst>
                        <a:ext uri="{FF2B5EF4-FFF2-40B4-BE49-F238E27FC236}">
                          <a16:creationId xmlns:a16="http://schemas.microsoft.com/office/drawing/2014/main" id="{532B482B-547F-82DC-21C3-5AAB489087E8}"/>
                        </a:ext>
                      </a:extLst>
                    </p:cNvPr>
                    <p:cNvSpPr>
                      <a:spLocks noChangeShapeType="1"/>
                    </p:cNvSpPr>
                    <p:nvPr/>
                  </p:nvSpPr>
                  <p:spPr bwMode="auto">
                    <a:xfrm rot="5400000">
                      <a:off x="2645462" y="4986188"/>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grpSp>
              <p:sp>
                <p:nvSpPr>
                  <p:cNvPr id="106637" name="Line 43">
                    <a:extLst>
                      <a:ext uri="{FF2B5EF4-FFF2-40B4-BE49-F238E27FC236}">
                        <a16:creationId xmlns:a16="http://schemas.microsoft.com/office/drawing/2014/main" id="{68933CE5-FF79-B335-A723-F9C37581A66D}"/>
                      </a:ext>
                    </a:extLst>
                  </p:cNvPr>
                  <p:cNvSpPr>
                    <a:spLocks noChangeShapeType="1"/>
                  </p:cNvSpPr>
                  <p:nvPr/>
                </p:nvSpPr>
                <p:spPr bwMode="auto">
                  <a:xfrm rot="5400000">
                    <a:off x="6925109" y="5136729"/>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grpSp>
            <p:sp>
              <p:nvSpPr>
                <p:cNvPr id="106639" name="Line 43">
                  <a:extLst>
                    <a:ext uri="{FF2B5EF4-FFF2-40B4-BE49-F238E27FC236}">
                      <a16:creationId xmlns:a16="http://schemas.microsoft.com/office/drawing/2014/main" id="{323F5804-FAE0-8ACB-06BC-E1F6CDC11894}"/>
                    </a:ext>
                  </a:extLst>
                </p:cNvPr>
                <p:cNvSpPr>
                  <a:spLocks noChangeShapeType="1"/>
                </p:cNvSpPr>
                <p:nvPr/>
              </p:nvSpPr>
              <p:spPr bwMode="auto">
                <a:xfrm rot="5400000">
                  <a:off x="6921659" y="5315145"/>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grpSp>
          <p:cxnSp>
            <p:nvCxnSpPr>
              <p:cNvPr id="106569" name="Straight Connector 106568">
                <a:extLst>
                  <a:ext uri="{FF2B5EF4-FFF2-40B4-BE49-F238E27FC236}">
                    <a16:creationId xmlns:a16="http://schemas.microsoft.com/office/drawing/2014/main" id="{B991B1F8-DCA6-A980-C68D-FB6F4A4D9D84}"/>
                  </a:ext>
                </a:extLst>
              </p:cNvPr>
              <p:cNvCxnSpPr/>
              <p:nvPr/>
            </p:nvCxnSpPr>
            <p:spPr>
              <a:xfrm>
                <a:off x="6421195" y="5247789"/>
                <a:ext cx="1512000" cy="0"/>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106572" name="Group 106571">
                <a:extLst>
                  <a:ext uri="{FF2B5EF4-FFF2-40B4-BE49-F238E27FC236}">
                    <a16:creationId xmlns:a16="http://schemas.microsoft.com/office/drawing/2014/main" id="{66DFE479-92B1-0D05-5F40-F43413E02210}"/>
                  </a:ext>
                </a:extLst>
              </p:cNvPr>
              <p:cNvGrpSpPr/>
              <p:nvPr/>
            </p:nvGrpSpPr>
            <p:grpSpPr>
              <a:xfrm>
                <a:off x="7405722" y="4827873"/>
                <a:ext cx="36000" cy="446401"/>
                <a:chOff x="2627462" y="4829024"/>
                <a:chExt cx="36000" cy="446401"/>
              </a:xfrm>
            </p:grpSpPr>
            <p:grpSp>
              <p:nvGrpSpPr>
                <p:cNvPr id="106590" name="Group 106589">
                  <a:extLst>
                    <a:ext uri="{FF2B5EF4-FFF2-40B4-BE49-F238E27FC236}">
                      <a16:creationId xmlns:a16="http://schemas.microsoft.com/office/drawing/2014/main" id="{34597ABE-4985-7907-3B8B-629E96924332}"/>
                    </a:ext>
                  </a:extLst>
                </p:cNvPr>
                <p:cNvGrpSpPr/>
                <p:nvPr/>
              </p:nvGrpSpPr>
              <p:grpSpPr>
                <a:xfrm>
                  <a:off x="2627462" y="4829024"/>
                  <a:ext cx="36000" cy="238127"/>
                  <a:chOff x="2276508" y="2741093"/>
                  <a:chExt cx="36000" cy="238127"/>
                </a:xfrm>
              </p:grpSpPr>
              <p:sp>
                <p:nvSpPr>
                  <p:cNvPr id="106594" name="Line 30">
                    <a:extLst>
                      <a:ext uri="{FF2B5EF4-FFF2-40B4-BE49-F238E27FC236}">
                        <a16:creationId xmlns:a16="http://schemas.microsoft.com/office/drawing/2014/main" id="{E1FAD7DE-549B-085E-E3F5-D99CB7698C4A}"/>
                      </a:ext>
                    </a:extLst>
                  </p:cNvPr>
                  <p:cNvSpPr>
                    <a:spLocks noChangeShapeType="1"/>
                  </p:cNvSpPr>
                  <p:nvPr/>
                </p:nvSpPr>
                <p:spPr bwMode="auto">
                  <a:xfrm rot="5400000" flipV="1">
                    <a:off x="2175030" y="2860156"/>
                    <a:ext cx="238126" cy="1"/>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06595" name="Line 43">
                    <a:extLst>
                      <a:ext uri="{FF2B5EF4-FFF2-40B4-BE49-F238E27FC236}">
                        <a16:creationId xmlns:a16="http://schemas.microsoft.com/office/drawing/2014/main" id="{125127B3-29DD-7F29-0E6A-EAA1C6FDE283}"/>
                      </a:ext>
                    </a:extLst>
                  </p:cNvPr>
                  <p:cNvSpPr>
                    <a:spLocks noChangeShapeType="1"/>
                  </p:cNvSpPr>
                  <p:nvPr/>
                </p:nvSpPr>
                <p:spPr bwMode="auto">
                  <a:xfrm rot="5400000">
                    <a:off x="2294508" y="2723093"/>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grpSp>
            <p:sp>
              <p:nvSpPr>
                <p:cNvPr id="106592" name="Line 43">
                  <a:extLst>
                    <a:ext uri="{FF2B5EF4-FFF2-40B4-BE49-F238E27FC236}">
                      <a16:creationId xmlns:a16="http://schemas.microsoft.com/office/drawing/2014/main" id="{617A94B9-CE5D-96A2-E697-1CBADA3BA1AD}"/>
                    </a:ext>
                  </a:extLst>
                </p:cNvPr>
                <p:cNvSpPr>
                  <a:spLocks noChangeShapeType="1"/>
                </p:cNvSpPr>
                <p:nvPr/>
              </p:nvSpPr>
              <p:spPr bwMode="auto">
                <a:xfrm rot="5400000">
                  <a:off x="2645462" y="5257425"/>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06593" name="Line 43">
                  <a:extLst>
                    <a:ext uri="{FF2B5EF4-FFF2-40B4-BE49-F238E27FC236}">
                      <a16:creationId xmlns:a16="http://schemas.microsoft.com/office/drawing/2014/main" id="{75D153D0-4AFB-FA49-4638-E22492F57F70}"/>
                    </a:ext>
                  </a:extLst>
                </p:cNvPr>
                <p:cNvSpPr>
                  <a:spLocks noChangeShapeType="1"/>
                </p:cNvSpPr>
                <p:nvPr/>
              </p:nvSpPr>
              <p:spPr bwMode="auto">
                <a:xfrm rot="5400000">
                  <a:off x="2645462" y="5049149"/>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grpSp>
          <p:grpSp>
            <p:nvGrpSpPr>
              <p:cNvPr id="106574" name="Group 106573">
                <a:extLst>
                  <a:ext uri="{FF2B5EF4-FFF2-40B4-BE49-F238E27FC236}">
                    <a16:creationId xmlns:a16="http://schemas.microsoft.com/office/drawing/2014/main" id="{C2B24D4B-0B75-1230-C310-CD7E1C223E03}"/>
                  </a:ext>
                </a:extLst>
              </p:cNvPr>
              <p:cNvGrpSpPr/>
              <p:nvPr/>
            </p:nvGrpSpPr>
            <p:grpSpPr>
              <a:xfrm>
                <a:off x="7900905" y="4585390"/>
                <a:ext cx="36000" cy="303336"/>
                <a:chOff x="2627462" y="4829024"/>
                <a:chExt cx="36000" cy="303336"/>
              </a:xfrm>
            </p:grpSpPr>
            <p:grpSp>
              <p:nvGrpSpPr>
                <p:cNvPr id="106582" name="Group 106581">
                  <a:extLst>
                    <a:ext uri="{FF2B5EF4-FFF2-40B4-BE49-F238E27FC236}">
                      <a16:creationId xmlns:a16="http://schemas.microsoft.com/office/drawing/2014/main" id="{9B73AF9E-2010-3FC9-FE00-6F26A515CCFE}"/>
                    </a:ext>
                  </a:extLst>
                </p:cNvPr>
                <p:cNvGrpSpPr/>
                <p:nvPr/>
              </p:nvGrpSpPr>
              <p:grpSpPr>
                <a:xfrm>
                  <a:off x="2627462" y="4829024"/>
                  <a:ext cx="36000" cy="303336"/>
                  <a:chOff x="2276508" y="2741093"/>
                  <a:chExt cx="36000" cy="303336"/>
                </a:xfrm>
              </p:grpSpPr>
              <p:sp>
                <p:nvSpPr>
                  <p:cNvPr id="106584" name="Line 30">
                    <a:extLst>
                      <a:ext uri="{FF2B5EF4-FFF2-40B4-BE49-F238E27FC236}">
                        <a16:creationId xmlns:a16="http://schemas.microsoft.com/office/drawing/2014/main" id="{FBD242A8-94F2-7D96-31B5-65D321521486}"/>
                      </a:ext>
                    </a:extLst>
                  </p:cNvPr>
                  <p:cNvSpPr>
                    <a:spLocks noChangeShapeType="1"/>
                  </p:cNvSpPr>
                  <p:nvPr/>
                </p:nvSpPr>
                <p:spPr bwMode="auto">
                  <a:xfrm rot="5400000" flipV="1">
                    <a:off x="2144130" y="2892762"/>
                    <a:ext cx="303335" cy="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06585" name="Line 43">
                    <a:extLst>
                      <a:ext uri="{FF2B5EF4-FFF2-40B4-BE49-F238E27FC236}">
                        <a16:creationId xmlns:a16="http://schemas.microsoft.com/office/drawing/2014/main" id="{CFE44539-3B86-13D7-B1F5-BE8A1934D816}"/>
                      </a:ext>
                    </a:extLst>
                  </p:cNvPr>
                  <p:cNvSpPr>
                    <a:spLocks noChangeShapeType="1"/>
                  </p:cNvSpPr>
                  <p:nvPr/>
                </p:nvSpPr>
                <p:spPr bwMode="auto">
                  <a:xfrm rot="5400000">
                    <a:off x="2294508" y="2723093"/>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grpSp>
            <p:sp>
              <p:nvSpPr>
                <p:cNvPr id="106583" name="Line 43">
                  <a:extLst>
                    <a:ext uri="{FF2B5EF4-FFF2-40B4-BE49-F238E27FC236}">
                      <a16:creationId xmlns:a16="http://schemas.microsoft.com/office/drawing/2014/main" id="{09455E8A-3FE2-D9D6-F2EC-F2987DFBBF5D}"/>
                    </a:ext>
                  </a:extLst>
                </p:cNvPr>
                <p:cNvSpPr>
                  <a:spLocks noChangeShapeType="1"/>
                </p:cNvSpPr>
                <p:nvPr/>
              </p:nvSpPr>
              <p:spPr bwMode="auto">
                <a:xfrm rot="5400000">
                  <a:off x="2645462" y="5112528"/>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grpSp>
          <p:grpSp>
            <p:nvGrpSpPr>
              <p:cNvPr id="106603" name="Group 106602">
                <a:extLst>
                  <a:ext uri="{FF2B5EF4-FFF2-40B4-BE49-F238E27FC236}">
                    <a16:creationId xmlns:a16="http://schemas.microsoft.com/office/drawing/2014/main" id="{246D9474-1CCC-D251-25B1-B0C298526476}"/>
                  </a:ext>
                </a:extLst>
              </p:cNvPr>
              <p:cNvGrpSpPr/>
              <p:nvPr/>
            </p:nvGrpSpPr>
            <p:grpSpPr>
              <a:xfrm>
                <a:off x="6399468" y="4712357"/>
                <a:ext cx="1548083" cy="565088"/>
                <a:chOff x="2122743" y="4712357"/>
                <a:chExt cx="1548083" cy="565088"/>
              </a:xfrm>
            </p:grpSpPr>
            <p:sp>
              <p:nvSpPr>
                <p:cNvPr id="106604" name="Rectangle 106603">
                  <a:extLst>
                    <a:ext uri="{FF2B5EF4-FFF2-40B4-BE49-F238E27FC236}">
                      <a16:creationId xmlns:a16="http://schemas.microsoft.com/office/drawing/2014/main" id="{FE5043D7-5EF9-8040-5022-A66BB6F83484}"/>
                    </a:ext>
                  </a:extLst>
                </p:cNvPr>
                <p:cNvSpPr/>
                <p:nvPr/>
              </p:nvSpPr>
              <p:spPr>
                <a:xfrm>
                  <a:off x="3118351" y="4918430"/>
                  <a:ext cx="54000" cy="54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6605" name="Rectangle 106604">
                  <a:extLst>
                    <a:ext uri="{FF2B5EF4-FFF2-40B4-BE49-F238E27FC236}">
                      <a16:creationId xmlns:a16="http://schemas.microsoft.com/office/drawing/2014/main" id="{9C421875-DC2F-1153-BEF7-48B47ECC1EA2}"/>
                    </a:ext>
                  </a:extLst>
                </p:cNvPr>
                <p:cNvSpPr/>
                <p:nvPr/>
              </p:nvSpPr>
              <p:spPr>
                <a:xfrm>
                  <a:off x="3616826" y="4712357"/>
                  <a:ext cx="54000" cy="54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6606" name="Rectangle 106605">
                  <a:extLst>
                    <a:ext uri="{FF2B5EF4-FFF2-40B4-BE49-F238E27FC236}">
                      <a16:creationId xmlns:a16="http://schemas.microsoft.com/office/drawing/2014/main" id="{6215ABF4-DD77-755A-AD5F-EB12C2D11A8D}"/>
                    </a:ext>
                  </a:extLst>
                </p:cNvPr>
                <p:cNvSpPr/>
                <p:nvPr/>
              </p:nvSpPr>
              <p:spPr>
                <a:xfrm>
                  <a:off x="2621218" y="5031759"/>
                  <a:ext cx="54000" cy="54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6607" name="Rectangle 106606">
                  <a:extLst>
                    <a:ext uri="{FF2B5EF4-FFF2-40B4-BE49-F238E27FC236}">
                      <a16:creationId xmlns:a16="http://schemas.microsoft.com/office/drawing/2014/main" id="{33ED52A8-DFF0-21D1-60F5-6C62BB3FF521}"/>
                    </a:ext>
                  </a:extLst>
                </p:cNvPr>
                <p:cNvSpPr/>
                <p:nvPr/>
              </p:nvSpPr>
              <p:spPr>
                <a:xfrm>
                  <a:off x="2122743" y="5223445"/>
                  <a:ext cx="54000" cy="54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grpSp>
            <p:nvGrpSpPr>
              <p:cNvPr id="106608" name="Group 106607">
                <a:extLst>
                  <a:ext uri="{FF2B5EF4-FFF2-40B4-BE49-F238E27FC236}">
                    <a16:creationId xmlns:a16="http://schemas.microsoft.com/office/drawing/2014/main" id="{478D7B7B-C94E-849F-0CB2-1BD41B69E291}"/>
                  </a:ext>
                </a:extLst>
              </p:cNvPr>
              <p:cNvGrpSpPr/>
              <p:nvPr/>
            </p:nvGrpSpPr>
            <p:grpSpPr>
              <a:xfrm>
                <a:off x="6399468" y="5129539"/>
                <a:ext cx="1548083" cy="232356"/>
                <a:chOff x="2122743" y="5063924"/>
                <a:chExt cx="1548083" cy="232356"/>
              </a:xfrm>
            </p:grpSpPr>
            <p:sp>
              <p:nvSpPr>
                <p:cNvPr id="106609" name="Rectangle 29">
                  <a:extLst>
                    <a:ext uri="{FF2B5EF4-FFF2-40B4-BE49-F238E27FC236}">
                      <a16:creationId xmlns:a16="http://schemas.microsoft.com/office/drawing/2014/main" id="{F3920923-2AED-E510-9509-E85A4B76B56A}"/>
                    </a:ext>
                  </a:extLst>
                </p:cNvPr>
                <p:cNvSpPr/>
                <p:nvPr/>
              </p:nvSpPr>
              <p:spPr>
                <a:xfrm>
                  <a:off x="3118351" y="5242280"/>
                  <a:ext cx="54000" cy="54000"/>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Arial" panose="020B0604020202020204" pitchFamily="34" charset="0"/>
                  </a:endParaRPr>
                </a:p>
              </p:txBody>
            </p:sp>
            <p:sp>
              <p:nvSpPr>
                <p:cNvPr id="106610" name="Rectangle 30">
                  <a:extLst>
                    <a:ext uri="{FF2B5EF4-FFF2-40B4-BE49-F238E27FC236}">
                      <a16:creationId xmlns:a16="http://schemas.microsoft.com/office/drawing/2014/main" id="{1EF747F1-AB0B-D802-75B5-5B0C00595C12}"/>
                    </a:ext>
                  </a:extLst>
                </p:cNvPr>
                <p:cNvSpPr/>
                <p:nvPr/>
              </p:nvSpPr>
              <p:spPr>
                <a:xfrm>
                  <a:off x="3616826" y="5063924"/>
                  <a:ext cx="54000" cy="54000"/>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Arial" panose="020B0604020202020204" pitchFamily="34" charset="0"/>
                  </a:endParaRPr>
                </a:p>
              </p:txBody>
            </p:sp>
            <p:sp>
              <p:nvSpPr>
                <p:cNvPr id="106611" name="Rectangle 31">
                  <a:extLst>
                    <a:ext uri="{FF2B5EF4-FFF2-40B4-BE49-F238E27FC236}">
                      <a16:creationId xmlns:a16="http://schemas.microsoft.com/office/drawing/2014/main" id="{AC2E0920-245B-99A1-BA62-C8E289016C50}"/>
                    </a:ext>
                  </a:extLst>
                </p:cNvPr>
                <p:cNvSpPr/>
                <p:nvPr/>
              </p:nvSpPr>
              <p:spPr>
                <a:xfrm>
                  <a:off x="2621218" y="5146059"/>
                  <a:ext cx="54000" cy="54000"/>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Arial" panose="020B0604020202020204" pitchFamily="34" charset="0"/>
                  </a:endParaRPr>
                </a:p>
              </p:txBody>
            </p:sp>
            <p:sp>
              <p:nvSpPr>
                <p:cNvPr id="106612" name="Rectangle 32">
                  <a:extLst>
                    <a:ext uri="{FF2B5EF4-FFF2-40B4-BE49-F238E27FC236}">
                      <a16:creationId xmlns:a16="http://schemas.microsoft.com/office/drawing/2014/main" id="{1E28CCC8-900B-31E1-17A0-CE5028C985E0}"/>
                    </a:ext>
                  </a:extLst>
                </p:cNvPr>
                <p:cNvSpPr/>
                <p:nvPr/>
              </p:nvSpPr>
              <p:spPr>
                <a:xfrm>
                  <a:off x="2122743" y="5156770"/>
                  <a:ext cx="54000" cy="54000"/>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Arial" panose="020B0604020202020204" pitchFamily="34" charset="0"/>
                  </a:endParaRPr>
                </a:p>
              </p:txBody>
            </p:sp>
          </p:grpSp>
          <p:grpSp>
            <p:nvGrpSpPr>
              <p:cNvPr id="106613" name="Group 106612">
                <a:extLst>
                  <a:ext uri="{FF2B5EF4-FFF2-40B4-BE49-F238E27FC236}">
                    <a16:creationId xmlns:a16="http://schemas.microsoft.com/office/drawing/2014/main" id="{4FE98787-FB49-1554-C158-842C45BD28B7}"/>
                  </a:ext>
                </a:extLst>
              </p:cNvPr>
              <p:cNvGrpSpPr/>
              <p:nvPr/>
            </p:nvGrpSpPr>
            <p:grpSpPr>
              <a:xfrm>
                <a:off x="6399468" y="5223486"/>
                <a:ext cx="1548083" cy="200379"/>
                <a:chOff x="2122743" y="5172645"/>
                <a:chExt cx="1548083" cy="200379"/>
              </a:xfrm>
            </p:grpSpPr>
            <p:sp>
              <p:nvSpPr>
                <p:cNvPr id="106614" name="Rectangle 34">
                  <a:extLst>
                    <a:ext uri="{FF2B5EF4-FFF2-40B4-BE49-F238E27FC236}">
                      <a16:creationId xmlns:a16="http://schemas.microsoft.com/office/drawing/2014/main" id="{669F16D1-D1F3-8474-0A34-652ED01F8886}"/>
                    </a:ext>
                  </a:extLst>
                </p:cNvPr>
                <p:cNvSpPr/>
                <p:nvPr/>
              </p:nvSpPr>
              <p:spPr>
                <a:xfrm>
                  <a:off x="3118351" y="5197830"/>
                  <a:ext cx="54000" cy="540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latin typeface="Arial" panose="020B0604020202020204" pitchFamily="34" charset="0"/>
                  </a:endParaRPr>
                </a:p>
              </p:txBody>
            </p:sp>
            <p:sp>
              <p:nvSpPr>
                <p:cNvPr id="106615" name="Rectangle 35">
                  <a:extLst>
                    <a:ext uri="{FF2B5EF4-FFF2-40B4-BE49-F238E27FC236}">
                      <a16:creationId xmlns:a16="http://schemas.microsoft.com/office/drawing/2014/main" id="{03F0A8EB-D329-77A7-5BA2-0BA7FC9AE8FD}"/>
                    </a:ext>
                  </a:extLst>
                </p:cNvPr>
                <p:cNvSpPr/>
                <p:nvPr/>
              </p:nvSpPr>
              <p:spPr>
                <a:xfrm>
                  <a:off x="3616826" y="5319024"/>
                  <a:ext cx="54000" cy="540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latin typeface="Arial" panose="020B0604020202020204" pitchFamily="34" charset="0"/>
                  </a:endParaRPr>
                </a:p>
              </p:txBody>
            </p:sp>
            <p:sp>
              <p:nvSpPr>
                <p:cNvPr id="106616" name="Rectangle 36">
                  <a:extLst>
                    <a:ext uri="{FF2B5EF4-FFF2-40B4-BE49-F238E27FC236}">
                      <a16:creationId xmlns:a16="http://schemas.microsoft.com/office/drawing/2014/main" id="{D939095B-6BE8-C8AF-74F5-A88AC77AA0C4}"/>
                    </a:ext>
                  </a:extLst>
                </p:cNvPr>
                <p:cNvSpPr/>
                <p:nvPr/>
              </p:nvSpPr>
              <p:spPr>
                <a:xfrm>
                  <a:off x="2621218" y="5203209"/>
                  <a:ext cx="54000" cy="540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latin typeface="Arial" panose="020B0604020202020204" pitchFamily="34" charset="0"/>
                  </a:endParaRPr>
                </a:p>
              </p:txBody>
            </p:sp>
            <p:sp>
              <p:nvSpPr>
                <p:cNvPr id="106617" name="Rectangle 37">
                  <a:extLst>
                    <a:ext uri="{FF2B5EF4-FFF2-40B4-BE49-F238E27FC236}">
                      <a16:creationId xmlns:a16="http://schemas.microsoft.com/office/drawing/2014/main" id="{F8AE0315-C81D-397F-DADF-172EE1126F36}"/>
                    </a:ext>
                  </a:extLst>
                </p:cNvPr>
                <p:cNvSpPr/>
                <p:nvPr/>
              </p:nvSpPr>
              <p:spPr>
                <a:xfrm>
                  <a:off x="2122743" y="5172645"/>
                  <a:ext cx="54000" cy="540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latin typeface="Arial" panose="020B0604020202020204" pitchFamily="34" charset="0"/>
                  </a:endParaRPr>
                </a:p>
              </p:txBody>
            </p:sp>
          </p:grpSp>
          <p:grpSp>
            <p:nvGrpSpPr>
              <p:cNvPr id="106618" name="Group 106617">
                <a:extLst>
                  <a:ext uri="{FF2B5EF4-FFF2-40B4-BE49-F238E27FC236}">
                    <a16:creationId xmlns:a16="http://schemas.microsoft.com/office/drawing/2014/main" id="{1F0574D1-0EE4-C90E-0801-05DE9A349D26}"/>
                  </a:ext>
                </a:extLst>
              </p:cNvPr>
              <p:cNvGrpSpPr/>
              <p:nvPr/>
            </p:nvGrpSpPr>
            <p:grpSpPr>
              <a:xfrm>
                <a:off x="6481671" y="4759527"/>
                <a:ext cx="1383666" cy="463786"/>
                <a:chOff x="2204946" y="4759527"/>
                <a:chExt cx="1383666" cy="463786"/>
              </a:xfrm>
            </p:grpSpPr>
            <p:cxnSp>
              <p:nvCxnSpPr>
                <p:cNvPr id="106619" name="Straight Connector 106618">
                  <a:extLst>
                    <a:ext uri="{FF2B5EF4-FFF2-40B4-BE49-F238E27FC236}">
                      <a16:creationId xmlns:a16="http://schemas.microsoft.com/office/drawing/2014/main" id="{DA323370-18F7-67DD-655E-FAB59715CEDE}"/>
                    </a:ext>
                  </a:extLst>
                </p:cNvPr>
                <p:cNvCxnSpPr>
                  <a:cxnSpLocks/>
                </p:cNvCxnSpPr>
                <p:nvPr/>
              </p:nvCxnSpPr>
              <p:spPr>
                <a:xfrm rot="21540000" flipV="1">
                  <a:off x="2204946" y="5076605"/>
                  <a:ext cx="379060" cy="1467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620" name="Straight Connector 106619">
                  <a:extLst>
                    <a:ext uri="{FF2B5EF4-FFF2-40B4-BE49-F238E27FC236}">
                      <a16:creationId xmlns:a16="http://schemas.microsoft.com/office/drawing/2014/main" id="{CB8543D3-62F7-D822-5318-A66C3B9E32DF}"/>
                    </a:ext>
                  </a:extLst>
                </p:cNvPr>
                <p:cNvCxnSpPr>
                  <a:cxnSpLocks/>
                </p:cNvCxnSpPr>
                <p:nvPr/>
              </p:nvCxnSpPr>
              <p:spPr>
                <a:xfrm flipV="1">
                  <a:off x="2705346" y="4961942"/>
                  <a:ext cx="382040" cy="8117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621" name="Straight Connector 106620">
                  <a:extLst>
                    <a:ext uri="{FF2B5EF4-FFF2-40B4-BE49-F238E27FC236}">
                      <a16:creationId xmlns:a16="http://schemas.microsoft.com/office/drawing/2014/main" id="{65E03300-25A6-713C-507D-770504380BD5}"/>
                    </a:ext>
                  </a:extLst>
                </p:cNvPr>
                <p:cNvCxnSpPr>
                  <a:cxnSpLocks/>
                </p:cNvCxnSpPr>
                <p:nvPr/>
              </p:nvCxnSpPr>
              <p:spPr>
                <a:xfrm flipV="1">
                  <a:off x="3204614" y="4759527"/>
                  <a:ext cx="383998" cy="16439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06622" name="Group 106621">
                <a:extLst>
                  <a:ext uri="{FF2B5EF4-FFF2-40B4-BE49-F238E27FC236}">
                    <a16:creationId xmlns:a16="http://schemas.microsoft.com/office/drawing/2014/main" id="{29C385A5-DC2E-54A6-31A9-2E1D80BFAEE3}"/>
                  </a:ext>
                </a:extLst>
              </p:cNvPr>
              <p:cNvGrpSpPr/>
              <p:nvPr/>
            </p:nvGrpSpPr>
            <p:grpSpPr>
              <a:xfrm>
                <a:off x="6492250" y="5172318"/>
                <a:ext cx="1372239" cy="146932"/>
                <a:chOff x="2206255" y="5158225"/>
                <a:chExt cx="1372239" cy="146932"/>
              </a:xfrm>
            </p:grpSpPr>
            <p:cxnSp>
              <p:nvCxnSpPr>
                <p:cNvPr id="106623" name="Straight Connector 106622">
                  <a:extLst>
                    <a:ext uri="{FF2B5EF4-FFF2-40B4-BE49-F238E27FC236}">
                      <a16:creationId xmlns:a16="http://schemas.microsoft.com/office/drawing/2014/main" id="{2201401A-73D5-26AD-CF3C-6442DE35EB23}"/>
                    </a:ext>
                  </a:extLst>
                </p:cNvPr>
                <p:cNvCxnSpPr>
                  <a:cxnSpLocks/>
                </p:cNvCxnSpPr>
                <p:nvPr/>
              </p:nvCxnSpPr>
              <p:spPr>
                <a:xfrm flipV="1">
                  <a:off x="2206255" y="5218932"/>
                  <a:ext cx="364591" cy="20422"/>
                </a:xfrm>
                <a:prstGeom prst="line">
                  <a:avLst/>
                </a:prstGeom>
                <a:ln>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106624" name="Straight Connector 106623">
                  <a:extLst>
                    <a:ext uri="{FF2B5EF4-FFF2-40B4-BE49-F238E27FC236}">
                      <a16:creationId xmlns:a16="http://schemas.microsoft.com/office/drawing/2014/main" id="{91911692-4F6D-0739-F1A7-7E6E39F593FE}"/>
                    </a:ext>
                  </a:extLst>
                </p:cNvPr>
                <p:cNvCxnSpPr>
                  <a:cxnSpLocks/>
                </p:cNvCxnSpPr>
                <p:nvPr/>
              </p:nvCxnSpPr>
              <p:spPr>
                <a:xfrm>
                  <a:off x="2704646" y="5231342"/>
                  <a:ext cx="375375" cy="73815"/>
                </a:xfrm>
                <a:prstGeom prst="line">
                  <a:avLst/>
                </a:prstGeom>
                <a:ln>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106625" name="Straight Connector 106624">
                  <a:extLst>
                    <a:ext uri="{FF2B5EF4-FFF2-40B4-BE49-F238E27FC236}">
                      <a16:creationId xmlns:a16="http://schemas.microsoft.com/office/drawing/2014/main" id="{85BA6A89-907B-9E8E-59C9-1D017EF8269A}"/>
                    </a:ext>
                  </a:extLst>
                </p:cNvPr>
                <p:cNvCxnSpPr>
                  <a:cxnSpLocks/>
                </p:cNvCxnSpPr>
                <p:nvPr/>
              </p:nvCxnSpPr>
              <p:spPr>
                <a:xfrm flipV="1">
                  <a:off x="3201080" y="5158225"/>
                  <a:ext cx="377414" cy="136180"/>
                </a:xfrm>
                <a:prstGeom prst="line">
                  <a:avLst/>
                </a:prstGeom>
                <a:ln>
                  <a:solidFill>
                    <a:schemeClr val="accent2"/>
                  </a:solidFill>
                  <a:prstDash val="sysDash"/>
                </a:ln>
              </p:spPr>
              <p:style>
                <a:lnRef idx="1">
                  <a:schemeClr val="accent1"/>
                </a:lnRef>
                <a:fillRef idx="0">
                  <a:schemeClr val="accent1"/>
                </a:fillRef>
                <a:effectRef idx="0">
                  <a:schemeClr val="accent1"/>
                </a:effectRef>
                <a:fontRef idx="minor">
                  <a:schemeClr val="tx1"/>
                </a:fontRef>
              </p:style>
            </p:cxnSp>
          </p:grpSp>
          <p:grpSp>
            <p:nvGrpSpPr>
              <p:cNvPr id="106626" name="Group 106625">
                <a:extLst>
                  <a:ext uri="{FF2B5EF4-FFF2-40B4-BE49-F238E27FC236}">
                    <a16:creationId xmlns:a16="http://schemas.microsoft.com/office/drawing/2014/main" id="{B303E717-6A05-ADE4-ACE2-A36F01A2A117}"/>
                  </a:ext>
                </a:extLst>
              </p:cNvPr>
              <p:cNvGrpSpPr/>
              <p:nvPr/>
            </p:nvGrpSpPr>
            <p:grpSpPr>
              <a:xfrm>
                <a:off x="6480419" y="5253046"/>
                <a:ext cx="1377564" cy="127724"/>
                <a:chOff x="2206255" y="5258470"/>
                <a:chExt cx="1377564" cy="127724"/>
              </a:xfrm>
            </p:grpSpPr>
            <p:cxnSp>
              <p:nvCxnSpPr>
                <p:cNvPr id="106627" name="Straight Connector 106626">
                  <a:extLst>
                    <a:ext uri="{FF2B5EF4-FFF2-40B4-BE49-F238E27FC236}">
                      <a16:creationId xmlns:a16="http://schemas.microsoft.com/office/drawing/2014/main" id="{4AD0A552-83F9-4FA3-8D2B-B5CF85E20FFC}"/>
                    </a:ext>
                  </a:extLst>
                </p:cNvPr>
                <p:cNvCxnSpPr>
                  <a:cxnSpLocks/>
                </p:cNvCxnSpPr>
                <p:nvPr/>
              </p:nvCxnSpPr>
              <p:spPr>
                <a:xfrm>
                  <a:off x="2206255" y="5258470"/>
                  <a:ext cx="371200" cy="23339"/>
                </a:xfrm>
                <a:prstGeom prst="line">
                  <a:avLst/>
                </a:prstGeom>
                <a:ln>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106628" name="Straight Connector 106627">
                  <a:extLst>
                    <a:ext uri="{FF2B5EF4-FFF2-40B4-BE49-F238E27FC236}">
                      <a16:creationId xmlns:a16="http://schemas.microsoft.com/office/drawing/2014/main" id="{9152FB64-F321-0782-42AD-10A0DAE1D48B}"/>
                    </a:ext>
                  </a:extLst>
                </p:cNvPr>
                <p:cNvCxnSpPr>
                  <a:cxnSpLocks/>
                </p:cNvCxnSpPr>
                <p:nvPr/>
              </p:nvCxnSpPr>
              <p:spPr>
                <a:xfrm flipV="1">
                  <a:off x="2704646" y="5279547"/>
                  <a:ext cx="385829" cy="9607"/>
                </a:xfrm>
                <a:prstGeom prst="line">
                  <a:avLst/>
                </a:prstGeom>
                <a:ln>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106629" name="Straight Connector 106628">
                  <a:extLst>
                    <a:ext uri="{FF2B5EF4-FFF2-40B4-BE49-F238E27FC236}">
                      <a16:creationId xmlns:a16="http://schemas.microsoft.com/office/drawing/2014/main" id="{432233FD-F06B-7C2B-40D8-8C9C64FA7DB9}"/>
                    </a:ext>
                  </a:extLst>
                </p:cNvPr>
                <p:cNvCxnSpPr>
                  <a:cxnSpLocks/>
                </p:cNvCxnSpPr>
                <p:nvPr/>
              </p:nvCxnSpPr>
              <p:spPr>
                <a:xfrm>
                  <a:off x="3201080" y="5289023"/>
                  <a:ext cx="382739" cy="97171"/>
                </a:xfrm>
                <a:prstGeom prst="line">
                  <a:avLst/>
                </a:prstGeom>
                <a:ln>
                  <a:solidFill>
                    <a:schemeClr val="accent3"/>
                  </a:solidFill>
                  <a:prstDash val="sysDash"/>
                </a:ln>
              </p:spPr>
              <p:style>
                <a:lnRef idx="1">
                  <a:schemeClr val="accent1"/>
                </a:lnRef>
                <a:fillRef idx="0">
                  <a:schemeClr val="accent1"/>
                </a:fillRef>
                <a:effectRef idx="0">
                  <a:schemeClr val="accent1"/>
                </a:effectRef>
                <a:fontRef idx="minor">
                  <a:schemeClr val="tx1"/>
                </a:fontRef>
              </p:style>
            </p:cxnSp>
          </p:grpSp>
          <p:sp>
            <p:nvSpPr>
              <p:cNvPr id="106630" name="TextBox 106629">
                <a:extLst>
                  <a:ext uri="{FF2B5EF4-FFF2-40B4-BE49-F238E27FC236}">
                    <a16:creationId xmlns:a16="http://schemas.microsoft.com/office/drawing/2014/main" id="{C4AF013A-DC2B-8DB2-AADA-FDDC571C3230}"/>
                  </a:ext>
                </a:extLst>
              </p:cNvPr>
              <p:cNvSpPr txBox="1"/>
              <p:nvPr/>
            </p:nvSpPr>
            <p:spPr>
              <a:xfrm>
                <a:off x="7392983" y="4728105"/>
                <a:ext cx="116203" cy="123111"/>
              </a:xfrm>
              <a:prstGeom prst="rect">
                <a:avLst/>
              </a:prstGeom>
              <a:noFill/>
            </p:spPr>
            <p:txBody>
              <a:bodyPr wrap="square" lIns="0" tIns="0" rIns="0" bIns="0" rtlCol="0">
                <a:spAutoFit/>
              </a:bodyPr>
              <a:lstStyle/>
              <a:p>
                <a:r>
                  <a:rPr lang="en-US" sz="800" dirty="0">
                    <a:solidFill>
                      <a:schemeClr val="tx1">
                        <a:lumMod val="65000"/>
                        <a:lumOff val="35000"/>
                      </a:schemeClr>
                    </a:solidFill>
                    <a:latin typeface="Arial" panose="020B0604020202020204" pitchFamily="34" charset="0"/>
                  </a:rPr>
                  <a:t>*</a:t>
                </a:r>
              </a:p>
            </p:txBody>
          </p:sp>
          <p:sp>
            <p:nvSpPr>
              <p:cNvPr id="106631" name="TextBox 106630">
                <a:extLst>
                  <a:ext uri="{FF2B5EF4-FFF2-40B4-BE49-F238E27FC236}">
                    <a16:creationId xmlns:a16="http://schemas.microsoft.com/office/drawing/2014/main" id="{8D05EA29-61E8-D176-3253-94F49951312E}"/>
                  </a:ext>
                </a:extLst>
              </p:cNvPr>
              <p:cNvSpPr txBox="1"/>
              <p:nvPr/>
            </p:nvSpPr>
            <p:spPr>
              <a:xfrm>
                <a:off x="7868258" y="4483915"/>
                <a:ext cx="116203" cy="123111"/>
              </a:xfrm>
              <a:prstGeom prst="rect">
                <a:avLst/>
              </a:prstGeom>
              <a:noFill/>
            </p:spPr>
            <p:txBody>
              <a:bodyPr wrap="square" lIns="0" tIns="0" rIns="0" bIns="0" rtlCol="0">
                <a:spAutoFit/>
              </a:bodyPr>
              <a:lstStyle/>
              <a:p>
                <a:r>
                  <a:rPr lang="en-US" sz="800" dirty="0">
                    <a:solidFill>
                      <a:schemeClr val="tx1">
                        <a:lumMod val="65000"/>
                        <a:lumOff val="35000"/>
                      </a:schemeClr>
                    </a:solidFill>
                    <a:latin typeface="Arial" panose="020B0604020202020204" pitchFamily="34" charset="0"/>
                  </a:rPr>
                  <a:t>**</a:t>
                </a:r>
              </a:p>
            </p:txBody>
          </p:sp>
          <p:grpSp>
            <p:nvGrpSpPr>
              <p:cNvPr id="106634" name="Group 106633">
                <a:extLst>
                  <a:ext uri="{FF2B5EF4-FFF2-40B4-BE49-F238E27FC236}">
                    <a16:creationId xmlns:a16="http://schemas.microsoft.com/office/drawing/2014/main" id="{D230F5D3-DCF4-64DA-CF00-B2B809C30FAE}"/>
                  </a:ext>
                </a:extLst>
              </p:cNvPr>
              <p:cNvGrpSpPr/>
              <p:nvPr/>
            </p:nvGrpSpPr>
            <p:grpSpPr>
              <a:xfrm>
                <a:off x="7948715" y="4663504"/>
                <a:ext cx="144438" cy="126998"/>
                <a:chOff x="7975609" y="4655820"/>
                <a:chExt cx="144438" cy="126998"/>
              </a:xfrm>
            </p:grpSpPr>
            <p:pic>
              <p:nvPicPr>
                <p:cNvPr id="106602" name="Picture 5">
                  <a:extLst>
                    <a:ext uri="{FF2B5EF4-FFF2-40B4-BE49-F238E27FC236}">
                      <a16:creationId xmlns:a16="http://schemas.microsoft.com/office/drawing/2014/main" id="{A6B4F982-FEC6-7072-892B-3975B98C5312}"/>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l="65527" t="21023" r="32755" b="71441"/>
                <a:stretch/>
              </p:blipFill>
              <p:spPr bwMode="auto">
                <a:xfrm>
                  <a:off x="8017839" y="4655820"/>
                  <a:ext cx="102208" cy="12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633" name="Picture 5">
                  <a:extLst>
                    <a:ext uri="{FF2B5EF4-FFF2-40B4-BE49-F238E27FC236}">
                      <a16:creationId xmlns:a16="http://schemas.microsoft.com/office/drawing/2014/main" id="{4F82969D-CFCE-2654-7AA8-2A18340AAD8A}"/>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l="65527" t="21023" r="32755" b="71441"/>
                <a:stretch/>
              </p:blipFill>
              <p:spPr bwMode="auto">
                <a:xfrm>
                  <a:off x="7975609" y="4655820"/>
                  <a:ext cx="102208" cy="12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06504" name="Group 106503">
              <a:extLst>
                <a:ext uri="{FF2B5EF4-FFF2-40B4-BE49-F238E27FC236}">
                  <a16:creationId xmlns:a16="http://schemas.microsoft.com/office/drawing/2014/main" id="{DA916503-0881-C11A-D51E-BEE705B3F41C}"/>
                </a:ext>
              </a:extLst>
            </p:cNvPr>
            <p:cNvGrpSpPr/>
            <p:nvPr/>
          </p:nvGrpSpPr>
          <p:grpSpPr>
            <a:xfrm>
              <a:off x="8329501" y="4361851"/>
              <a:ext cx="2138375" cy="1572574"/>
              <a:chOff x="8329501" y="4361851"/>
              <a:chExt cx="2138375" cy="1572574"/>
            </a:xfrm>
          </p:grpSpPr>
          <p:graphicFrame>
            <p:nvGraphicFramePr>
              <p:cNvPr id="48" name="Object 22">
                <a:extLst>
                  <a:ext uri="{FF2B5EF4-FFF2-40B4-BE49-F238E27FC236}">
                    <a16:creationId xmlns:a16="http://schemas.microsoft.com/office/drawing/2014/main" id="{CEC6FBE6-34C0-A18E-CA3D-6A640434A2F3}"/>
                  </a:ext>
                </a:extLst>
              </p:cNvPr>
              <p:cNvGraphicFramePr>
                <a:graphicFrameLocks noChangeAspect="1"/>
              </p:cNvGraphicFramePr>
              <p:nvPr>
                <p:extLst>
                  <p:ext uri="{D42A27DB-BD31-4B8C-83A1-F6EECF244321}">
                    <p14:modId xmlns:p14="http://schemas.microsoft.com/office/powerpoint/2010/main" val="2002139464"/>
                  </p:ext>
                </p:extLst>
              </p:nvPr>
            </p:nvGraphicFramePr>
            <p:xfrm>
              <a:off x="8329501" y="4361851"/>
              <a:ext cx="2138375" cy="1572574"/>
            </p:xfrm>
            <a:graphic>
              <a:graphicData uri="http://schemas.openxmlformats.org/drawingml/2006/chart">
                <c:chart xmlns:c="http://schemas.openxmlformats.org/drawingml/2006/chart" xmlns:r="http://schemas.openxmlformats.org/officeDocument/2006/relationships" r:id="rId8"/>
              </a:graphicData>
            </a:graphic>
          </p:graphicFrame>
          <p:grpSp>
            <p:nvGrpSpPr>
              <p:cNvPr id="106498" name="Group 106497">
                <a:extLst>
                  <a:ext uri="{FF2B5EF4-FFF2-40B4-BE49-F238E27FC236}">
                    <a16:creationId xmlns:a16="http://schemas.microsoft.com/office/drawing/2014/main" id="{19C66E70-0C38-B737-D3FF-62E65D13CC62}"/>
                  </a:ext>
                </a:extLst>
              </p:cNvPr>
              <p:cNvGrpSpPr/>
              <p:nvPr/>
            </p:nvGrpSpPr>
            <p:grpSpPr>
              <a:xfrm>
                <a:off x="9828883" y="4843589"/>
                <a:ext cx="36000" cy="525775"/>
                <a:chOff x="9828883" y="4843589"/>
                <a:chExt cx="36000" cy="525775"/>
              </a:xfrm>
            </p:grpSpPr>
            <p:grpSp>
              <p:nvGrpSpPr>
                <p:cNvPr id="100376" name="Group 100375">
                  <a:extLst>
                    <a:ext uri="{FF2B5EF4-FFF2-40B4-BE49-F238E27FC236}">
                      <a16:creationId xmlns:a16="http://schemas.microsoft.com/office/drawing/2014/main" id="{153CE248-C623-BB8A-0AB3-B3D7CAFC4B4B}"/>
                    </a:ext>
                  </a:extLst>
                </p:cNvPr>
                <p:cNvGrpSpPr/>
                <p:nvPr/>
              </p:nvGrpSpPr>
              <p:grpSpPr>
                <a:xfrm>
                  <a:off x="9828883" y="4843589"/>
                  <a:ext cx="36000" cy="525775"/>
                  <a:chOff x="2627462" y="4825850"/>
                  <a:chExt cx="36000" cy="525775"/>
                </a:xfrm>
              </p:grpSpPr>
              <p:grpSp>
                <p:nvGrpSpPr>
                  <p:cNvPr id="100377" name="Group 100376">
                    <a:extLst>
                      <a:ext uri="{FF2B5EF4-FFF2-40B4-BE49-F238E27FC236}">
                        <a16:creationId xmlns:a16="http://schemas.microsoft.com/office/drawing/2014/main" id="{55B458DB-74A7-82B1-7CBB-8AD84550BD16}"/>
                      </a:ext>
                    </a:extLst>
                  </p:cNvPr>
                  <p:cNvGrpSpPr/>
                  <p:nvPr/>
                </p:nvGrpSpPr>
                <p:grpSpPr>
                  <a:xfrm>
                    <a:off x="2627462" y="4825850"/>
                    <a:ext cx="36000" cy="522000"/>
                    <a:chOff x="2276508" y="2737919"/>
                    <a:chExt cx="36000" cy="522000"/>
                  </a:xfrm>
                </p:grpSpPr>
                <p:sp>
                  <p:nvSpPr>
                    <p:cNvPr id="100396" name="Line 30">
                      <a:extLst>
                        <a:ext uri="{FF2B5EF4-FFF2-40B4-BE49-F238E27FC236}">
                          <a16:creationId xmlns:a16="http://schemas.microsoft.com/office/drawing/2014/main" id="{9C924621-3F15-7067-8675-BF01EF58A973}"/>
                        </a:ext>
                      </a:extLst>
                    </p:cNvPr>
                    <p:cNvSpPr>
                      <a:spLocks noChangeShapeType="1"/>
                    </p:cNvSpPr>
                    <p:nvPr/>
                  </p:nvSpPr>
                  <p:spPr bwMode="auto">
                    <a:xfrm rot="5400000" flipV="1">
                      <a:off x="2033093" y="2998918"/>
                      <a:ext cx="522000" cy="1"/>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00397" name="Line 43">
                      <a:extLst>
                        <a:ext uri="{FF2B5EF4-FFF2-40B4-BE49-F238E27FC236}">
                          <a16:creationId xmlns:a16="http://schemas.microsoft.com/office/drawing/2014/main" id="{A0736C49-9E08-CC87-20C0-0E5852675588}"/>
                        </a:ext>
                      </a:extLst>
                    </p:cNvPr>
                    <p:cNvSpPr>
                      <a:spLocks noChangeShapeType="1"/>
                    </p:cNvSpPr>
                    <p:nvPr/>
                  </p:nvSpPr>
                  <p:spPr bwMode="auto">
                    <a:xfrm rot="5400000">
                      <a:off x="2294508" y="2723093"/>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grpSp>
              <p:sp>
                <p:nvSpPr>
                  <p:cNvPr id="100394" name="Line 43">
                    <a:extLst>
                      <a:ext uri="{FF2B5EF4-FFF2-40B4-BE49-F238E27FC236}">
                        <a16:creationId xmlns:a16="http://schemas.microsoft.com/office/drawing/2014/main" id="{3EBCE644-1AE3-66C0-FDB4-3B1F01A6F133}"/>
                      </a:ext>
                    </a:extLst>
                  </p:cNvPr>
                  <p:cNvSpPr>
                    <a:spLocks noChangeShapeType="1"/>
                  </p:cNvSpPr>
                  <p:nvPr/>
                </p:nvSpPr>
                <p:spPr bwMode="auto">
                  <a:xfrm rot="5400000">
                    <a:off x="2645462" y="5333625"/>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00395" name="Line 43">
                    <a:extLst>
                      <a:ext uri="{FF2B5EF4-FFF2-40B4-BE49-F238E27FC236}">
                        <a16:creationId xmlns:a16="http://schemas.microsoft.com/office/drawing/2014/main" id="{101419C2-C97E-CF8C-CB45-A98E72F7F564}"/>
                      </a:ext>
                    </a:extLst>
                  </p:cNvPr>
                  <p:cNvSpPr>
                    <a:spLocks noChangeShapeType="1"/>
                  </p:cNvSpPr>
                  <p:nvPr/>
                </p:nvSpPr>
                <p:spPr bwMode="auto">
                  <a:xfrm rot="5400000">
                    <a:off x="2645462" y="4947549"/>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grpSp>
            <p:grpSp>
              <p:nvGrpSpPr>
                <p:cNvPr id="106682" name="Group 106681">
                  <a:extLst>
                    <a:ext uri="{FF2B5EF4-FFF2-40B4-BE49-F238E27FC236}">
                      <a16:creationId xmlns:a16="http://schemas.microsoft.com/office/drawing/2014/main" id="{EFBE7A69-7D1C-E753-C9FC-4F8911A52046}"/>
                    </a:ext>
                  </a:extLst>
                </p:cNvPr>
                <p:cNvGrpSpPr/>
                <p:nvPr/>
              </p:nvGrpSpPr>
              <p:grpSpPr>
                <a:xfrm>
                  <a:off x="9828883" y="5135803"/>
                  <a:ext cx="36000" cy="101600"/>
                  <a:chOff x="2627462" y="4854424"/>
                  <a:chExt cx="36000" cy="101600"/>
                </a:xfrm>
              </p:grpSpPr>
              <p:sp>
                <p:nvSpPr>
                  <p:cNvPr id="106687" name="Line 43">
                    <a:extLst>
                      <a:ext uri="{FF2B5EF4-FFF2-40B4-BE49-F238E27FC236}">
                        <a16:creationId xmlns:a16="http://schemas.microsoft.com/office/drawing/2014/main" id="{7DF85970-3073-3DCD-E06A-3BF614F036B8}"/>
                      </a:ext>
                    </a:extLst>
                  </p:cNvPr>
                  <p:cNvSpPr>
                    <a:spLocks noChangeShapeType="1"/>
                  </p:cNvSpPr>
                  <p:nvPr/>
                </p:nvSpPr>
                <p:spPr bwMode="auto">
                  <a:xfrm rot="5400000">
                    <a:off x="2645462" y="4836424"/>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06684" name="Line 43">
                    <a:extLst>
                      <a:ext uri="{FF2B5EF4-FFF2-40B4-BE49-F238E27FC236}">
                        <a16:creationId xmlns:a16="http://schemas.microsoft.com/office/drawing/2014/main" id="{B2A16DF1-A7BC-668E-CC9D-E497968D3B0D}"/>
                      </a:ext>
                    </a:extLst>
                  </p:cNvPr>
                  <p:cNvSpPr>
                    <a:spLocks noChangeShapeType="1"/>
                  </p:cNvSpPr>
                  <p:nvPr/>
                </p:nvSpPr>
                <p:spPr bwMode="auto">
                  <a:xfrm rot="5400000">
                    <a:off x="2645462" y="4901825"/>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06685" name="Line 43">
                    <a:extLst>
                      <a:ext uri="{FF2B5EF4-FFF2-40B4-BE49-F238E27FC236}">
                        <a16:creationId xmlns:a16="http://schemas.microsoft.com/office/drawing/2014/main" id="{39B6CCBD-18E1-5A4B-A136-32B0C01815BD}"/>
                      </a:ext>
                    </a:extLst>
                  </p:cNvPr>
                  <p:cNvSpPr>
                    <a:spLocks noChangeShapeType="1"/>
                  </p:cNvSpPr>
                  <p:nvPr/>
                </p:nvSpPr>
                <p:spPr bwMode="auto">
                  <a:xfrm rot="5400000">
                    <a:off x="2645462" y="4938024"/>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grpSp>
          </p:grpSp>
          <p:grpSp>
            <p:nvGrpSpPr>
              <p:cNvPr id="49" name="Group 48">
                <a:extLst>
                  <a:ext uri="{FF2B5EF4-FFF2-40B4-BE49-F238E27FC236}">
                    <a16:creationId xmlns:a16="http://schemas.microsoft.com/office/drawing/2014/main" id="{89AC97AC-E4E0-16A3-6DEC-7F299A9F910A}"/>
                  </a:ext>
                </a:extLst>
              </p:cNvPr>
              <p:cNvGrpSpPr/>
              <p:nvPr/>
            </p:nvGrpSpPr>
            <p:grpSpPr>
              <a:xfrm>
                <a:off x="9331641" y="4920929"/>
                <a:ext cx="36000" cy="473085"/>
                <a:chOff x="6903659" y="4914750"/>
                <a:chExt cx="36000" cy="473085"/>
              </a:xfrm>
            </p:grpSpPr>
            <p:grpSp>
              <p:nvGrpSpPr>
                <p:cNvPr id="53" name="Group 52">
                  <a:extLst>
                    <a:ext uri="{FF2B5EF4-FFF2-40B4-BE49-F238E27FC236}">
                      <a16:creationId xmlns:a16="http://schemas.microsoft.com/office/drawing/2014/main" id="{9F543F1B-EC2B-9A26-0FAE-3AAAFB3E765F}"/>
                    </a:ext>
                  </a:extLst>
                </p:cNvPr>
                <p:cNvGrpSpPr/>
                <p:nvPr/>
              </p:nvGrpSpPr>
              <p:grpSpPr>
                <a:xfrm>
                  <a:off x="6903659" y="4914750"/>
                  <a:ext cx="36000" cy="473085"/>
                  <a:chOff x="2627462" y="4790925"/>
                  <a:chExt cx="36000" cy="473085"/>
                </a:xfrm>
              </p:grpSpPr>
              <p:grpSp>
                <p:nvGrpSpPr>
                  <p:cNvPr id="60" name="Group 59">
                    <a:extLst>
                      <a:ext uri="{FF2B5EF4-FFF2-40B4-BE49-F238E27FC236}">
                        <a16:creationId xmlns:a16="http://schemas.microsoft.com/office/drawing/2014/main" id="{CB5AA9E7-FCAF-52D4-5571-4F9D27704EDA}"/>
                      </a:ext>
                    </a:extLst>
                  </p:cNvPr>
                  <p:cNvGrpSpPr/>
                  <p:nvPr/>
                </p:nvGrpSpPr>
                <p:grpSpPr>
                  <a:xfrm>
                    <a:off x="2627462" y="4790925"/>
                    <a:ext cx="36000" cy="468000"/>
                    <a:chOff x="2276508" y="2702994"/>
                    <a:chExt cx="36000" cy="468000"/>
                  </a:xfrm>
                </p:grpSpPr>
                <p:sp>
                  <p:nvSpPr>
                    <p:cNvPr id="100356" name="Line 30">
                      <a:extLst>
                        <a:ext uri="{FF2B5EF4-FFF2-40B4-BE49-F238E27FC236}">
                          <a16:creationId xmlns:a16="http://schemas.microsoft.com/office/drawing/2014/main" id="{77E28762-C78A-1ACE-7F9E-29C0DBC45BFC}"/>
                        </a:ext>
                      </a:extLst>
                    </p:cNvPr>
                    <p:cNvSpPr>
                      <a:spLocks noChangeShapeType="1"/>
                    </p:cNvSpPr>
                    <p:nvPr/>
                  </p:nvSpPr>
                  <p:spPr bwMode="auto">
                    <a:xfrm rot="5400000" flipV="1">
                      <a:off x="2062590" y="2936730"/>
                      <a:ext cx="468000" cy="528"/>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00357" name="Line 43">
                      <a:extLst>
                        <a:ext uri="{FF2B5EF4-FFF2-40B4-BE49-F238E27FC236}">
                          <a16:creationId xmlns:a16="http://schemas.microsoft.com/office/drawing/2014/main" id="{6855521B-18A8-A5D6-A8DA-F2FADC9FE59D}"/>
                        </a:ext>
                      </a:extLst>
                    </p:cNvPr>
                    <p:cNvSpPr>
                      <a:spLocks noChangeShapeType="1"/>
                    </p:cNvSpPr>
                    <p:nvPr/>
                  </p:nvSpPr>
                  <p:spPr bwMode="auto">
                    <a:xfrm rot="5400000">
                      <a:off x="2294508" y="2691343"/>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grpSp>
              <p:sp>
                <p:nvSpPr>
                  <p:cNvPr id="61" name="Line 43">
                    <a:extLst>
                      <a:ext uri="{FF2B5EF4-FFF2-40B4-BE49-F238E27FC236}">
                        <a16:creationId xmlns:a16="http://schemas.microsoft.com/office/drawing/2014/main" id="{25EBC885-D8BB-7A28-A46C-85526FDFDE3D}"/>
                      </a:ext>
                    </a:extLst>
                  </p:cNvPr>
                  <p:cNvSpPr>
                    <a:spLocks noChangeShapeType="1"/>
                  </p:cNvSpPr>
                  <p:nvPr/>
                </p:nvSpPr>
                <p:spPr bwMode="auto">
                  <a:xfrm rot="5400000">
                    <a:off x="2645462" y="4852299"/>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62" name="Line 43">
                    <a:extLst>
                      <a:ext uri="{FF2B5EF4-FFF2-40B4-BE49-F238E27FC236}">
                        <a16:creationId xmlns:a16="http://schemas.microsoft.com/office/drawing/2014/main" id="{3AFA59F7-2E88-47A4-F380-B56C56C7F67F}"/>
                      </a:ext>
                    </a:extLst>
                  </p:cNvPr>
                  <p:cNvSpPr>
                    <a:spLocks noChangeShapeType="1"/>
                  </p:cNvSpPr>
                  <p:nvPr/>
                </p:nvSpPr>
                <p:spPr bwMode="auto">
                  <a:xfrm rot="5400000">
                    <a:off x="2645462" y="5246010"/>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00355" name="Line 43">
                    <a:extLst>
                      <a:ext uri="{FF2B5EF4-FFF2-40B4-BE49-F238E27FC236}">
                        <a16:creationId xmlns:a16="http://schemas.microsoft.com/office/drawing/2014/main" id="{28635AC4-7E17-5ABC-95D5-DA12A12D6E63}"/>
                      </a:ext>
                    </a:extLst>
                  </p:cNvPr>
                  <p:cNvSpPr>
                    <a:spLocks noChangeShapeType="1"/>
                  </p:cNvSpPr>
                  <p:nvPr/>
                </p:nvSpPr>
                <p:spPr bwMode="auto">
                  <a:xfrm rot="5400000">
                    <a:off x="2645462" y="5043338"/>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grpSp>
            <p:sp>
              <p:nvSpPr>
                <p:cNvPr id="52" name="Line 43">
                  <a:extLst>
                    <a:ext uri="{FF2B5EF4-FFF2-40B4-BE49-F238E27FC236}">
                      <a16:creationId xmlns:a16="http://schemas.microsoft.com/office/drawing/2014/main" id="{B032D54A-5E8C-A98B-3F14-8AA44EBDD9CA}"/>
                    </a:ext>
                  </a:extLst>
                </p:cNvPr>
                <p:cNvSpPr>
                  <a:spLocks noChangeShapeType="1"/>
                </p:cNvSpPr>
                <p:nvPr/>
              </p:nvSpPr>
              <p:spPr bwMode="auto">
                <a:xfrm rot="5400000">
                  <a:off x="6921659" y="5315145"/>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grpSp>
          <p:cxnSp>
            <p:nvCxnSpPr>
              <p:cNvPr id="100360" name="Straight Connector 100359">
                <a:extLst>
                  <a:ext uri="{FF2B5EF4-FFF2-40B4-BE49-F238E27FC236}">
                    <a16:creationId xmlns:a16="http://schemas.microsoft.com/office/drawing/2014/main" id="{4FDED580-853F-F4D2-E0DF-DB459F9118AB}"/>
                  </a:ext>
                </a:extLst>
              </p:cNvPr>
              <p:cNvCxnSpPr/>
              <p:nvPr/>
            </p:nvCxnSpPr>
            <p:spPr>
              <a:xfrm>
                <a:off x="8846002" y="5085704"/>
                <a:ext cx="1512000" cy="0"/>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106681" name="Group 106680">
                <a:extLst>
                  <a:ext uri="{FF2B5EF4-FFF2-40B4-BE49-F238E27FC236}">
                    <a16:creationId xmlns:a16="http://schemas.microsoft.com/office/drawing/2014/main" id="{0DA98FC9-1CF0-B018-0D18-2F485DFFE82B}"/>
                  </a:ext>
                </a:extLst>
              </p:cNvPr>
              <p:cNvGrpSpPr/>
              <p:nvPr/>
            </p:nvGrpSpPr>
            <p:grpSpPr>
              <a:xfrm>
                <a:off x="10325580" y="4639114"/>
                <a:ext cx="36000" cy="756000"/>
                <a:chOff x="10325580" y="4639114"/>
                <a:chExt cx="36000" cy="756000"/>
              </a:xfrm>
            </p:grpSpPr>
            <p:grpSp>
              <p:nvGrpSpPr>
                <p:cNvPr id="21" name="Group 20">
                  <a:extLst>
                    <a:ext uri="{FF2B5EF4-FFF2-40B4-BE49-F238E27FC236}">
                      <a16:creationId xmlns:a16="http://schemas.microsoft.com/office/drawing/2014/main" id="{998AF824-4BE5-A5A6-8307-CE707F76C999}"/>
                    </a:ext>
                  </a:extLst>
                </p:cNvPr>
                <p:cNvGrpSpPr/>
                <p:nvPr/>
              </p:nvGrpSpPr>
              <p:grpSpPr>
                <a:xfrm>
                  <a:off x="10325580" y="4639114"/>
                  <a:ext cx="36000" cy="756000"/>
                  <a:chOff x="7900641" y="4664674"/>
                  <a:chExt cx="36000" cy="756000"/>
                </a:xfrm>
              </p:grpSpPr>
              <p:grpSp>
                <p:nvGrpSpPr>
                  <p:cNvPr id="23" name="Group 22">
                    <a:extLst>
                      <a:ext uri="{FF2B5EF4-FFF2-40B4-BE49-F238E27FC236}">
                        <a16:creationId xmlns:a16="http://schemas.microsoft.com/office/drawing/2014/main" id="{6A20D2F7-C313-6784-DDEF-73FA0A179934}"/>
                      </a:ext>
                    </a:extLst>
                  </p:cNvPr>
                  <p:cNvGrpSpPr/>
                  <p:nvPr/>
                </p:nvGrpSpPr>
                <p:grpSpPr>
                  <a:xfrm>
                    <a:off x="7900641" y="4664674"/>
                    <a:ext cx="36000" cy="756000"/>
                    <a:chOff x="2627462" y="4460723"/>
                    <a:chExt cx="36000" cy="756000"/>
                  </a:xfrm>
                </p:grpSpPr>
                <p:grpSp>
                  <p:nvGrpSpPr>
                    <p:cNvPr id="40" name="Group 39">
                      <a:extLst>
                        <a:ext uri="{FF2B5EF4-FFF2-40B4-BE49-F238E27FC236}">
                          <a16:creationId xmlns:a16="http://schemas.microsoft.com/office/drawing/2014/main" id="{2933C369-13F3-084E-D5C0-FBFBDB1AD2E3}"/>
                        </a:ext>
                      </a:extLst>
                    </p:cNvPr>
                    <p:cNvGrpSpPr/>
                    <p:nvPr/>
                  </p:nvGrpSpPr>
                  <p:grpSpPr>
                    <a:xfrm>
                      <a:off x="2627462" y="4460723"/>
                      <a:ext cx="36000" cy="756000"/>
                      <a:chOff x="2276508" y="2372792"/>
                      <a:chExt cx="36000" cy="756000"/>
                    </a:xfrm>
                  </p:grpSpPr>
                  <p:sp>
                    <p:nvSpPr>
                      <p:cNvPr id="45" name="Line 30">
                        <a:extLst>
                          <a:ext uri="{FF2B5EF4-FFF2-40B4-BE49-F238E27FC236}">
                            <a16:creationId xmlns:a16="http://schemas.microsoft.com/office/drawing/2014/main" id="{9E9DAEDF-1B22-3A5E-C2B5-B8AE7B79FA8B}"/>
                          </a:ext>
                        </a:extLst>
                      </p:cNvPr>
                      <p:cNvSpPr>
                        <a:spLocks noChangeShapeType="1"/>
                      </p:cNvSpPr>
                      <p:nvPr/>
                    </p:nvSpPr>
                    <p:spPr bwMode="auto">
                      <a:xfrm rot="5400000" flipV="1">
                        <a:off x="1918010" y="2750792"/>
                        <a:ext cx="756000" cy="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47" name="Line 43">
                        <a:extLst>
                          <a:ext uri="{FF2B5EF4-FFF2-40B4-BE49-F238E27FC236}">
                            <a16:creationId xmlns:a16="http://schemas.microsoft.com/office/drawing/2014/main" id="{6F5C0A88-D37A-D6BD-AE67-09AB9B6160E5}"/>
                          </a:ext>
                        </a:extLst>
                      </p:cNvPr>
                      <p:cNvSpPr>
                        <a:spLocks noChangeShapeType="1"/>
                      </p:cNvSpPr>
                      <p:nvPr/>
                    </p:nvSpPr>
                    <p:spPr bwMode="auto">
                      <a:xfrm rot="5400000">
                        <a:off x="2294508" y="2789768"/>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grpSp>
                <p:sp>
                  <p:nvSpPr>
                    <p:cNvPr id="41" name="Line 43">
                      <a:extLst>
                        <a:ext uri="{FF2B5EF4-FFF2-40B4-BE49-F238E27FC236}">
                          <a16:creationId xmlns:a16="http://schemas.microsoft.com/office/drawing/2014/main" id="{6168D0D8-76B2-C47E-6A2E-45A1DF225C71}"/>
                        </a:ext>
                      </a:extLst>
                    </p:cNvPr>
                    <p:cNvSpPr>
                      <a:spLocks noChangeShapeType="1"/>
                    </p:cNvSpPr>
                    <p:nvPr/>
                  </p:nvSpPr>
                  <p:spPr bwMode="auto">
                    <a:xfrm rot="5400000">
                      <a:off x="2645462" y="5195925"/>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42" name="Line 43">
                      <a:extLst>
                        <a:ext uri="{FF2B5EF4-FFF2-40B4-BE49-F238E27FC236}">
                          <a16:creationId xmlns:a16="http://schemas.microsoft.com/office/drawing/2014/main" id="{F4F84654-90EB-2373-181A-FA2F8BACC85D}"/>
                        </a:ext>
                      </a:extLst>
                    </p:cNvPr>
                    <p:cNvSpPr>
                      <a:spLocks noChangeShapeType="1"/>
                    </p:cNvSpPr>
                    <p:nvPr/>
                  </p:nvSpPr>
                  <p:spPr bwMode="auto">
                    <a:xfrm rot="5400000">
                      <a:off x="2645462" y="5187575"/>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43" name="Line 43">
                      <a:extLst>
                        <a:ext uri="{FF2B5EF4-FFF2-40B4-BE49-F238E27FC236}">
                          <a16:creationId xmlns:a16="http://schemas.microsoft.com/office/drawing/2014/main" id="{9DDA144C-2CD0-62CE-721E-5D9C71EE8F5B}"/>
                        </a:ext>
                      </a:extLst>
                    </p:cNvPr>
                    <p:cNvSpPr>
                      <a:spLocks noChangeShapeType="1"/>
                    </p:cNvSpPr>
                    <p:nvPr/>
                  </p:nvSpPr>
                  <p:spPr bwMode="auto">
                    <a:xfrm rot="5400000">
                      <a:off x="2645462" y="4954658"/>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grpSp>
              <p:sp>
                <p:nvSpPr>
                  <p:cNvPr id="39" name="Line 43">
                    <a:extLst>
                      <a:ext uri="{FF2B5EF4-FFF2-40B4-BE49-F238E27FC236}">
                        <a16:creationId xmlns:a16="http://schemas.microsoft.com/office/drawing/2014/main" id="{9E1449FB-8AEF-A0C3-88A4-75B302C99A48}"/>
                      </a:ext>
                    </a:extLst>
                  </p:cNvPr>
                  <p:cNvSpPr>
                    <a:spLocks noChangeShapeType="1"/>
                  </p:cNvSpPr>
                  <p:nvPr/>
                </p:nvSpPr>
                <p:spPr bwMode="auto">
                  <a:xfrm rot="5400000">
                    <a:off x="7918641" y="5107204"/>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grpSp>
            <p:grpSp>
              <p:nvGrpSpPr>
                <p:cNvPr id="100398" name="Group 100397">
                  <a:extLst>
                    <a:ext uri="{FF2B5EF4-FFF2-40B4-BE49-F238E27FC236}">
                      <a16:creationId xmlns:a16="http://schemas.microsoft.com/office/drawing/2014/main" id="{5454BD73-3375-78D2-64B5-34BFF3C7CB48}"/>
                    </a:ext>
                  </a:extLst>
                </p:cNvPr>
                <p:cNvGrpSpPr/>
                <p:nvPr/>
              </p:nvGrpSpPr>
              <p:grpSpPr>
                <a:xfrm>
                  <a:off x="10325580" y="4642380"/>
                  <a:ext cx="36000" cy="301504"/>
                  <a:chOff x="2627462" y="4829024"/>
                  <a:chExt cx="36000" cy="301504"/>
                </a:xfrm>
              </p:grpSpPr>
              <p:sp>
                <p:nvSpPr>
                  <p:cNvPr id="100409" name="Line 43">
                    <a:extLst>
                      <a:ext uri="{FF2B5EF4-FFF2-40B4-BE49-F238E27FC236}">
                        <a16:creationId xmlns:a16="http://schemas.microsoft.com/office/drawing/2014/main" id="{5D002DA8-6786-80AF-2192-9E7543B898EB}"/>
                      </a:ext>
                    </a:extLst>
                  </p:cNvPr>
                  <p:cNvSpPr>
                    <a:spLocks noChangeShapeType="1"/>
                  </p:cNvSpPr>
                  <p:nvPr/>
                </p:nvSpPr>
                <p:spPr bwMode="auto">
                  <a:xfrm rot="5400000">
                    <a:off x="2645462" y="4811024"/>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sp>
                <p:nvSpPr>
                  <p:cNvPr id="100402" name="Line 43">
                    <a:extLst>
                      <a:ext uri="{FF2B5EF4-FFF2-40B4-BE49-F238E27FC236}">
                        <a16:creationId xmlns:a16="http://schemas.microsoft.com/office/drawing/2014/main" id="{DF6DAC29-5023-2E84-DBEF-2480BBBBB9AB}"/>
                      </a:ext>
                    </a:extLst>
                  </p:cNvPr>
                  <p:cNvSpPr>
                    <a:spLocks noChangeShapeType="1"/>
                  </p:cNvSpPr>
                  <p:nvPr/>
                </p:nvSpPr>
                <p:spPr bwMode="auto">
                  <a:xfrm rot="5400000">
                    <a:off x="2645462" y="5112528"/>
                    <a:ext cx="0" cy="36000"/>
                  </a:xfrm>
                  <a:prstGeom prst="line">
                    <a:avLst/>
                  </a:prstGeom>
                  <a:noFill/>
                  <a:ln w="635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QA">
                      <a:solidFill>
                        <a:schemeClr val="tx1">
                          <a:lumMod val="65000"/>
                          <a:lumOff val="35000"/>
                        </a:schemeClr>
                      </a:solidFill>
                      <a:latin typeface="Arial" panose="020B0604020202020204" pitchFamily="34" charset="0"/>
                    </a:endParaRPr>
                  </a:p>
                </p:txBody>
              </p:sp>
            </p:grpSp>
          </p:grpSp>
          <p:grpSp>
            <p:nvGrpSpPr>
              <p:cNvPr id="100413" name="Group 100412">
                <a:extLst>
                  <a:ext uri="{FF2B5EF4-FFF2-40B4-BE49-F238E27FC236}">
                    <a16:creationId xmlns:a16="http://schemas.microsoft.com/office/drawing/2014/main" id="{C6AA4CE3-CADA-7D47-ACA5-25DB234FF689}"/>
                  </a:ext>
                </a:extLst>
              </p:cNvPr>
              <p:cNvGrpSpPr/>
              <p:nvPr/>
            </p:nvGrpSpPr>
            <p:grpSpPr>
              <a:xfrm>
                <a:off x="8824275" y="4845547"/>
                <a:ext cx="1548083" cy="417852"/>
                <a:chOff x="2122743" y="4842532"/>
                <a:chExt cx="1548083" cy="417852"/>
              </a:xfrm>
            </p:grpSpPr>
            <p:sp>
              <p:nvSpPr>
                <p:cNvPr id="100415" name="Rectangle 100414">
                  <a:extLst>
                    <a:ext uri="{FF2B5EF4-FFF2-40B4-BE49-F238E27FC236}">
                      <a16:creationId xmlns:a16="http://schemas.microsoft.com/office/drawing/2014/main" id="{016E8E5D-38BE-48B1-E485-DACD63967E74}"/>
                    </a:ext>
                  </a:extLst>
                </p:cNvPr>
                <p:cNvSpPr/>
                <p:nvPr/>
              </p:nvSpPr>
              <p:spPr>
                <a:xfrm>
                  <a:off x="3118351" y="5016855"/>
                  <a:ext cx="54000" cy="54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6641" name="Rectangle 106640">
                  <a:extLst>
                    <a:ext uri="{FF2B5EF4-FFF2-40B4-BE49-F238E27FC236}">
                      <a16:creationId xmlns:a16="http://schemas.microsoft.com/office/drawing/2014/main" id="{2D25E033-C4B0-503B-D8DB-735F0107CA8B}"/>
                    </a:ext>
                  </a:extLst>
                </p:cNvPr>
                <p:cNvSpPr/>
                <p:nvPr/>
              </p:nvSpPr>
              <p:spPr>
                <a:xfrm>
                  <a:off x="3616826" y="4842532"/>
                  <a:ext cx="54000" cy="54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6642" name="Rectangle 106641">
                  <a:extLst>
                    <a:ext uri="{FF2B5EF4-FFF2-40B4-BE49-F238E27FC236}">
                      <a16:creationId xmlns:a16="http://schemas.microsoft.com/office/drawing/2014/main" id="{35E52B5C-0E91-3591-296F-43C785BD05E3}"/>
                    </a:ext>
                  </a:extLst>
                </p:cNvPr>
                <p:cNvSpPr/>
                <p:nvPr/>
              </p:nvSpPr>
              <p:spPr>
                <a:xfrm>
                  <a:off x="2621218" y="5206384"/>
                  <a:ext cx="54000" cy="54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6643" name="Rectangle 106642">
                  <a:extLst>
                    <a:ext uri="{FF2B5EF4-FFF2-40B4-BE49-F238E27FC236}">
                      <a16:creationId xmlns:a16="http://schemas.microsoft.com/office/drawing/2014/main" id="{4223661C-1FBF-BF0E-93C1-FEF85CB8186E}"/>
                    </a:ext>
                  </a:extLst>
                </p:cNvPr>
                <p:cNvSpPr/>
                <p:nvPr/>
              </p:nvSpPr>
              <p:spPr>
                <a:xfrm>
                  <a:off x="2122743" y="5051995"/>
                  <a:ext cx="54000" cy="54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grpSp>
            <p:nvGrpSpPr>
              <p:cNvPr id="106644" name="Group 106643">
                <a:extLst>
                  <a:ext uri="{FF2B5EF4-FFF2-40B4-BE49-F238E27FC236}">
                    <a16:creationId xmlns:a16="http://schemas.microsoft.com/office/drawing/2014/main" id="{07EE069E-09EE-F06C-F8EC-FF0190AA086B}"/>
                  </a:ext>
                </a:extLst>
              </p:cNvPr>
              <p:cNvGrpSpPr/>
              <p:nvPr/>
            </p:nvGrpSpPr>
            <p:grpSpPr>
              <a:xfrm>
                <a:off x="8827450" y="5024189"/>
                <a:ext cx="1544908" cy="258171"/>
                <a:chOff x="2125918" y="4955559"/>
                <a:chExt cx="1544908" cy="258171"/>
              </a:xfrm>
            </p:grpSpPr>
            <p:sp>
              <p:nvSpPr>
                <p:cNvPr id="106645" name="Rectangle 29">
                  <a:extLst>
                    <a:ext uri="{FF2B5EF4-FFF2-40B4-BE49-F238E27FC236}">
                      <a16:creationId xmlns:a16="http://schemas.microsoft.com/office/drawing/2014/main" id="{47F2A7C2-68DE-1A5F-BB03-C8C4B8852D74}"/>
                    </a:ext>
                  </a:extLst>
                </p:cNvPr>
                <p:cNvSpPr/>
                <p:nvPr/>
              </p:nvSpPr>
              <p:spPr>
                <a:xfrm>
                  <a:off x="3118351" y="5159730"/>
                  <a:ext cx="54000" cy="54000"/>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Arial" panose="020B0604020202020204" pitchFamily="34" charset="0"/>
                  </a:endParaRPr>
                </a:p>
              </p:txBody>
            </p:sp>
            <p:sp>
              <p:nvSpPr>
                <p:cNvPr id="106646" name="Rectangle 30">
                  <a:extLst>
                    <a:ext uri="{FF2B5EF4-FFF2-40B4-BE49-F238E27FC236}">
                      <a16:creationId xmlns:a16="http://schemas.microsoft.com/office/drawing/2014/main" id="{32C0EC8D-D635-5BFB-394A-18702253A93E}"/>
                    </a:ext>
                  </a:extLst>
                </p:cNvPr>
                <p:cNvSpPr/>
                <p:nvPr/>
              </p:nvSpPr>
              <p:spPr>
                <a:xfrm>
                  <a:off x="3616826" y="5136949"/>
                  <a:ext cx="54000" cy="54000"/>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Arial" panose="020B0604020202020204" pitchFamily="34" charset="0"/>
                  </a:endParaRPr>
                </a:p>
              </p:txBody>
            </p:sp>
            <p:sp>
              <p:nvSpPr>
                <p:cNvPr id="106647" name="Rectangle 31">
                  <a:extLst>
                    <a:ext uri="{FF2B5EF4-FFF2-40B4-BE49-F238E27FC236}">
                      <a16:creationId xmlns:a16="http://schemas.microsoft.com/office/drawing/2014/main" id="{394E698E-FBC8-45E6-CEAB-F169DA9E6585}"/>
                    </a:ext>
                  </a:extLst>
                </p:cNvPr>
                <p:cNvSpPr/>
                <p:nvPr/>
              </p:nvSpPr>
              <p:spPr>
                <a:xfrm>
                  <a:off x="2621218" y="4955559"/>
                  <a:ext cx="54000" cy="54000"/>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Arial" panose="020B0604020202020204" pitchFamily="34" charset="0"/>
                  </a:endParaRPr>
                </a:p>
              </p:txBody>
            </p:sp>
            <p:sp>
              <p:nvSpPr>
                <p:cNvPr id="106648" name="Rectangle 32">
                  <a:extLst>
                    <a:ext uri="{FF2B5EF4-FFF2-40B4-BE49-F238E27FC236}">
                      <a16:creationId xmlns:a16="http://schemas.microsoft.com/office/drawing/2014/main" id="{851523EA-173D-5B88-E7C2-1636356CA3A7}"/>
                    </a:ext>
                  </a:extLst>
                </p:cNvPr>
                <p:cNvSpPr/>
                <p:nvPr/>
              </p:nvSpPr>
              <p:spPr>
                <a:xfrm>
                  <a:off x="2125918" y="4985320"/>
                  <a:ext cx="54000" cy="54000"/>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Arial" panose="020B0604020202020204" pitchFamily="34" charset="0"/>
                  </a:endParaRPr>
                </a:p>
              </p:txBody>
            </p:sp>
          </p:grpSp>
          <p:grpSp>
            <p:nvGrpSpPr>
              <p:cNvPr id="106651" name="Group 106650">
                <a:extLst>
                  <a:ext uri="{FF2B5EF4-FFF2-40B4-BE49-F238E27FC236}">
                    <a16:creationId xmlns:a16="http://schemas.microsoft.com/office/drawing/2014/main" id="{C9891270-633C-6E94-88E8-41230CD51716}"/>
                  </a:ext>
                </a:extLst>
              </p:cNvPr>
              <p:cNvGrpSpPr/>
              <p:nvPr/>
            </p:nvGrpSpPr>
            <p:grpSpPr>
              <a:xfrm>
                <a:off x="8827499" y="5061759"/>
                <a:ext cx="1544859" cy="228596"/>
                <a:chOff x="2125967" y="5007903"/>
                <a:chExt cx="1544859" cy="228596"/>
              </a:xfrm>
            </p:grpSpPr>
            <p:sp>
              <p:nvSpPr>
                <p:cNvPr id="106652" name="Rectangle 34">
                  <a:extLst>
                    <a:ext uri="{FF2B5EF4-FFF2-40B4-BE49-F238E27FC236}">
                      <a16:creationId xmlns:a16="http://schemas.microsoft.com/office/drawing/2014/main" id="{04DCF5BB-FDC1-4F76-D5E9-EE599825100D}"/>
                    </a:ext>
                  </a:extLst>
                </p:cNvPr>
                <p:cNvSpPr/>
                <p:nvPr/>
              </p:nvSpPr>
              <p:spPr>
                <a:xfrm>
                  <a:off x="3118351" y="5013680"/>
                  <a:ext cx="54000" cy="540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latin typeface="Arial" panose="020B0604020202020204" pitchFamily="34" charset="0"/>
                  </a:endParaRPr>
                </a:p>
              </p:txBody>
            </p:sp>
            <p:sp>
              <p:nvSpPr>
                <p:cNvPr id="106653" name="Rectangle 35">
                  <a:extLst>
                    <a:ext uri="{FF2B5EF4-FFF2-40B4-BE49-F238E27FC236}">
                      <a16:creationId xmlns:a16="http://schemas.microsoft.com/office/drawing/2014/main" id="{C5EB5E04-16C4-ABE5-8A85-755CE2D0B32B}"/>
                    </a:ext>
                  </a:extLst>
                </p:cNvPr>
                <p:cNvSpPr/>
                <p:nvPr/>
              </p:nvSpPr>
              <p:spPr>
                <a:xfrm>
                  <a:off x="3616826" y="5182499"/>
                  <a:ext cx="54000" cy="540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latin typeface="Arial" panose="020B0604020202020204" pitchFamily="34" charset="0"/>
                  </a:endParaRPr>
                </a:p>
              </p:txBody>
            </p:sp>
            <p:sp>
              <p:nvSpPr>
                <p:cNvPr id="106654" name="Rectangle 36">
                  <a:extLst>
                    <a:ext uri="{FF2B5EF4-FFF2-40B4-BE49-F238E27FC236}">
                      <a16:creationId xmlns:a16="http://schemas.microsoft.com/office/drawing/2014/main" id="{1F169654-AA54-7E5B-DB0A-9C388CE13A0B}"/>
                    </a:ext>
                  </a:extLst>
                </p:cNvPr>
                <p:cNvSpPr/>
                <p:nvPr/>
              </p:nvSpPr>
              <p:spPr>
                <a:xfrm>
                  <a:off x="2621218" y="5038109"/>
                  <a:ext cx="54000" cy="540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latin typeface="Arial" panose="020B0604020202020204" pitchFamily="34" charset="0"/>
                  </a:endParaRPr>
                </a:p>
              </p:txBody>
            </p:sp>
            <p:sp>
              <p:nvSpPr>
                <p:cNvPr id="106655" name="Rectangle 37">
                  <a:extLst>
                    <a:ext uri="{FF2B5EF4-FFF2-40B4-BE49-F238E27FC236}">
                      <a16:creationId xmlns:a16="http://schemas.microsoft.com/office/drawing/2014/main" id="{35A1EF1D-F49E-D8FF-D4F6-2636A3DE49D6}"/>
                    </a:ext>
                  </a:extLst>
                </p:cNvPr>
                <p:cNvSpPr/>
                <p:nvPr/>
              </p:nvSpPr>
              <p:spPr>
                <a:xfrm>
                  <a:off x="2125967" y="5007903"/>
                  <a:ext cx="54000" cy="540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latin typeface="Arial" panose="020B0604020202020204" pitchFamily="34" charset="0"/>
                  </a:endParaRPr>
                </a:p>
              </p:txBody>
            </p:sp>
          </p:grpSp>
          <p:grpSp>
            <p:nvGrpSpPr>
              <p:cNvPr id="106656" name="Group 106655">
                <a:extLst>
                  <a:ext uri="{FF2B5EF4-FFF2-40B4-BE49-F238E27FC236}">
                    <a16:creationId xmlns:a16="http://schemas.microsoft.com/office/drawing/2014/main" id="{EA177B6D-4A8A-7481-91CA-50BC616EFD25}"/>
                  </a:ext>
                </a:extLst>
              </p:cNvPr>
              <p:cNvGrpSpPr/>
              <p:nvPr/>
            </p:nvGrpSpPr>
            <p:grpSpPr>
              <a:xfrm>
                <a:off x="8907787" y="4895743"/>
                <a:ext cx="1375003" cy="330867"/>
                <a:chOff x="2206255" y="4892728"/>
                <a:chExt cx="1375003" cy="330867"/>
              </a:xfrm>
            </p:grpSpPr>
            <p:cxnSp>
              <p:nvCxnSpPr>
                <p:cNvPr id="106657" name="Straight Connector 106656">
                  <a:extLst>
                    <a:ext uri="{FF2B5EF4-FFF2-40B4-BE49-F238E27FC236}">
                      <a16:creationId xmlns:a16="http://schemas.microsoft.com/office/drawing/2014/main" id="{5B7F6A6B-D135-ED7C-131F-2C05E09CA6E4}"/>
                    </a:ext>
                  </a:extLst>
                </p:cNvPr>
                <p:cNvCxnSpPr>
                  <a:cxnSpLocks/>
                </p:cNvCxnSpPr>
                <p:nvPr/>
              </p:nvCxnSpPr>
              <p:spPr>
                <a:xfrm>
                  <a:off x="2206255" y="5096435"/>
                  <a:ext cx="385692" cy="1271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658" name="Straight Connector 106657">
                  <a:extLst>
                    <a:ext uri="{FF2B5EF4-FFF2-40B4-BE49-F238E27FC236}">
                      <a16:creationId xmlns:a16="http://schemas.microsoft.com/office/drawing/2014/main" id="{F3C31082-B077-48E6-2423-FD099DD18769}"/>
                    </a:ext>
                  </a:extLst>
                </p:cNvPr>
                <p:cNvCxnSpPr>
                  <a:cxnSpLocks/>
                </p:cNvCxnSpPr>
                <p:nvPr/>
              </p:nvCxnSpPr>
              <p:spPr>
                <a:xfrm flipV="1">
                  <a:off x="2705346" y="5062983"/>
                  <a:ext cx="375375" cy="1547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659" name="Straight Connector 106658">
                  <a:extLst>
                    <a:ext uri="{FF2B5EF4-FFF2-40B4-BE49-F238E27FC236}">
                      <a16:creationId xmlns:a16="http://schemas.microsoft.com/office/drawing/2014/main" id="{E01E1CD5-4F49-0AE1-FF48-7844E155EF15}"/>
                    </a:ext>
                  </a:extLst>
                </p:cNvPr>
                <p:cNvCxnSpPr>
                  <a:cxnSpLocks/>
                </p:cNvCxnSpPr>
                <p:nvPr/>
              </p:nvCxnSpPr>
              <p:spPr>
                <a:xfrm flipV="1">
                  <a:off x="3204614" y="4892728"/>
                  <a:ext cx="376644" cy="13279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06660" name="Group 106659">
                <a:extLst>
                  <a:ext uri="{FF2B5EF4-FFF2-40B4-BE49-F238E27FC236}">
                    <a16:creationId xmlns:a16="http://schemas.microsoft.com/office/drawing/2014/main" id="{F09141DE-6B4B-492F-1A8E-F72926DEB360}"/>
                  </a:ext>
                </a:extLst>
              </p:cNvPr>
              <p:cNvGrpSpPr/>
              <p:nvPr/>
            </p:nvGrpSpPr>
            <p:grpSpPr>
              <a:xfrm>
                <a:off x="8917057" y="5061415"/>
                <a:ext cx="1365733" cy="186598"/>
                <a:chOff x="2206255" y="5044307"/>
                <a:chExt cx="1365733" cy="186598"/>
              </a:xfrm>
            </p:grpSpPr>
            <p:cxnSp>
              <p:nvCxnSpPr>
                <p:cNvPr id="106661" name="Straight Connector 106660">
                  <a:extLst>
                    <a:ext uri="{FF2B5EF4-FFF2-40B4-BE49-F238E27FC236}">
                      <a16:creationId xmlns:a16="http://schemas.microsoft.com/office/drawing/2014/main" id="{5808EBA6-3880-98F4-4005-C6423295585B}"/>
                    </a:ext>
                  </a:extLst>
                </p:cNvPr>
                <p:cNvCxnSpPr>
                  <a:cxnSpLocks/>
                </p:cNvCxnSpPr>
                <p:nvPr/>
              </p:nvCxnSpPr>
              <p:spPr>
                <a:xfrm flipV="1">
                  <a:off x="2206255" y="5044307"/>
                  <a:ext cx="364591" cy="20422"/>
                </a:xfrm>
                <a:prstGeom prst="line">
                  <a:avLst/>
                </a:prstGeom>
                <a:ln>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106662" name="Straight Connector 106661">
                  <a:extLst>
                    <a:ext uri="{FF2B5EF4-FFF2-40B4-BE49-F238E27FC236}">
                      <a16:creationId xmlns:a16="http://schemas.microsoft.com/office/drawing/2014/main" id="{4FE8167E-4F1F-CE8D-1570-104A63C8ACEB}"/>
                    </a:ext>
                  </a:extLst>
                </p:cNvPr>
                <p:cNvCxnSpPr>
                  <a:cxnSpLocks/>
                </p:cNvCxnSpPr>
                <p:nvPr/>
              </p:nvCxnSpPr>
              <p:spPr>
                <a:xfrm>
                  <a:off x="2704646" y="5053542"/>
                  <a:ext cx="372172" cy="162375"/>
                </a:xfrm>
                <a:prstGeom prst="line">
                  <a:avLst/>
                </a:prstGeom>
                <a:ln>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106663" name="Straight Connector 106662">
                  <a:extLst>
                    <a:ext uri="{FF2B5EF4-FFF2-40B4-BE49-F238E27FC236}">
                      <a16:creationId xmlns:a16="http://schemas.microsoft.com/office/drawing/2014/main" id="{FCDDF5AF-9DDB-429C-6B9A-EA0F2A1393D0}"/>
                    </a:ext>
                  </a:extLst>
                </p:cNvPr>
                <p:cNvCxnSpPr>
                  <a:cxnSpLocks/>
                </p:cNvCxnSpPr>
                <p:nvPr/>
              </p:nvCxnSpPr>
              <p:spPr>
                <a:xfrm flipV="1">
                  <a:off x="3201080" y="5215917"/>
                  <a:ext cx="370908" cy="14988"/>
                </a:xfrm>
                <a:prstGeom prst="line">
                  <a:avLst/>
                </a:prstGeom>
                <a:ln>
                  <a:solidFill>
                    <a:schemeClr val="accent2"/>
                  </a:solidFill>
                  <a:prstDash val="sysDash"/>
                </a:ln>
              </p:spPr>
              <p:style>
                <a:lnRef idx="1">
                  <a:schemeClr val="accent1"/>
                </a:lnRef>
                <a:fillRef idx="0">
                  <a:schemeClr val="accent1"/>
                </a:fillRef>
                <a:effectRef idx="0">
                  <a:schemeClr val="accent1"/>
                </a:effectRef>
                <a:fontRef idx="minor">
                  <a:schemeClr val="tx1"/>
                </a:fontRef>
              </p:style>
            </p:cxnSp>
          </p:grpSp>
          <p:grpSp>
            <p:nvGrpSpPr>
              <p:cNvPr id="106664" name="Group 106663">
                <a:extLst>
                  <a:ext uri="{FF2B5EF4-FFF2-40B4-BE49-F238E27FC236}">
                    <a16:creationId xmlns:a16="http://schemas.microsoft.com/office/drawing/2014/main" id="{3DBD2BF4-57AB-AE94-211D-0FDB38686C51}"/>
                  </a:ext>
                </a:extLst>
              </p:cNvPr>
              <p:cNvGrpSpPr/>
              <p:nvPr/>
            </p:nvGrpSpPr>
            <p:grpSpPr>
              <a:xfrm>
                <a:off x="8905226" y="5081436"/>
                <a:ext cx="1376735" cy="169368"/>
                <a:chOff x="2206255" y="5083845"/>
                <a:chExt cx="1376735" cy="169368"/>
              </a:xfrm>
            </p:grpSpPr>
            <p:cxnSp>
              <p:nvCxnSpPr>
                <p:cNvPr id="106665" name="Straight Connector 106664">
                  <a:extLst>
                    <a:ext uri="{FF2B5EF4-FFF2-40B4-BE49-F238E27FC236}">
                      <a16:creationId xmlns:a16="http://schemas.microsoft.com/office/drawing/2014/main" id="{D6AAA818-5A6B-A879-216D-B13523CBA3E9}"/>
                    </a:ext>
                  </a:extLst>
                </p:cNvPr>
                <p:cNvCxnSpPr>
                  <a:cxnSpLocks/>
                </p:cNvCxnSpPr>
                <p:nvPr/>
              </p:nvCxnSpPr>
              <p:spPr>
                <a:xfrm>
                  <a:off x="2206255" y="5083845"/>
                  <a:ext cx="378702" cy="33373"/>
                </a:xfrm>
                <a:prstGeom prst="line">
                  <a:avLst/>
                </a:prstGeom>
                <a:ln>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106666" name="Straight Connector 106665">
                  <a:extLst>
                    <a:ext uri="{FF2B5EF4-FFF2-40B4-BE49-F238E27FC236}">
                      <a16:creationId xmlns:a16="http://schemas.microsoft.com/office/drawing/2014/main" id="{F0BBE864-D7D3-2915-7C30-A50A52969452}"/>
                    </a:ext>
                  </a:extLst>
                </p:cNvPr>
                <p:cNvCxnSpPr>
                  <a:cxnSpLocks/>
                </p:cNvCxnSpPr>
                <p:nvPr/>
              </p:nvCxnSpPr>
              <p:spPr>
                <a:xfrm flipV="1">
                  <a:off x="2704646" y="5098208"/>
                  <a:ext cx="384003" cy="19496"/>
                </a:xfrm>
                <a:prstGeom prst="line">
                  <a:avLst/>
                </a:prstGeom>
                <a:ln>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106667" name="Straight Connector 106666">
                  <a:extLst>
                    <a:ext uri="{FF2B5EF4-FFF2-40B4-BE49-F238E27FC236}">
                      <a16:creationId xmlns:a16="http://schemas.microsoft.com/office/drawing/2014/main" id="{96BB97A0-F2BB-E23E-6EAF-205BD7FB9A51}"/>
                    </a:ext>
                  </a:extLst>
                </p:cNvPr>
                <p:cNvCxnSpPr>
                  <a:cxnSpLocks/>
                </p:cNvCxnSpPr>
                <p:nvPr/>
              </p:nvCxnSpPr>
              <p:spPr>
                <a:xfrm>
                  <a:off x="3201080" y="5108048"/>
                  <a:ext cx="381910" cy="145165"/>
                </a:xfrm>
                <a:prstGeom prst="line">
                  <a:avLst/>
                </a:prstGeom>
                <a:ln>
                  <a:solidFill>
                    <a:schemeClr val="accent3"/>
                  </a:solidFill>
                  <a:prstDash val="sysDash"/>
                </a:ln>
              </p:spPr>
              <p:style>
                <a:lnRef idx="1">
                  <a:schemeClr val="accent1"/>
                </a:lnRef>
                <a:fillRef idx="0">
                  <a:schemeClr val="accent1"/>
                </a:fillRef>
                <a:effectRef idx="0">
                  <a:schemeClr val="accent1"/>
                </a:effectRef>
                <a:fontRef idx="minor">
                  <a:schemeClr val="tx1"/>
                </a:fontRef>
              </p:style>
            </p:cxnSp>
          </p:grpSp>
        </p:grpSp>
      </p:grpSp>
      <p:sp>
        <p:nvSpPr>
          <p:cNvPr id="2" name="TextBox 1">
            <a:extLst>
              <a:ext uri="{FF2B5EF4-FFF2-40B4-BE49-F238E27FC236}">
                <a16:creationId xmlns:a16="http://schemas.microsoft.com/office/drawing/2014/main" id="{328CC3D8-53B7-E4B0-6376-F2EF23BF96AD}"/>
              </a:ext>
            </a:extLst>
          </p:cNvPr>
          <p:cNvSpPr txBox="1"/>
          <p:nvPr/>
        </p:nvSpPr>
        <p:spPr>
          <a:xfrm>
            <a:off x="407989" y="2431228"/>
            <a:ext cx="2389000" cy="415498"/>
          </a:xfrm>
          <a:prstGeom prst="rect">
            <a:avLst/>
          </a:prstGeom>
          <a:noFill/>
        </p:spPr>
        <p:txBody>
          <a:bodyPr wrap="square" lIns="91440" tIns="45720" rIns="91440" bIns="45720" rtlCol="0" anchor="t">
            <a:spAutoFit/>
          </a:bodyPr>
          <a:lstStyle/>
          <a:p>
            <a:r>
              <a:rPr lang="en-US" sz="1050" dirty="0">
                <a:latin typeface="Arial"/>
                <a:cs typeface="Arial"/>
              </a:rPr>
              <a:t>n=36 type 1D and end-stage renal failure undergoing SPK</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6499"/>
                                        </p:tgtEl>
                                        <p:attrNameLst>
                                          <p:attrName>style.visibility</p:attrName>
                                        </p:attrNameLst>
                                      </p:cBhvr>
                                      <p:to>
                                        <p:strVal val="visible"/>
                                      </p:to>
                                    </p:set>
                                    <p:animEffect transition="in" filter="dissolve">
                                      <p:cBhvr>
                                        <p:cTn id="7" dur="500"/>
                                        <p:tgtEl>
                                          <p:spTgt spid="10649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6507"/>
                                        </p:tgtEl>
                                        <p:attrNameLst>
                                          <p:attrName>style.visibility</p:attrName>
                                        </p:attrNameLst>
                                      </p:cBhvr>
                                      <p:to>
                                        <p:strVal val="visible"/>
                                      </p:to>
                                    </p:set>
                                    <p:animEffect transition="in" filter="dissolve">
                                      <p:cBhvr>
                                        <p:cTn id="12" dur="500"/>
                                        <p:tgtEl>
                                          <p:spTgt spid="10650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6556"/>
                                        </p:tgtEl>
                                        <p:attrNameLst>
                                          <p:attrName>style.visibility</p:attrName>
                                        </p:attrNameLst>
                                      </p:cBhvr>
                                      <p:to>
                                        <p:strVal val="visible"/>
                                      </p:to>
                                    </p:set>
                                    <p:animEffect transition="in" filter="dissolve">
                                      <p:cBhvr>
                                        <p:cTn id="17" dur="500"/>
                                        <p:tgtEl>
                                          <p:spTgt spid="106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B170A3E-865F-1B6B-BEC1-D1A119DD13E1}"/>
              </a:ext>
            </a:extLst>
          </p:cNvPr>
          <p:cNvSpPr>
            <a:spLocks noGrp="1"/>
          </p:cNvSpPr>
          <p:nvPr>
            <p:ph idx="1"/>
          </p:nvPr>
        </p:nvSpPr>
        <p:spPr>
          <a:xfrm>
            <a:off x="184559" y="1088230"/>
            <a:ext cx="11355712" cy="4406221"/>
          </a:xfrm>
        </p:spPr>
        <p:txBody>
          <a:bodyPr vert="horz" lIns="91440" tIns="45720" rIns="91440" bIns="45720" rtlCol="0" anchor="t">
            <a:noAutofit/>
          </a:bodyPr>
          <a:lstStyle/>
          <a:p>
            <a:pPr marL="0" indent="0">
              <a:buNone/>
            </a:pPr>
            <a:r>
              <a:rPr lang="en-US" sz="1800" dirty="0">
                <a:solidFill>
                  <a:schemeClr val="accent2"/>
                </a:solidFill>
                <a:latin typeface="Arial"/>
                <a:cs typeface="Arial"/>
              </a:rPr>
              <a:t>Viatris makes no claim or warranty of, and is not responsible for, any medical, scientific, or other information that may be disseminated through this program/presentation. Viatris does not make, and expressly disclaims, any representations or warranties of any kind, either express or implied (including, without limitation, any implied warranties of content or non-infringement) with regard to any such information, its accuracy, or completeness. This scientific meeting is for the sole purpose of education and discussion only. Statements of fact and opinions expressed are those of the Speaker and are not the opinion or position of Viatris. Viatris does not recommend the use of its products in any manner inconsistent with that described in the full prescribing information. Nothing contained in this program/presentation should be construed as medical advice or should replace treatment or recommendations from qualified healthcare providers which may vary from patient to patient. The viewers assume all risk for use of the information and the content provided in this program/presentation. In no event shall Viatris or any of its affiliates, directors, employees, officers. consultants, and service providers be liable for, directly or indirectly, any damages of any kind or nature, including without limitation, direct, indirect, incidental, consequential, or any claims or losses. whether foreseeable or not or whether the user has been informed of the possibility in advance, resulting from or in connection with the creation or use of or reliance in the program/presentation.​</a:t>
            </a:r>
          </a:p>
          <a:p>
            <a:pPr marL="0" indent="0">
              <a:buNone/>
            </a:pPr>
            <a:endParaRPr lang="en-US" sz="1800" dirty="0">
              <a:solidFill>
                <a:srgbClr val="0039C4"/>
              </a:solidFill>
              <a:latin typeface="Arial"/>
              <a:cs typeface="Arial"/>
            </a:endParaRPr>
          </a:p>
          <a:p>
            <a:pPr marL="0" indent="0">
              <a:buNone/>
            </a:pPr>
            <a:r>
              <a:rPr lang="en-US" sz="1800" dirty="0">
                <a:solidFill>
                  <a:srgbClr val="0039C4"/>
                </a:solidFill>
                <a:latin typeface="Arial"/>
                <a:cs typeface="Arial"/>
              </a:rPr>
              <a:t>​.</a:t>
            </a:r>
          </a:p>
          <a:p>
            <a:endParaRPr lang="en-US" sz="1800" dirty="0">
              <a:solidFill>
                <a:srgbClr val="0039C4"/>
              </a:solidFill>
              <a:latin typeface="Arial"/>
              <a:cs typeface="Arial"/>
            </a:endParaRPr>
          </a:p>
        </p:txBody>
      </p:sp>
      <p:sp>
        <p:nvSpPr>
          <p:cNvPr id="3" name="Footer Placeholder 2">
            <a:extLst>
              <a:ext uri="{FF2B5EF4-FFF2-40B4-BE49-F238E27FC236}">
                <a16:creationId xmlns:a16="http://schemas.microsoft.com/office/drawing/2014/main" id="{6CCD0302-E2B0-125C-DB0E-7DBFDC6906DF}"/>
              </a:ext>
            </a:extLst>
          </p:cNvPr>
          <p:cNvSpPr>
            <a:spLocks noGrp="1"/>
          </p:cNvSpPr>
          <p:nvPr>
            <p:ph type="ftr" sz="quarter" idx="10"/>
          </p:nvPr>
        </p:nvSpPr>
        <p:spPr/>
        <p:txBody>
          <a:bodyPr/>
          <a:lstStyle/>
          <a:p>
            <a:pPr>
              <a:defRPr/>
            </a:pPr>
            <a:endParaRPr lang="es-ES" dirty="0"/>
          </a:p>
        </p:txBody>
      </p:sp>
      <p:sp>
        <p:nvSpPr>
          <p:cNvPr id="4" name="Slide Number Placeholder 3">
            <a:extLst>
              <a:ext uri="{FF2B5EF4-FFF2-40B4-BE49-F238E27FC236}">
                <a16:creationId xmlns:a16="http://schemas.microsoft.com/office/drawing/2014/main" id="{394A5239-C440-DC47-4FC3-11D06B51F821}"/>
              </a:ext>
            </a:extLst>
          </p:cNvPr>
          <p:cNvSpPr>
            <a:spLocks noGrp="1"/>
          </p:cNvSpPr>
          <p:nvPr>
            <p:ph type="sldNum" sz="quarter" idx="11"/>
          </p:nvPr>
        </p:nvSpPr>
        <p:spPr/>
        <p:txBody>
          <a:bodyPr/>
          <a:lstStyle/>
          <a:p>
            <a:fld id="{44521EF9-52F6-6549-8CD6-8D522D88E213}" type="slidenum">
              <a:rPr lang="es-ES_tradnl" smtClean="0"/>
              <a:pPr/>
              <a:t>2</a:t>
            </a:fld>
            <a:endParaRPr lang="es-ES_tradnl" dirty="0"/>
          </a:p>
        </p:txBody>
      </p:sp>
      <p:sp>
        <p:nvSpPr>
          <p:cNvPr id="5" name="Title 4">
            <a:extLst>
              <a:ext uri="{FF2B5EF4-FFF2-40B4-BE49-F238E27FC236}">
                <a16:creationId xmlns:a16="http://schemas.microsoft.com/office/drawing/2014/main" id="{A815D9D0-8C81-6BB8-4A55-1349614768EE}"/>
              </a:ext>
            </a:extLst>
          </p:cNvPr>
          <p:cNvSpPr>
            <a:spLocks noGrp="1"/>
          </p:cNvSpPr>
          <p:nvPr>
            <p:ph type="title"/>
          </p:nvPr>
        </p:nvSpPr>
        <p:spPr/>
        <p:txBody>
          <a:bodyPr/>
          <a:lstStyle/>
          <a:p>
            <a:r>
              <a:rPr lang="en-US" sz="3200" b="1" dirty="0">
                <a:cs typeface="Arial"/>
              </a:rPr>
              <a:t>Disclaimer</a:t>
            </a:r>
            <a:endParaRPr lang="en-US" dirty="0"/>
          </a:p>
        </p:txBody>
      </p:sp>
    </p:spTree>
    <p:extLst>
      <p:ext uri="{BB962C8B-B14F-4D97-AF65-F5344CB8AC3E}">
        <p14:creationId xmlns:p14="http://schemas.microsoft.com/office/powerpoint/2010/main" val="36840727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Arabian man in desert ⬇ Stock Photo, Image by © oneinchpunch #144597623">
            <a:extLst>
              <a:ext uri="{FF2B5EF4-FFF2-40B4-BE49-F238E27FC236}">
                <a16:creationId xmlns:a16="http://schemas.microsoft.com/office/drawing/2014/main" id="{960B5F38-677C-A440-A947-3DA1FE81B82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350" t="6863" r="5000" b="24100"/>
          <a:stretch/>
        </p:blipFill>
        <p:spPr bwMode="auto">
          <a:xfrm>
            <a:off x="2855276" y="1331616"/>
            <a:ext cx="1580246" cy="828110"/>
          </a:xfrm>
          <a:prstGeom prst="roundRect">
            <a:avLst/>
          </a:prstGeom>
          <a:noFill/>
          <a:extLst>
            <a:ext uri="{909E8E84-426E-40DD-AFC4-6F175D3DCCD1}">
              <a14:hiddenFill xmlns:a14="http://schemas.microsoft.com/office/drawing/2010/main">
                <a:solidFill>
                  <a:srgbClr val="FFFFFF"/>
                </a:solidFill>
              </a14:hiddenFill>
            </a:ext>
          </a:extLst>
        </p:spPr>
      </p:pic>
      <p:pic>
        <p:nvPicPr>
          <p:cNvPr id="5126" name="Picture 6" descr="Arabian Man Walking Desert Sunrise Stock Photo (Edit Now) 767095528">
            <a:extLst>
              <a:ext uri="{FF2B5EF4-FFF2-40B4-BE49-F238E27FC236}">
                <a16:creationId xmlns:a16="http://schemas.microsoft.com/office/drawing/2014/main" id="{FF94BC19-EAE3-F349-BCDB-725D2F5D8A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526" r="23831" b="15575"/>
          <a:stretch/>
        </p:blipFill>
        <p:spPr bwMode="auto">
          <a:xfrm>
            <a:off x="6960098" y="1314198"/>
            <a:ext cx="1731056" cy="897777"/>
          </a:xfrm>
          <a:prstGeom prst="round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outdoor object, web&#10;&#10;Description automatically generated">
            <a:extLst>
              <a:ext uri="{FF2B5EF4-FFF2-40B4-BE49-F238E27FC236}">
                <a16:creationId xmlns:a16="http://schemas.microsoft.com/office/drawing/2014/main" id="{D716D9FF-BC74-C34B-9847-D41F708D04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3512" y="2073424"/>
            <a:ext cx="952456" cy="952456"/>
          </a:xfrm>
          <a:prstGeom prst="roundRect">
            <a:avLst/>
          </a:prstGeom>
        </p:spPr>
      </p:pic>
      <p:pic>
        <p:nvPicPr>
          <p:cNvPr id="9" name="Picture 8" descr="A picture containing outdoor object, web&#10;&#10;Description automatically generated">
            <a:extLst>
              <a:ext uri="{FF2B5EF4-FFF2-40B4-BE49-F238E27FC236}">
                <a16:creationId xmlns:a16="http://schemas.microsoft.com/office/drawing/2014/main" id="{E533B6C1-EB94-D445-9DEC-0DD2D59C20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20336" y="2073424"/>
            <a:ext cx="984594" cy="984594"/>
          </a:xfrm>
          <a:prstGeom prst="roundRect">
            <a:avLst/>
          </a:prstGeom>
        </p:spPr>
      </p:pic>
      <p:sp>
        <p:nvSpPr>
          <p:cNvPr id="3" name="Right Arrow 2">
            <a:extLst>
              <a:ext uri="{FF2B5EF4-FFF2-40B4-BE49-F238E27FC236}">
                <a16:creationId xmlns:a16="http://schemas.microsoft.com/office/drawing/2014/main" id="{0F9FFDAB-5D6E-CC4A-AB15-5A259D8853E1}"/>
              </a:ext>
            </a:extLst>
          </p:cNvPr>
          <p:cNvSpPr/>
          <p:nvPr/>
        </p:nvSpPr>
        <p:spPr>
          <a:xfrm>
            <a:off x="4643525" y="1657358"/>
            <a:ext cx="2254571" cy="36225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latin typeface="Arial" panose="020B0604020202020204" pitchFamily="34" charset="0"/>
            </a:endParaRPr>
          </a:p>
        </p:txBody>
      </p:sp>
      <p:sp>
        <p:nvSpPr>
          <p:cNvPr id="7" name="TextBox 6">
            <a:extLst>
              <a:ext uri="{FF2B5EF4-FFF2-40B4-BE49-F238E27FC236}">
                <a16:creationId xmlns:a16="http://schemas.microsoft.com/office/drawing/2014/main" id="{524A8F59-B7DD-924A-8080-87FC7AAA76BD}"/>
              </a:ext>
            </a:extLst>
          </p:cNvPr>
          <p:cNvSpPr txBox="1"/>
          <p:nvPr/>
        </p:nvSpPr>
        <p:spPr>
          <a:xfrm>
            <a:off x="5365207" y="1359765"/>
            <a:ext cx="771365" cy="307777"/>
          </a:xfrm>
          <a:prstGeom prst="rect">
            <a:avLst/>
          </a:prstGeom>
          <a:noFill/>
        </p:spPr>
        <p:txBody>
          <a:bodyPr wrap="none" rtlCol="0">
            <a:spAutoFit/>
          </a:bodyPr>
          <a:lstStyle/>
          <a:p>
            <a:r>
              <a:rPr lang="en-US" sz="1400" dirty="0">
                <a:latin typeface="Arial" panose="020B0604020202020204" pitchFamily="34" charset="0"/>
              </a:rPr>
              <a:t>2 years</a:t>
            </a:r>
          </a:p>
        </p:txBody>
      </p:sp>
      <p:sp>
        <p:nvSpPr>
          <p:cNvPr id="15" name="Title 1">
            <a:extLst>
              <a:ext uri="{FF2B5EF4-FFF2-40B4-BE49-F238E27FC236}">
                <a16:creationId xmlns:a16="http://schemas.microsoft.com/office/drawing/2014/main" id="{3616788A-BA22-E614-FEB2-ECA7DA3D8752}"/>
              </a:ext>
            </a:extLst>
          </p:cNvPr>
          <p:cNvSpPr>
            <a:spLocks noGrp="1"/>
          </p:cNvSpPr>
          <p:nvPr>
            <p:ph type="title"/>
          </p:nvPr>
        </p:nvSpPr>
        <p:spPr>
          <a:xfrm>
            <a:off x="414596" y="310199"/>
            <a:ext cx="11777404" cy="1055921"/>
          </a:xfrm>
        </p:spPr>
        <p:txBody>
          <a:bodyPr/>
          <a:lstStyle/>
          <a:p>
            <a:r>
              <a:rPr lang="en-US" dirty="0">
                <a:latin typeface="Arial"/>
                <a:cs typeface="Arial"/>
              </a:rPr>
              <a:t>DPN Is Associated with Lower Physical Activity</a:t>
            </a:r>
          </a:p>
        </p:txBody>
      </p:sp>
      <p:sp>
        <p:nvSpPr>
          <p:cNvPr id="2" name="TextBox 1">
            <a:extLst>
              <a:ext uri="{FF2B5EF4-FFF2-40B4-BE49-F238E27FC236}">
                <a16:creationId xmlns:a16="http://schemas.microsoft.com/office/drawing/2014/main" id="{DD789EBF-8ED0-D1E0-21CA-09295F7749AE}"/>
              </a:ext>
            </a:extLst>
          </p:cNvPr>
          <p:cNvSpPr txBox="1"/>
          <p:nvPr/>
        </p:nvSpPr>
        <p:spPr>
          <a:xfrm>
            <a:off x="1543942" y="1467149"/>
            <a:ext cx="1386918" cy="276999"/>
          </a:xfrm>
          <a:prstGeom prst="rect">
            <a:avLst/>
          </a:prstGeom>
          <a:noFill/>
        </p:spPr>
        <p:txBody>
          <a:bodyPr wrap="none" rtlCol="0">
            <a:spAutoFit/>
          </a:bodyPr>
          <a:lstStyle/>
          <a:p>
            <a:r>
              <a:rPr lang="en-US" sz="1200" dirty="0">
                <a:latin typeface="Arial" panose="020B0604020202020204" pitchFamily="34" charset="0"/>
              </a:rPr>
              <a:t>Physical inactivity</a:t>
            </a:r>
          </a:p>
        </p:txBody>
      </p:sp>
      <p:sp>
        <p:nvSpPr>
          <p:cNvPr id="12" name="TextBox 11">
            <a:extLst>
              <a:ext uri="{FF2B5EF4-FFF2-40B4-BE49-F238E27FC236}">
                <a16:creationId xmlns:a16="http://schemas.microsoft.com/office/drawing/2014/main" id="{40BD9FF4-337E-3811-A760-B748C24F2926}"/>
              </a:ext>
            </a:extLst>
          </p:cNvPr>
          <p:cNvSpPr txBox="1"/>
          <p:nvPr/>
        </p:nvSpPr>
        <p:spPr>
          <a:xfrm>
            <a:off x="1703512" y="1759536"/>
            <a:ext cx="952456" cy="307777"/>
          </a:xfrm>
          <a:prstGeom prst="rect">
            <a:avLst/>
          </a:prstGeom>
          <a:noFill/>
        </p:spPr>
        <p:txBody>
          <a:bodyPr wrap="square">
            <a:spAutoFit/>
          </a:bodyPr>
          <a:lstStyle/>
          <a:p>
            <a:pPr algn="ctr"/>
            <a:r>
              <a:rPr lang="en-US" sz="1400" dirty="0">
                <a:latin typeface="Arial" panose="020B0604020202020204" pitchFamily="34" charset="0"/>
              </a:rPr>
              <a:t>CNFD </a:t>
            </a:r>
          </a:p>
        </p:txBody>
      </p:sp>
      <p:sp>
        <p:nvSpPr>
          <p:cNvPr id="13" name="TextBox 12">
            <a:extLst>
              <a:ext uri="{FF2B5EF4-FFF2-40B4-BE49-F238E27FC236}">
                <a16:creationId xmlns:a16="http://schemas.microsoft.com/office/drawing/2014/main" id="{420F9845-6D4F-BE6E-BB8D-13EDA930BA66}"/>
              </a:ext>
            </a:extLst>
          </p:cNvPr>
          <p:cNvSpPr txBox="1"/>
          <p:nvPr/>
        </p:nvSpPr>
        <p:spPr>
          <a:xfrm>
            <a:off x="9069603" y="1762826"/>
            <a:ext cx="997376" cy="307777"/>
          </a:xfrm>
          <a:prstGeom prst="rect">
            <a:avLst/>
          </a:prstGeom>
          <a:noFill/>
        </p:spPr>
        <p:txBody>
          <a:bodyPr wrap="square">
            <a:spAutoFit/>
          </a:bodyPr>
          <a:lstStyle/>
          <a:p>
            <a:pPr algn="ctr"/>
            <a:r>
              <a:rPr lang="en-US" sz="1400" dirty="0">
                <a:latin typeface="Arial" panose="020B0604020202020204" pitchFamily="34" charset="0"/>
              </a:rPr>
              <a:t>CNFD </a:t>
            </a:r>
          </a:p>
        </p:txBody>
      </p:sp>
      <p:sp>
        <p:nvSpPr>
          <p:cNvPr id="17" name="TextBox 16">
            <a:extLst>
              <a:ext uri="{FF2B5EF4-FFF2-40B4-BE49-F238E27FC236}">
                <a16:creationId xmlns:a16="http://schemas.microsoft.com/office/drawing/2014/main" id="{0EC5B791-9EE4-8989-4B7D-226B4EB5F776}"/>
              </a:ext>
            </a:extLst>
          </p:cNvPr>
          <p:cNvSpPr txBox="1"/>
          <p:nvPr/>
        </p:nvSpPr>
        <p:spPr>
          <a:xfrm>
            <a:off x="4052057" y="2233232"/>
            <a:ext cx="4160911" cy="461665"/>
          </a:xfrm>
          <a:prstGeom prst="rect">
            <a:avLst/>
          </a:prstGeom>
          <a:noFill/>
        </p:spPr>
        <p:txBody>
          <a:bodyPr wrap="square">
            <a:spAutoFit/>
          </a:bodyPr>
          <a:lstStyle/>
          <a:p>
            <a:pPr algn="ctr"/>
            <a:r>
              <a:rPr lang="en-US" sz="1200" b="1" dirty="0">
                <a:solidFill>
                  <a:schemeClr val="accent1"/>
                </a:solidFill>
                <a:latin typeface="Arial" panose="020B0604020202020204" pitchFamily="34" charset="0"/>
              </a:rPr>
              <a:t>Effect of physical activity and inactivity on corneal nerve fiber measures over 2 years</a:t>
            </a:r>
          </a:p>
        </p:txBody>
      </p:sp>
      <p:sp>
        <p:nvSpPr>
          <p:cNvPr id="20" name="TextBox 19">
            <a:extLst>
              <a:ext uri="{FF2B5EF4-FFF2-40B4-BE49-F238E27FC236}">
                <a16:creationId xmlns:a16="http://schemas.microsoft.com/office/drawing/2014/main" id="{77F5203E-0AA3-46C8-F632-09FA85E1485F}"/>
              </a:ext>
            </a:extLst>
          </p:cNvPr>
          <p:cNvSpPr txBox="1"/>
          <p:nvPr/>
        </p:nvSpPr>
        <p:spPr>
          <a:xfrm>
            <a:off x="407988" y="6033958"/>
            <a:ext cx="10047228" cy="400110"/>
          </a:xfrm>
          <a:prstGeom prst="rect">
            <a:avLst/>
          </a:prstGeom>
          <a:noFill/>
        </p:spPr>
        <p:txBody>
          <a:bodyPr wrap="square" rtlCol="0">
            <a:spAutoFit/>
          </a:bodyPr>
          <a:lstStyle/>
          <a:p>
            <a:r>
              <a:rPr lang="en-US" sz="1000" dirty="0">
                <a:solidFill>
                  <a:schemeClr val="tx2"/>
                </a:solidFill>
                <a:latin typeface="Arial" panose="020B0604020202020204" pitchFamily="34" charset="0"/>
              </a:rPr>
              <a:t>CI, confidence interval; CNBD, corneal nerve branch density; CNFD, corneal nerve fiber density; </a:t>
            </a:r>
            <a:r>
              <a:rPr lang="en-US" sz="1000" dirty="0">
                <a:solidFill>
                  <a:schemeClr val="tx2"/>
                </a:solidFill>
                <a:latin typeface="Arial" panose="020B0604020202020204" pitchFamily="34" charset="0"/>
                <a:ea typeface="MS PGothic" pitchFamily="34" charset="-128"/>
              </a:rPr>
              <a:t>CNFL, difference in corneal nerve fiber length; DPN, diabetic peripheral neuropathy; </a:t>
            </a:r>
            <a:r>
              <a:rPr lang="en-US" sz="1000" dirty="0">
                <a:solidFill>
                  <a:schemeClr val="tx2"/>
                </a:solidFill>
                <a:latin typeface="Arial" panose="020B0604020202020204" pitchFamily="34" charset="0"/>
              </a:rPr>
              <a:t>T2D, type 2 diabetes.</a:t>
            </a:r>
          </a:p>
        </p:txBody>
      </p:sp>
      <p:sp>
        <p:nvSpPr>
          <p:cNvPr id="21" name="Footer Placeholder 20">
            <a:extLst>
              <a:ext uri="{FF2B5EF4-FFF2-40B4-BE49-F238E27FC236}">
                <a16:creationId xmlns:a16="http://schemas.microsoft.com/office/drawing/2014/main" id="{CFD3D5B1-D844-028F-5097-E1C84FA0A543}"/>
              </a:ext>
            </a:extLst>
          </p:cNvPr>
          <p:cNvSpPr>
            <a:spLocks noGrp="1"/>
          </p:cNvSpPr>
          <p:nvPr>
            <p:ph type="ftr" sz="quarter" idx="10"/>
          </p:nvPr>
        </p:nvSpPr>
        <p:spPr>
          <a:xfrm>
            <a:off x="421206" y="6434068"/>
            <a:ext cx="10107095" cy="248411"/>
          </a:xfrm>
        </p:spPr>
        <p:txBody>
          <a:bodyPr/>
          <a:lstStyle/>
          <a:p>
            <a:pPr>
              <a:defRPr/>
            </a:pPr>
            <a:r>
              <a:rPr lang="en-US" altLang="en-US" sz="900" dirty="0"/>
              <a:t>Ponirakis G, et al. </a:t>
            </a:r>
            <a:r>
              <a:rPr lang="en-US" sz="900" i="1" dirty="0"/>
              <a:t>J Diabetes Investig</a:t>
            </a:r>
            <a:r>
              <a:rPr lang="en-US" sz="900" dirty="0"/>
              <a:t>. 2022 Oct;13(10):1703-1710.</a:t>
            </a:r>
            <a:endParaRPr lang="en-US" altLang="en-US" sz="900" dirty="0"/>
          </a:p>
        </p:txBody>
      </p:sp>
      <p:grpSp>
        <p:nvGrpSpPr>
          <p:cNvPr id="11" name="Group 10">
            <a:extLst>
              <a:ext uri="{FF2B5EF4-FFF2-40B4-BE49-F238E27FC236}">
                <a16:creationId xmlns:a16="http://schemas.microsoft.com/office/drawing/2014/main" id="{3C3D9644-16D7-9FDB-8005-C30703959A6A}"/>
              </a:ext>
            </a:extLst>
          </p:cNvPr>
          <p:cNvGrpSpPr/>
          <p:nvPr/>
        </p:nvGrpSpPr>
        <p:grpSpPr>
          <a:xfrm>
            <a:off x="3247753" y="2260230"/>
            <a:ext cx="7209302" cy="3656785"/>
            <a:chOff x="3247753" y="2260230"/>
            <a:chExt cx="7209302" cy="3656785"/>
          </a:xfrm>
        </p:grpSpPr>
        <p:grpSp>
          <p:nvGrpSpPr>
            <p:cNvPr id="63" name="Group 62">
              <a:extLst>
                <a:ext uri="{FF2B5EF4-FFF2-40B4-BE49-F238E27FC236}">
                  <a16:creationId xmlns:a16="http://schemas.microsoft.com/office/drawing/2014/main" id="{77887C3A-BBFB-071B-18F1-91F308D30AA8}"/>
                </a:ext>
              </a:extLst>
            </p:cNvPr>
            <p:cNvGrpSpPr/>
            <p:nvPr/>
          </p:nvGrpSpPr>
          <p:grpSpPr>
            <a:xfrm>
              <a:off x="4370016" y="2260230"/>
              <a:ext cx="4997026" cy="2795118"/>
              <a:chOff x="-1469000" y="4506466"/>
              <a:chExt cx="7440080" cy="2959564"/>
            </a:xfrm>
          </p:grpSpPr>
          <p:grpSp>
            <p:nvGrpSpPr>
              <p:cNvPr id="38" name="Group 37">
                <a:extLst>
                  <a:ext uri="{FF2B5EF4-FFF2-40B4-BE49-F238E27FC236}">
                    <a16:creationId xmlns:a16="http://schemas.microsoft.com/office/drawing/2014/main" id="{2FC492AF-43F0-26C5-3D94-1B7355231D58}"/>
                  </a:ext>
                </a:extLst>
              </p:cNvPr>
              <p:cNvGrpSpPr/>
              <p:nvPr/>
            </p:nvGrpSpPr>
            <p:grpSpPr>
              <a:xfrm>
                <a:off x="2845612" y="6392826"/>
                <a:ext cx="90000" cy="216000"/>
                <a:chOff x="5068962" y="5600013"/>
                <a:chExt cx="90000" cy="216000"/>
              </a:xfrm>
            </p:grpSpPr>
            <p:sp>
              <p:nvSpPr>
                <p:cNvPr id="36" name="Line 30">
                  <a:extLst>
                    <a:ext uri="{FF2B5EF4-FFF2-40B4-BE49-F238E27FC236}">
                      <a16:creationId xmlns:a16="http://schemas.microsoft.com/office/drawing/2014/main" id="{46BF8F39-BD9A-6E2F-2368-3E07E61A32E3}"/>
                    </a:ext>
                  </a:extLst>
                </p:cNvPr>
                <p:cNvSpPr>
                  <a:spLocks noChangeShapeType="1"/>
                </p:cNvSpPr>
                <p:nvPr/>
              </p:nvSpPr>
              <p:spPr bwMode="auto">
                <a:xfrm rot="5400000" flipV="1">
                  <a:off x="5005979" y="5707597"/>
                  <a:ext cx="216000" cy="832"/>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US" dirty="0">
                    <a:solidFill>
                      <a:schemeClr val="tx1">
                        <a:lumMod val="65000"/>
                        <a:lumOff val="35000"/>
                      </a:schemeClr>
                    </a:solidFill>
                    <a:latin typeface="Arial" panose="020B0604020202020204" pitchFamily="34" charset="0"/>
                  </a:endParaRPr>
                </a:p>
              </p:txBody>
            </p:sp>
            <p:sp>
              <p:nvSpPr>
                <p:cNvPr id="37" name="Line 43">
                  <a:extLst>
                    <a:ext uri="{FF2B5EF4-FFF2-40B4-BE49-F238E27FC236}">
                      <a16:creationId xmlns:a16="http://schemas.microsoft.com/office/drawing/2014/main" id="{3410828B-4CF5-6D76-9EEF-C7EC318DA747}"/>
                    </a:ext>
                  </a:extLst>
                </p:cNvPr>
                <p:cNvSpPr>
                  <a:spLocks noChangeShapeType="1"/>
                </p:cNvSpPr>
                <p:nvPr/>
              </p:nvSpPr>
              <p:spPr bwMode="auto">
                <a:xfrm rot="5400000">
                  <a:off x="5113962" y="5555014"/>
                  <a:ext cx="0" cy="9000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US" dirty="0">
                    <a:solidFill>
                      <a:schemeClr val="tx1">
                        <a:lumMod val="65000"/>
                        <a:lumOff val="35000"/>
                      </a:schemeClr>
                    </a:solidFill>
                    <a:latin typeface="Arial" panose="020B0604020202020204" pitchFamily="34" charset="0"/>
                  </a:endParaRPr>
                </a:p>
              </p:txBody>
            </p:sp>
          </p:grpSp>
          <p:grpSp>
            <p:nvGrpSpPr>
              <p:cNvPr id="39" name="Group 38">
                <a:extLst>
                  <a:ext uri="{FF2B5EF4-FFF2-40B4-BE49-F238E27FC236}">
                    <a16:creationId xmlns:a16="http://schemas.microsoft.com/office/drawing/2014/main" id="{C0F137A1-7056-26FE-0B41-AD360B302C91}"/>
                  </a:ext>
                </a:extLst>
              </p:cNvPr>
              <p:cNvGrpSpPr/>
              <p:nvPr/>
            </p:nvGrpSpPr>
            <p:grpSpPr>
              <a:xfrm>
                <a:off x="-406096" y="6008553"/>
                <a:ext cx="90000" cy="174515"/>
                <a:chOff x="4032047" y="5449045"/>
                <a:chExt cx="90000" cy="174515"/>
              </a:xfrm>
            </p:grpSpPr>
            <p:sp>
              <p:nvSpPr>
                <p:cNvPr id="40" name="Line 30">
                  <a:extLst>
                    <a:ext uri="{FF2B5EF4-FFF2-40B4-BE49-F238E27FC236}">
                      <a16:creationId xmlns:a16="http://schemas.microsoft.com/office/drawing/2014/main" id="{68207524-9195-B273-0A88-3E677D41E3DD}"/>
                    </a:ext>
                  </a:extLst>
                </p:cNvPr>
                <p:cNvSpPr>
                  <a:spLocks noChangeShapeType="1"/>
                </p:cNvSpPr>
                <p:nvPr/>
              </p:nvSpPr>
              <p:spPr bwMode="auto">
                <a:xfrm rot="5400000" flipV="1">
                  <a:off x="3993651" y="5532041"/>
                  <a:ext cx="174515" cy="8524"/>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US" dirty="0">
                    <a:solidFill>
                      <a:schemeClr val="tx1">
                        <a:lumMod val="65000"/>
                        <a:lumOff val="35000"/>
                      </a:schemeClr>
                    </a:solidFill>
                    <a:latin typeface="Arial" panose="020B0604020202020204" pitchFamily="34" charset="0"/>
                  </a:endParaRPr>
                </a:p>
              </p:txBody>
            </p:sp>
            <p:sp>
              <p:nvSpPr>
                <p:cNvPr id="41" name="Line 43">
                  <a:extLst>
                    <a:ext uri="{FF2B5EF4-FFF2-40B4-BE49-F238E27FC236}">
                      <a16:creationId xmlns:a16="http://schemas.microsoft.com/office/drawing/2014/main" id="{ABABFE26-B793-EFB9-0D41-E62EC4357F45}"/>
                    </a:ext>
                  </a:extLst>
                </p:cNvPr>
                <p:cNvSpPr>
                  <a:spLocks noChangeShapeType="1"/>
                </p:cNvSpPr>
                <p:nvPr/>
              </p:nvSpPr>
              <p:spPr bwMode="auto">
                <a:xfrm rot="5400000">
                  <a:off x="4077047" y="5404046"/>
                  <a:ext cx="0" cy="9000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US" dirty="0">
                    <a:solidFill>
                      <a:schemeClr val="tx1">
                        <a:lumMod val="65000"/>
                        <a:lumOff val="35000"/>
                      </a:schemeClr>
                    </a:solidFill>
                    <a:latin typeface="Arial" panose="020B0604020202020204" pitchFamily="34" charset="0"/>
                  </a:endParaRPr>
                </a:p>
              </p:txBody>
            </p:sp>
          </p:grpSp>
          <p:grpSp>
            <p:nvGrpSpPr>
              <p:cNvPr id="42" name="Group 41">
                <a:extLst>
                  <a:ext uri="{FF2B5EF4-FFF2-40B4-BE49-F238E27FC236}">
                    <a16:creationId xmlns:a16="http://schemas.microsoft.com/office/drawing/2014/main" id="{1E09A118-B6D5-0A8C-F35B-0DD8C3B4C45C}"/>
                  </a:ext>
                </a:extLst>
              </p:cNvPr>
              <p:cNvGrpSpPr/>
              <p:nvPr/>
            </p:nvGrpSpPr>
            <p:grpSpPr>
              <a:xfrm rot="10800000">
                <a:off x="-1469000" y="6626827"/>
                <a:ext cx="90000" cy="83301"/>
                <a:chOff x="15453962" y="185807"/>
                <a:chExt cx="90000" cy="83301"/>
              </a:xfrm>
            </p:grpSpPr>
            <p:sp>
              <p:nvSpPr>
                <p:cNvPr id="43" name="Line 30">
                  <a:extLst>
                    <a:ext uri="{FF2B5EF4-FFF2-40B4-BE49-F238E27FC236}">
                      <a16:creationId xmlns:a16="http://schemas.microsoft.com/office/drawing/2014/main" id="{31DB4E4B-D07F-24FB-A477-E8F578D46610}"/>
                    </a:ext>
                  </a:extLst>
                </p:cNvPr>
                <p:cNvSpPr>
                  <a:spLocks noChangeShapeType="1"/>
                </p:cNvSpPr>
                <p:nvPr/>
              </p:nvSpPr>
              <p:spPr bwMode="auto">
                <a:xfrm rot="5400000" flipV="1">
                  <a:off x="15470940" y="232692"/>
                  <a:ext cx="72001" cy="832"/>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US" dirty="0">
                    <a:solidFill>
                      <a:schemeClr val="tx1">
                        <a:lumMod val="65000"/>
                        <a:lumOff val="35000"/>
                      </a:schemeClr>
                    </a:solidFill>
                    <a:latin typeface="Arial" panose="020B0604020202020204" pitchFamily="34" charset="0"/>
                  </a:endParaRPr>
                </a:p>
              </p:txBody>
            </p:sp>
            <p:sp>
              <p:nvSpPr>
                <p:cNvPr id="44" name="Line 43">
                  <a:extLst>
                    <a:ext uri="{FF2B5EF4-FFF2-40B4-BE49-F238E27FC236}">
                      <a16:creationId xmlns:a16="http://schemas.microsoft.com/office/drawing/2014/main" id="{349E3478-F51C-6F8A-FF1B-A6D0465E18F9}"/>
                    </a:ext>
                  </a:extLst>
                </p:cNvPr>
                <p:cNvSpPr>
                  <a:spLocks noChangeShapeType="1"/>
                </p:cNvSpPr>
                <p:nvPr/>
              </p:nvSpPr>
              <p:spPr bwMode="auto">
                <a:xfrm rot="5400000">
                  <a:off x="15498962" y="140807"/>
                  <a:ext cx="0" cy="9000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US" dirty="0">
                    <a:solidFill>
                      <a:schemeClr val="tx1">
                        <a:lumMod val="65000"/>
                        <a:lumOff val="35000"/>
                      </a:schemeClr>
                    </a:solidFill>
                    <a:latin typeface="Arial" panose="020B0604020202020204" pitchFamily="34" charset="0"/>
                  </a:endParaRPr>
                </a:p>
              </p:txBody>
            </p:sp>
          </p:grpSp>
          <p:grpSp>
            <p:nvGrpSpPr>
              <p:cNvPr id="45" name="Group 44">
                <a:extLst>
                  <a:ext uri="{FF2B5EF4-FFF2-40B4-BE49-F238E27FC236}">
                    <a16:creationId xmlns:a16="http://schemas.microsoft.com/office/drawing/2014/main" id="{C151891B-2C97-F9DF-F97F-7EEE636082AE}"/>
                  </a:ext>
                </a:extLst>
              </p:cNvPr>
              <p:cNvGrpSpPr/>
              <p:nvPr/>
            </p:nvGrpSpPr>
            <p:grpSpPr>
              <a:xfrm rot="10800000">
                <a:off x="1774443" y="6677590"/>
                <a:ext cx="90000" cy="108001"/>
                <a:chOff x="12580723" y="264683"/>
                <a:chExt cx="90000" cy="108001"/>
              </a:xfrm>
            </p:grpSpPr>
            <p:sp>
              <p:nvSpPr>
                <p:cNvPr id="46" name="Line 30">
                  <a:extLst>
                    <a:ext uri="{FF2B5EF4-FFF2-40B4-BE49-F238E27FC236}">
                      <a16:creationId xmlns:a16="http://schemas.microsoft.com/office/drawing/2014/main" id="{74AB0AC7-6C31-9FE9-0B5D-F94B2A87B58E}"/>
                    </a:ext>
                  </a:extLst>
                </p:cNvPr>
                <p:cNvSpPr>
                  <a:spLocks noChangeShapeType="1"/>
                </p:cNvSpPr>
                <p:nvPr/>
              </p:nvSpPr>
              <p:spPr bwMode="auto">
                <a:xfrm rot="5400000" flipV="1">
                  <a:off x="12571710" y="318268"/>
                  <a:ext cx="108000" cy="832"/>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US" dirty="0">
                    <a:solidFill>
                      <a:schemeClr val="tx1">
                        <a:lumMod val="65000"/>
                        <a:lumOff val="35000"/>
                      </a:schemeClr>
                    </a:solidFill>
                    <a:latin typeface="Arial" panose="020B0604020202020204" pitchFamily="34" charset="0"/>
                  </a:endParaRPr>
                </a:p>
              </p:txBody>
            </p:sp>
            <p:sp>
              <p:nvSpPr>
                <p:cNvPr id="47" name="Line 43">
                  <a:extLst>
                    <a:ext uri="{FF2B5EF4-FFF2-40B4-BE49-F238E27FC236}">
                      <a16:creationId xmlns:a16="http://schemas.microsoft.com/office/drawing/2014/main" id="{D5FD0CDB-ADF1-0B7A-FDD3-84285E76D83A}"/>
                    </a:ext>
                  </a:extLst>
                </p:cNvPr>
                <p:cNvSpPr>
                  <a:spLocks noChangeShapeType="1"/>
                </p:cNvSpPr>
                <p:nvPr/>
              </p:nvSpPr>
              <p:spPr bwMode="auto">
                <a:xfrm rot="5400000">
                  <a:off x="12625723" y="219683"/>
                  <a:ext cx="0" cy="9000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US" dirty="0">
                    <a:solidFill>
                      <a:schemeClr val="tx1">
                        <a:lumMod val="65000"/>
                        <a:lumOff val="35000"/>
                      </a:schemeClr>
                    </a:solidFill>
                    <a:latin typeface="Arial" panose="020B0604020202020204" pitchFamily="34" charset="0"/>
                  </a:endParaRPr>
                </a:p>
              </p:txBody>
            </p:sp>
          </p:grpSp>
          <p:grpSp>
            <p:nvGrpSpPr>
              <p:cNvPr id="48" name="Group 47">
                <a:extLst>
                  <a:ext uri="{FF2B5EF4-FFF2-40B4-BE49-F238E27FC236}">
                    <a16:creationId xmlns:a16="http://schemas.microsoft.com/office/drawing/2014/main" id="{75102BF3-3D4E-77DB-1027-71AD9651F2FD}"/>
                  </a:ext>
                </a:extLst>
              </p:cNvPr>
              <p:cNvGrpSpPr/>
              <p:nvPr/>
            </p:nvGrpSpPr>
            <p:grpSpPr>
              <a:xfrm rot="10800000">
                <a:off x="-963038" y="6651565"/>
                <a:ext cx="90000" cy="144002"/>
                <a:chOff x="16047558" y="208368"/>
                <a:chExt cx="90000" cy="144002"/>
              </a:xfrm>
            </p:grpSpPr>
            <p:sp>
              <p:nvSpPr>
                <p:cNvPr id="49" name="Line 30">
                  <a:extLst>
                    <a:ext uri="{FF2B5EF4-FFF2-40B4-BE49-F238E27FC236}">
                      <a16:creationId xmlns:a16="http://schemas.microsoft.com/office/drawing/2014/main" id="{6AF44A9B-883B-96F8-B4BB-C458F78EB589}"/>
                    </a:ext>
                  </a:extLst>
                </p:cNvPr>
                <p:cNvSpPr>
                  <a:spLocks noChangeShapeType="1"/>
                </p:cNvSpPr>
                <p:nvPr/>
              </p:nvSpPr>
              <p:spPr bwMode="auto">
                <a:xfrm rot="5400000" flipV="1">
                  <a:off x="16020632" y="279954"/>
                  <a:ext cx="144000" cy="832"/>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US" dirty="0">
                    <a:solidFill>
                      <a:schemeClr val="tx1">
                        <a:lumMod val="65000"/>
                        <a:lumOff val="35000"/>
                      </a:schemeClr>
                    </a:solidFill>
                    <a:latin typeface="Arial" panose="020B0604020202020204" pitchFamily="34" charset="0"/>
                  </a:endParaRPr>
                </a:p>
              </p:txBody>
            </p:sp>
            <p:sp>
              <p:nvSpPr>
                <p:cNvPr id="50" name="Line 43">
                  <a:extLst>
                    <a:ext uri="{FF2B5EF4-FFF2-40B4-BE49-F238E27FC236}">
                      <a16:creationId xmlns:a16="http://schemas.microsoft.com/office/drawing/2014/main" id="{E759E63A-5D3C-2BD6-7EF4-E06CD1934EEC}"/>
                    </a:ext>
                  </a:extLst>
                </p:cNvPr>
                <p:cNvSpPr>
                  <a:spLocks noChangeShapeType="1"/>
                </p:cNvSpPr>
                <p:nvPr/>
              </p:nvSpPr>
              <p:spPr bwMode="auto">
                <a:xfrm rot="5400000">
                  <a:off x="16092558" y="163368"/>
                  <a:ext cx="0" cy="9000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US" dirty="0">
                    <a:solidFill>
                      <a:schemeClr val="tx1">
                        <a:lumMod val="65000"/>
                        <a:lumOff val="35000"/>
                      </a:schemeClr>
                    </a:solidFill>
                    <a:latin typeface="Arial" panose="020B0604020202020204" pitchFamily="34" charset="0"/>
                  </a:endParaRPr>
                </a:p>
              </p:txBody>
            </p:sp>
          </p:grpSp>
          <p:grpSp>
            <p:nvGrpSpPr>
              <p:cNvPr id="51" name="Group 50">
                <a:extLst>
                  <a:ext uri="{FF2B5EF4-FFF2-40B4-BE49-F238E27FC236}">
                    <a16:creationId xmlns:a16="http://schemas.microsoft.com/office/drawing/2014/main" id="{46877F1D-C40E-8F37-91BD-85F2F3771522}"/>
                  </a:ext>
                </a:extLst>
              </p:cNvPr>
              <p:cNvGrpSpPr/>
              <p:nvPr/>
            </p:nvGrpSpPr>
            <p:grpSpPr>
              <a:xfrm rot="10800000">
                <a:off x="697744" y="7111860"/>
                <a:ext cx="90000" cy="354170"/>
                <a:chOff x="15121574" y="-382661"/>
                <a:chExt cx="90000" cy="354170"/>
              </a:xfrm>
            </p:grpSpPr>
            <p:sp>
              <p:nvSpPr>
                <p:cNvPr id="52" name="Line 30">
                  <a:extLst>
                    <a:ext uri="{FF2B5EF4-FFF2-40B4-BE49-F238E27FC236}">
                      <a16:creationId xmlns:a16="http://schemas.microsoft.com/office/drawing/2014/main" id="{65F0188B-9DE5-4194-32D1-35D7F6C81CC3}"/>
                    </a:ext>
                  </a:extLst>
                </p:cNvPr>
                <p:cNvSpPr>
                  <a:spLocks noChangeShapeType="1"/>
                </p:cNvSpPr>
                <p:nvPr/>
              </p:nvSpPr>
              <p:spPr bwMode="auto">
                <a:xfrm rot="5400000" flipV="1">
                  <a:off x="14990938" y="-207523"/>
                  <a:ext cx="354170" cy="3893"/>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US" dirty="0">
                    <a:solidFill>
                      <a:schemeClr val="tx1">
                        <a:lumMod val="65000"/>
                        <a:lumOff val="35000"/>
                      </a:schemeClr>
                    </a:solidFill>
                    <a:latin typeface="Arial" panose="020B0604020202020204" pitchFamily="34" charset="0"/>
                  </a:endParaRPr>
                </a:p>
              </p:txBody>
            </p:sp>
            <p:sp>
              <p:nvSpPr>
                <p:cNvPr id="53" name="Line 43">
                  <a:extLst>
                    <a:ext uri="{FF2B5EF4-FFF2-40B4-BE49-F238E27FC236}">
                      <a16:creationId xmlns:a16="http://schemas.microsoft.com/office/drawing/2014/main" id="{48C38F8F-095B-CBA1-9F5F-E69255EAF7B6}"/>
                    </a:ext>
                  </a:extLst>
                </p:cNvPr>
                <p:cNvSpPr>
                  <a:spLocks noChangeShapeType="1"/>
                </p:cNvSpPr>
                <p:nvPr/>
              </p:nvSpPr>
              <p:spPr bwMode="auto">
                <a:xfrm rot="5400000">
                  <a:off x="15166574" y="-427658"/>
                  <a:ext cx="0" cy="9000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US" dirty="0">
                    <a:solidFill>
                      <a:schemeClr val="tx1">
                        <a:lumMod val="65000"/>
                        <a:lumOff val="35000"/>
                      </a:schemeClr>
                    </a:solidFill>
                    <a:latin typeface="Arial" panose="020B0604020202020204" pitchFamily="34" charset="0"/>
                  </a:endParaRPr>
                </a:p>
              </p:txBody>
            </p:sp>
          </p:grpSp>
          <p:grpSp>
            <p:nvGrpSpPr>
              <p:cNvPr id="54" name="Group 53">
                <a:extLst>
                  <a:ext uri="{FF2B5EF4-FFF2-40B4-BE49-F238E27FC236}">
                    <a16:creationId xmlns:a16="http://schemas.microsoft.com/office/drawing/2014/main" id="{625B819D-080B-BCAD-619E-2E653F0401CF}"/>
                  </a:ext>
                </a:extLst>
              </p:cNvPr>
              <p:cNvGrpSpPr/>
              <p:nvPr/>
            </p:nvGrpSpPr>
            <p:grpSpPr>
              <a:xfrm rot="10800000">
                <a:off x="168019" y="6582767"/>
                <a:ext cx="90000" cy="180007"/>
                <a:chOff x="16031857" y="232675"/>
                <a:chExt cx="90000" cy="180007"/>
              </a:xfrm>
            </p:grpSpPr>
            <p:sp>
              <p:nvSpPr>
                <p:cNvPr id="55" name="Line 30">
                  <a:extLst>
                    <a:ext uri="{FF2B5EF4-FFF2-40B4-BE49-F238E27FC236}">
                      <a16:creationId xmlns:a16="http://schemas.microsoft.com/office/drawing/2014/main" id="{A797B729-FB55-3A6D-0C08-561C35E5BD30}"/>
                    </a:ext>
                  </a:extLst>
                </p:cNvPr>
                <p:cNvSpPr>
                  <a:spLocks noChangeShapeType="1"/>
                </p:cNvSpPr>
                <p:nvPr/>
              </p:nvSpPr>
              <p:spPr bwMode="auto">
                <a:xfrm rot="5400000" flipV="1">
                  <a:off x="15986833" y="322264"/>
                  <a:ext cx="180000" cy="835"/>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US" dirty="0">
                    <a:solidFill>
                      <a:schemeClr val="tx1">
                        <a:lumMod val="65000"/>
                        <a:lumOff val="35000"/>
                      </a:schemeClr>
                    </a:solidFill>
                    <a:latin typeface="Arial" panose="020B0604020202020204" pitchFamily="34" charset="0"/>
                  </a:endParaRPr>
                </a:p>
              </p:txBody>
            </p:sp>
            <p:sp>
              <p:nvSpPr>
                <p:cNvPr id="56" name="Line 43">
                  <a:extLst>
                    <a:ext uri="{FF2B5EF4-FFF2-40B4-BE49-F238E27FC236}">
                      <a16:creationId xmlns:a16="http://schemas.microsoft.com/office/drawing/2014/main" id="{5A9A004E-6B15-C4B1-EAAF-1D746A096A20}"/>
                    </a:ext>
                  </a:extLst>
                </p:cNvPr>
                <p:cNvSpPr>
                  <a:spLocks noChangeShapeType="1"/>
                </p:cNvSpPr>
                <p:nvPr/>
              </p:nvSpPr>
              <p:spPr bwMode="auto">
                <a:xfrm rot="5400000">
                  <a:off x="16076857" y="187675"/>
                  <a:ext cx="0" cy="9000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US" dirty="0">
                    <a:solidFill>
                      <a:schemeClr val="tx1">
                        <a:lumMod val="65000"/>
                        <a:lumOff val="35000"/>
                      </a:schemeClr>
                    </a:solidFill>
                    <a:latin typeface="Arial" panose="020B0604020202020204" pitchFamily="34" charset="0"/>
                  </a:endParaRPr>
                </a:p>
              </p:txBody>
            </p:sp>
          </p:grpSp>
          <p:grpSp>
            <p:nvGrpSpPr>
              <p:cNvPr id="57" name="Group 56">
                <a:extLst>
                  <a:ext uri="{FF2B5EF4-FFF2-40B4-BE49-F238E27FC236}">
                    <a16:creationId xmlns:a16="http://schemas.microsoft.com/office/drawing/2014/main" id="{27930C76-942A-68FB-1996-0689D27D5FFB}"/>
                  </a:ext>
                </a:extLst>
              </p:cNvPr>
              <p:cNvGrpSpPr/>
              <p:nvPr/>
            </p:nvGrpSpPr>
            <p:grpSpPr>
              <a:xfrm rot="10800000">
                <a:off x="1197518" y="6925671"/>
                <a:ext cx="90000" cy="292223"/>
                <a:chOff x="15374868" y="-106404"/>
                <a:chExt cx="90000" cy="292223"/>
              </a:xfrm>
            </p:grpSpPr>
            <p:sp>
              <p:nvSpPr>
                <p:cNvPr id="58" name="Line 30">
                  <a:extLst>
                    <a:ext uri="{FF2B5EF4-FFF2-40B4-BE49-F238E27FC236}">
                      <a16:creationId xmlns:a16="http://schemas.microsoft.com/office/drawing/2014/main" id="{C6073DD7-D311-3668-5B82-5B812494039E}"/>
                    </a:ext>
                  </a:extLst>
                </p:cNvPr>
                <p:cNvSpPr>
                  <a:spLocks noChangeShapeType="1"/>
                </p:cNvSpPr>
                <p:nvPr/>
              </p:nvSpPr>
              <p:spPr bwMode="auto">
                <a:xfrm rot="5400000">
                  <a:off x="15271829" y="38215"/>
                  <a:ext cx="292223" cy="2985"/>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US" dirty="0">
                    <a:solidFill>
                      <a:schemeClr val="tx1">
                        <a:lumMod val="65000"/>
                        <a:lumOff val="35000"/>
                      </a:schemeClr>
                    </a:solidFill>
                    <a:latin typeface="Arial" panose="020B0604020202020204" pitchFamily="34" charset="0"/>
                  </a:endParaRPr>
                </a:p>
              </p:txBody>
            </p:sp>
            <p:sp>
              <p:nvSpPr>
                <p:cNvPr id="59" name="Line 43">
                  <a:extLst>
                    <a:ext uri="{FF2B5EF4-FFF2-40B4-BE49-F238E27FC236}">
                      <a16:creationId xmlns:a16="http://schemas.microsoft.com/office/drawing/2014/main" id="{2FD16BB9-4D37-742B-4C73-D973592DFABE}"/>
                    </a:ext>
                  </a:extLst>
                </p:cNvPr>
                <p:cNvSpPr>
                  <a:spLocks noChangeShapeType="1"/>
                </p:cNvSpPr>
                <p:nvPr/>
              </p:nvSpPr>
              <p:spPr bwMode="auto">
                <a:xfrm rot="5400000">
                  <a:off x="15419868" y="-151402"/>
                  <a:ext cx="0" cy="9000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US" dirty="0">
                    <a:solidFill>
                      <a:schemeClr val="tx1">
                        <a:lumMod val="65000"/>
                        <a:lumOff val="35000"/>
                      </a:schemeClr>
                    </a:solidFill>
                    <a:latin typeface="Arial" panose="020B0604020202020204" pitchFamily="34" charset="0"/>
                  </a:endParaRPr>
                </a:p>
              </p:txBody>
            </p:sp>
          </p:grpSp>
          <p:grpSp>
            <p:nvGrpSpPr>
              <p:cNvPr id="60" name="Group 59">
                <a:extLst>
                  <a:ext uri="{FF2B5EF4-FFF2-40B4-BE49-F238E27FC236}">
                    <a16:creationId xmlns:a16="http://schemas.microsoft.com/office/drawing/2014/main" id="{09502D4C-79D1-1050-528C-630AAB0584F4}"/>
                  </a:ext>
                </a:extLst>
              </p:cNvPr>
              <p:cNvGrpSpPr/>
              <p:nvPr/>
            </p:nvGrpSpPr>
            <p:grpSpPr>
              <a:xfrm rot="10800000">
                <a:off x="5881080" y="4506466"/>
                <a:ext cx="90000" cy="288000"/>
                <a:chOff x="9580768" y="2809016"/>
                <a:chExt cx="90000" cy="288000"/>
              </a:xfrm>
            </p:grpSpPr>
            <p:sp>
              <p:nvSpPr>
                <p:cNvPr id="61" name="Line 30">
                  <a:extLst>
                    <a:ext uri="{FF2B5EF4-FFF2-40B4-BE49-F238E27FC236}">
                      <a16:creationId xmlns:a16="http://schemas.microsoft.com/office/drawing/2014/main" id="{1E8CFF9C-4908-69A7-A28C-70B633F40A1E}"/>
                    </a:ext>
                  </a:extLst>
                </p:cNvPr>
                <p:cNvSpPr>
                  <a:spLocks noChangeShapeType="1"/>
                </p:cNvSpPr>
                <p:nvPr/>
              </p:nvSpPr>
              <p:spPr bwMode="auto">
                <a:xfrm rot="5400000" flipV="1">
                  <a:off x="9481769" y="2952598"/>
                  <a:ext cx="288000" cy="835"/>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US" dirty="0">
                    <a:solidFill>
                      <a:schemeClr val="tx1">
                        <a:lumMod val="65000"/>
                        <a:lumOff val="35000"/>
                      </a:schemeClr>
                    </a:solidFill>
                    <a:latin typeface="Arial" panose="020B0604020202020204" pitchFamily="34" charset="0"/>
                  </a:endParaRPr>
                </a:p>
              </p:txBody>
            </p:sp>
            <p:sp>
              <p:nvSpPr>
                <p:cNvPr id="62" name="Line 43">
                  <a:extLst>
                    <a:ext uri="{FF2B5EF4-FFF2-40B4-BE49-F238E27FC236}">
                      <a16:creationId xmlns:a16="http://schemas.microsoft.com/office/drawing/2014/main" id="{D7B5F9B5-35FF-2A06-56CF-49DA0004A81B}"/>
                    </a:ext>
                  </a:extLst>
                </p:cNvPr>
                <p:cNvSpPr>
                  <a:spLocks noChangeShapeType="1"/>
                </p:cNvSpPr>
                <p:nvPr/>
              </p:nvSpPr>
              <p:spPr bwMode="auto">
                <a:xfrm rot="5400000">
                  <a:off x="9625768" y="2764016"/>
                  <a:ext cx="0" cy="9000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US" dirty="0">
                    <a:solidFill>
                      <a:schemeClr val="tx1">
                        <a:lumMod val="65000"/>
                        <a:lumOff val="35000"/>
                      </a:schemeClr>
                    </a:solidFill>
                    <a:latin typeface="Arial" panose="020B0604020202020204" pitchFamily="34" charset="0"/>
                  </a:endParaRPr>
                </a:p>
              </p:txBody>
            </p:sp>
          </p:grpSp>
        </p:grpSp>
        <p:graphicFrame>
          <p:nvGraphicFramePr>
            <p:cNvPr id="22" name="Object 22">
              <a:extLst>
                <a:ext uri="{FF2B5EF4-FFF2-40B4-BE49-F238E27FC236}">
                  <a16:creationId xmlns:a16="http://schemas.microsoft.com/office/drawing/2014/main" id="{C4C310CD-663B-0FB7-D60D-0688BD84A2C3}"/>
                </a:ext>
              </a:extLst>
            </p:cNvPr>
            <p:cNvGraphicFramePr>
              <a:graphicFrameLocks noChangeAspect="1"/>
            </p:cNvGraphicFramePr>
            <p:nvPr>
              <p:extLst>
                <p:ext uri="{D42A27DB-BD31-4B8C-83A1-F6EECF244321}">
                  <p14:modId xmlns:p14="http://schemas.microsoft.com/office/powerpoint/2010/main" val="3684232604"/>
                </p:ext>
              </p:extLst>
            </p:nvPr>
          </p:nvGraphicFramePr>
          <p:xfrm>
            <a:off x="3247753" y="2793395"/>
            <a:ext cx="7209302" cy="3123620"/>
          </p:xfrm>
          <a:graphic>
            <a:graphicData uri="http://schemas.openxmlformats.org/drawingml/2006/chart">
              <c:chart xmlns:c="http://schemas.openxmlformats.org/drawingml/2006/chart" xmlns:r="http://schemas.openxmlformats.org/officeDocument/2006/relationships" r:id="rId7"/>
            </a:graphicData>
          </a:graphic>
        </p:graphicFrame>
        <p:sp>
          <p:nvSpPr>
            <p:cNvPr id="30" name="TextBox 29">
              <a:extLst>
                <a:ext uri="{FF2B5EF4-FFF2-40B4-BE49-F238E27FC236}">
                  <a16:creationId xmlns:a16="http://schemas.microsoft.com/office/drawing/2014/main" id="{91E2F743-5715-5FA9-F1F9-8E1A3E1409C5}"/>
                </a:ext>
              </a:extLst>
            </p:cNvPr>
            <p:cNvSpPr txBox="1"/>
            <p:nvPr/>
          </p:nvSpPr>
          <p:spPr>
            <a:xfrm rot="16200000">
              <a:off x="5375367" y="3921690"/>
              <a:ext cx="923744" cy="200055"/>
            </a:xfrm>
            <a:prstGeom prst="rect">
              <a:avLst/>
            </a:prstGeom>
            <a:noFill/>
          </p:spPr>
          <p:txBody>
            <a:bodyPr wrap="square">
              <a:spAutoFit/>
            </a:bodyPr>
            <a:lstStyle/>
            <a:p>
              <a:pPr algn="ctr"/>
              <a:r>
                <a:rPr lang="en-US" sz="700" i="1" dirty="0">
                  <a:solidFill>
                    <a:srgbClr val="202124"/>
                  </a:solidFill>
                  <a:latin typeface="Arial" panose="020B0604020202020204" pitchFamily="34" charset="0"/>
                </a:rPr>
                <a:t>P</a:t>
              </a:r>
              <a:r>
                <a:rPr lang="en-US" sz="700" dirty="0">
                  <a:solidFill>
                    <a:srgbClr val="202124"/>
                  </a:solidFill>
                  <a:effectLst/>
                  <a:latin typeface="Arial" panose="020B0604020202020204" pitchFamily="34" charset="0"/>
                </a:rPr>
                <a:t>≤0.0001</a:t>
              </a:r>
              <a:endParaRPr lang="en-US" sz="700" dirty="0">
                <a:latin typeface="Arial" panose="020B0604020202020204" pitchFamily="34" charset="0"/>
              </a:endParaRPr>
            </a:p>
          </p:txBody>
        </p:sp>
        <p:sp>
          <p:nvSpPr>
            <p:cNvPr id="31" name="TextBox 30">
              <a:extLst>
                <a:ext uri="{FF2B5EF4-FFF2-40B4-BE49-F238E27FC236}">
                  <a16:creationId xmlns:a16="http://schemas.microsoft.com/office/drawing/2014/main" id="{D8EDDF34-B602-D110-ECDB-E4168165771A}"/>
                </a:ext>
              </a:extLst>
            </p:cNvPr>
            <p:cNvSpPr txBox="1"/>
            <p:nvPr/>
          </p:nvSpPr>
          <p:spPr>
            <a:xfrm rot="16200000">
              <a:off x="6462059" y="3828937"/>
              <a:ext cx="923744" cy="215444"/>
            </a:xfrm>
            <a:prstGeom prst="rect">
              <a:avLst/>
            </a:prstGeom>
            <a:noFill/>
          </p:spPr>
          <p:txBody>
            <a:bodyPr wrap="square">
              <a:spAutoFit/>
            </a:bodyPr>
            <a:lstStyle/>
            <a:p>
              <a:pPr algn="ctr"/>
              <a:r>
                <a:rPr lang="en-US" sz="800" i="1" dirty="0">
                  <a:solidFill>
                    <a:srgbClr val="202124"/>
                  </a:solidFill>
                  <a:latin typeface="Arial" panose="020B0604020202020204" pitchFamily="34" charset="0"/>
                </a:rPr>
                <a:t>P</a:t>
              </a:r>
              <a:r>
                <a:rPr lang="en-US" sz="800" dirty="0">
                  <a:solidFill>
                    <a:srgbClr val="202124"/>
                  </a:solidFill>
                  <a:effectLst/>
                  <a:latin typeface="Arial" panose="020B0604020202020204" pitchFamily="34" charset="0"/>
                </a:rPr>
                <a:t>≤0.001</a:t>
              </a:r>
              <a:endParaRPr lang="en-US" sz="800" dirty="0">
                <a:latin typeface="Arial" panose="020B0604020202020204" pitchFamily="34" charset="0"/>
              </a:endParaRPr>
            </a:p>
          </p:txBody>
        </p:sp>
        <p:sp>
          <p:nvSpPr>
            <p:cNvPr id="32" name="TextBox 31">
              <a:extLst>
                <a:ext uri="{FF2B5EF4-FFF2-40B4-BE49-F238E27FC236}">
                  <a16:creationId xmlns:a16="http://schemas.microsoft.com/office/drawing/2014/main" id="{8DA8C7A5-FF7A-EFB4-561C-C9758924E03D}"/>
                </a:ext>
              </a:extLst>
            </p:cNvPr>
            <p:cNvSpPr txBox="1"/>
            <p:nvPr/>
          </p:nvSpPr>
          <p:spPr>
            <a:xfrm rot="16200000">
              <a:off x="4381578" y="3947064"/>
              <a:ext cx="761757" cy="200055"/>
            </a:xfrm>
            <a:prstGeom prst="rect">
              <a:avLst/>
            </a:prstGeom>
            <a:noFill/>
          </p:spPr>
          <p:txBody>
            <a:bodyPr wrap="square">
              <a:spAutoFit/>
            </a:bodyPr>
            <a:lstStyle/>
            <a:p>
              <a:pPr algn="ctr"/>
              <a:r>
                <a:rPr lang="en-US" sz="700" i="1" dirty="0">
                  <a:solidFill>
                    <a:srgbClr val="202124"/>
                  </a:solidFill>
                  <a:latin typeface="Arial" panose="020B0604020202020204" pitchFamily="34" charset="0"/>
                </a:rPr>
                <a:t>P&lt;</a:t>
              </a:r>
              <a:r>
                <a:rPr lang="en-US" sz="700" dirty="0">
                  <a:solidFill>
                    <a:srgbClr val="202124"/>
                  </a:solidFill>
                  <a:effectLst/>
                  <a:latin typeface="Arial" panose="020B0604020202020204" pitchFamily="34" charset="0"/>
                </a:rPr>
                <a:t>0.05</a:t>
              </a:r>
              <a:endParaRPr lang="en-US" sz="700" dirty="0">
                <a:latin typeface="Arial" panose="020B0604020202020204" pitchFamily="34" charset="0"/>
              </a:endParaRPr>
            </a:p>
          </p:txBody>
        </p:sp>
        <p:sp>
          <p:nvSpPr>
            <p:cNvPr id="5120" name="TextBox 5119">
              <a:extLst>
                <a:ext uri="{FF2B5EF4-FFF2-40B4-BE49-F238E27FC236}">
                  <a16:creationId xmlns:a16="http://schemas.microsoft.com/office/drawing/2014/main" id="{3036275A-D85C-38DC-3410-0A7BDDA72914}"/>
                </a:ext>
              </a:extLst>
            </p:cNvPr>
            <p:cNvSpPr txBox="1"/>
            <p:nvPr/>
          </p:nvSpPr>
          <p:spPr>
            <a:xfrm rot="16200000">
              <a:off x="4122982" y="4724528"/>
              <a:ext cx="923744" cy="215444"/>
            </a:xfrm>
            <a:prstGeom prst="rect">
              <a:avLst/>
            </a:prstGeom>
            <a:noFill/>
          </p:spPr>
          <p:txBody>
            <a:bodyPr wrap="square">
              <a:spAutoFit/>
            </a:bodyPr>
            <a:lstStyle/>
            <a:p>
              <a:pPr algn="ctr"/>
              <a:r>
                <a:rPr lang="en-US" sz="800" i="1" dirty="0">
                  <a:solidFill>
                    <a:srgbClr val="202124"/>
                  </a:solidFill>
                  <a:latin typeface="Arial" panose="020B0604020202020204" pitchFamily="34" charset="0"/>
                </a:rPr>
                <a:t>P</a:t>
              </a:r>
              <a:r>
                <a:rPr lang="en-US" sz="800" dirty="0">
                  <a:solidFill>
                    <a:srgbClr val="202124"/>
                  </a:solidFill>
                  <a:effectLst/>
                  <a:latin typeface="Arial" panose="020B0604020202020204" pitchFamily="34" charset="0"/>
                </a:rPr>
                <a:t>≤0.01</a:t>
              </a:r>
              <a:endParaRPr lang="en-US" sz="800" dirty="0">
                <a:latin typeface="Arial" panose="020B0604020202020204" pitchFamily="34" charset="0"/>
              </a:endParaRPr>
            </a:p>
          </p:txBody>
        </p:sp>
        <p:sp>
          <p:nvSpPr>
            <p:cNvPr id="5121" name="TextBox 5120">
              <a:extLst>
                <a:ext uri="{FF2B5EF4-FFF2-40B4-BE49-F238E27FC236}">
                  <a16:creationId xmlns:a16="http://schemas.microsoft.com/office/drawing/2014/main" id="{B9A8185B-E69D-C391-6305-7856EAF47113}"/>
                </a:ext>
              </a:extLst>
            </p:cNvPr>
            <p:cNvSpPr txBox="1"/>
            <p:nvPr/>
          </p:nvSpPr>
          <p:spPr>
            <a:xfrm rot="16200000">
              <a:off x="4635368" y="4690408"/>
              <a:ext cx="923744" cy="215444"/>
            </a:xfrm>
            <a:prstGeom prst="rect">
              <a:avLst/>
            </a:prstGeom>
            <a:noFill/>
          </p:spPr>
          <p:txBody>
            <a:bodyPr wrap="square">
              <a:spAutoFit/>
            </a:bodyPr>
            <a:lstStyle/>
            <a:p>
              <a:pPr algn="ctr"/>
              <a:r>
                <a:rPr lang="en-US" sz="800" i="1" dirty="0">
                  <a:solidFill>
                    <a:srgbClr val="202124"/>
                  </a:solidFill>
                  <a:latin typeface="Arial" panose="020B0604020202020204" pitchFamily="34" charset="0"/>
                </a:rPr>
                <a:t>P</a:t>
              </a:r>
              <a:r>
                <a:rPr lang="en-US" sz="800" dirty="0">
                  <a:solidFill>
                    <a:srgbClr val="202124"/>
                  </a:solidFill>
                  <a:effectLst/>
                  <a:latin typeface="Arial" panose="020B0604020202020204" pitchFamily="34" charset="0"/>
                </a:rPr>
                <a:t>≤0.01</a:t>
              </a:r>
              <a:endParaRPr lang="en-US" sz="800" dirty="0">
                <a:latin typeface="Arial" panose="020B0604020202020204" pitchFamily="34" charset="0"/>
              </a:endParaRPr>
            </a:p>
          </p:txBody>
        </p:sp>
      </p:grpSp>
      <p:sp>
        <p:nvSpPr>
          <p:cNvPr id="4" name="TextBox 4">
            <a:extLst>
              <a:ext uri="{FF2B5EF4-FFF2-40B4-BE49-F238E27FC236}">
                <a16:creationId xmlns:a16="http://schemas.microsoft.com/office/drawing/2014/main" id="{9C126283-DA53-0CA1-4A8A-119C9F5E153D}"/>
              </a:ext>
            </a:extLst>
          </p:cNvPr>
          <p:cNvSpPr txBox="1"/>
          <p:nvPr/>
        </p:nvSpPr>
        <p:spPr>
          <a:xfrm>
            <a:off x="8992423" y="1471414"/>
            <a:ext cx="1311578" cy="276999"/>
          </a:xfrm>
          <a:prstGeom prst="rect">
            <a:avLst/>
          </a:prstGeom>
          <a:noFill/>
        </p:spPr>
        <p:txBody>
          <a:bodyPr wrap="none" rtlCol="0">
            <a:spAutoFit/>
          </a:bodyPr>
          <a:lstStyle/>
          <a:p>
            <a:r>
              <a:rPr lang="en-US" sz="1200" dirty="0"/>
              <a:t>Physical activity </a:t>
            </a:r>
          </a:p>
        </p:txBody>
      </p:sp>
      <p:cxnSp>
        <p:nvCxnSpPr>
          <p:cNvPr id="8" name="Straight Connector 7">
            <a:extLst>
              <a:ext uri="{FF2B5EF4-FFF2-40B4-BE49-F238E27FC236}">
                <a16:creationId xmlns:a16="http://schemas.microsoft.com/office/drawing/2014/main" id="{AD4D2B8C-63FE-2DAD-A95F-6D74B497C41A}"/>
              </a:ext>
            </a:extLst>
          </p:cNvPr>
          <p:cNvCxnSpPr/>
          <p:nvPr/>
        </p:nvCxnSpPr>
        <p:spPr>
          <a:xfrm>
            <a:off x="5295331" y="2886501"/>
            <a:ext cx="0" cy="26665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C790235-C3DB-6CD9-7EFE-8B1B5AF99B48}"/>
              </a:ext>
            </a:extLst>
          </p:cNvPr>
          <p:cNvCxnSpPr/>
          <p:nvPr/>
        </p:nvCxnSpPr>
        <p:spPr>
          <a:xfrm>
            <a:off x="6396249" y="2888773"/>
            <a:ext cx="0" cy="2666574"/>
          </a:xfrm>
          <a:prstGeom prst="line">
            <a:avLst/>
          </a:prstGeom>
        </p:spPr>
        <p:style>
          <a:lnRef idx="1">
            <a:schemeClr val="accent1"/>
          </a:lnRef>
          <a:fillRef idx="0">
            <a:schemeClr val="accent1"/>
          </a:fillRef>
          <a:effectRef idx="0">
            <a:schemeClr val="accent1"/>
          </a:effectRef>
          <a:fontRef idx="minor">
            <a:schemeClr val="tx1"/>
          </a:fontRef>
        </p:style>
      </p:cxnSp>
      <p:sp>
        <p:nvSpPr>
          <p:cNvPr id="14" name="Line 30">
            <a:extLst>
              <a:ext uri="{FF2B5EF4-FFF2-40B4-BE49-F238E27FC236}">
                <a16:creationId xmlns:a16="http://schemas.microsoft.com/office/drawing/2014/main" id="{CE12B42E-0E25-7C02-EA1A-DA3B4B820788}"/>
              </a:ext>
            </a:extLst>
          </p:cNvPr>
          <p:cNvSpPr>
            <a:spLocks noChangeShapeType="1"/>
          </p:cNvSpPr>
          <p:nvPr/>
        </p:nvSpPr>
        <p:spPr bwMode="auto">
          <a:xfrm rot="16200000" flipV="1">
            <a:off x="6935243" y="4370296"/>
            <a:ext cx="101999" cy="559"/>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US" dirty="0">
              <a:solidFill>
                <a:schemeClr val="tx1">
                  <a:lumMod val="65000"/>
                  <a:lumOff val="35000"/>
                </a:schemeClr>
              </a:solidFill>
              <a:latin typeface="Arial" panose="020B0604020202020204" pitchFamily="34" charset="0"/>
            </a:endParaRPr>
          </a:p>
        </p:txBody>
      </p:sp>
      <p:sp>
        <p:nvSpPr>
          <p:cNvPr id="16" name="Line 43">
            <a:extLst>
              <a:ext uri="{FF2B5EF4-FFF2-40B4-BE49-F238E27FC236}">
                <a16:creationId xmlns:a16="http://schemas.microsoft.com/office/drawing/2014/main" id="{F9B208D0-1848-1DB4-52FB-D9182D6F3E9E}"/>
              </a:ext>
            </a:extLst>
          </p:cNvPr>
          <p:cNvSpPr>
            <a:spLocks noChangeShapeType="1"/>
          </p:cNvSpPr>
          <p:nvPr/>
        </p:nvSpPr>
        <p:spPr bwMode="auto">
          <a:xfrm rot="16200000">
            <a:off x="6986234" y="4391353"/>
            <a:ext cx="0" cy="60447"/>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US" dirty="0">
              <a:solidFill>
                <a:schemeClr val="tx1">
                  <a:lumMod val="65000"/>
                  <a:lumOff val="35000"/>
                </a:schemeClr>
              </a:solidFill>
              <a:latin typeface="Arial" panose="020B0604020202020204" pitchFamily="34" charset="0"/>
            </a:endParaRPr>
          </a:p>
        </p:txBody>
      </p:sp>
      <p:sp>
        <p:nvSpPr>
          <p:cNvPr id="5" name="Slide Number Placeholder 5">
            <a:extLst>
              <a:ext uri="{FF2B5EF4-FFF2-40B4-BE49-F238E27FC236}">
                <a16:creationId xmlns:a16="http://schemas.microsoft.com/office/drawing/2014/main" id="{182FA5DE-7A7C-7F29-3D19-4027EF874EDB}"/>
              </a:ext>
            </a:extLst>
          </p:cNvPr>
          <p:cNvSpPr>
            <a:spLocks noGrp="1"/>
          </p:cNvSpPr>
          <p:nvPr>
            <p:ph type="sldNum" sz="quarter" idx="11"/>
          </p:nvPr>
        </p:nvSpPr>
        <p:spPr>
          <a:xfrm>
            <a:off x="5039" y="6268513"/>
            <a:ext cx="416167" cy="398127"/>
          </a:xfrm>
        </p:spPr>
        <p:txBody>
          <a:bodyPr/>
          <a:lstStyle/>
          <a:p>
            <a:fld id="{4D7A9B50-DC23-4CBD-AD84-2E584048E2EE}" type="slidenum">
              <a:rPr lang="en-US" altLang="de-DE" dirty="0" smtClean="0"/>
              <a:pPr/>
              <a:t>20</a:t>
            </a:fld>
            <a:endParaRPr lang="en-US" altLang="de-DE" dirty="0"/>
          </a:p>
        </p:txBody>
      </p:sp>
      <p:sp>
        <p:nvSpPr>
          <p:cNvPr id="18" name="TextBox 17">
            <a:extLst>
              <a:ext uri="{FF2B5EF4-FFF2-40B4-BE49-F238E27FC236}">
                <a16:creationId xmlns:a16="http://schemas.microsoft.com/office/drawing/2014/main" id="{7854C209-79E9-95E3-EBA3-D36F52A7301E}"/>
              </a:ext>
            </a:extLst>
          </p:cNvPr>
          <p:cNvSpPr txBox="1"/>
          <p:nvPr/>
        </p:nvSpPr>
        <p:spPr>
          <a:xfrm>
            <a:off x="7890287" y="5112915"/>
            <a:ext cx="1152880" cy="461665"/>
          </a:xfrm>
          <a:prstGeom prst="rect">
            <a:avLst/>
          </a:prstGeom>
          <a:noFill/>
        </p:spPr>
        <p:txBody>
          <a:bodyPr wrap="none" rtlCol="0">
            <a:spAutoFit/>
          </a:bodyPr>
          <a:lstStyle/>
          <a:p>
            <a:r>
              <a:rPr lang="en-US" sz="1200" dirty="0"/>
              <a:t>n= 26 controls</a:t>
            </a:r>
          </a:p>
          <a:p>
            <a:r>
              <a:rPr lang="en-US" sz="1200" dirty="0"/>
              <a:t>n= 78 T2D</a:t>
            </a:r>
          </a:p>
        </p:txBody>
      </p:sp>
    </p:spTree>
    <p:extLst>
      <p:ext uri="{BB962C8B-B14F-4D97-AF65-F5344CB8AC3E}">
        <p14:creationId xmlns:p14="http://schemas.microsoft.com/office/powerpoint/2010/main" val="3812644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dissolve">
                                      <p:cBhvr>
                                        <p:cTn id="7" dur="500"/>
                                        <p:tgtEl>
                                          <p:spTgt spid="512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126"/>
                                        </p:tgtEl>
                                        <p:attrNameLst>
                                          <p:attrName>style.visibility</p:attrName>
                                        </p:attrNameLst>
                                      </p:cBhvr>
                                      <p:to>
                                        <p:strVal val="visible"/>
                                      </p:to>
                                    </p:set>
                                    <p:animEffect transition="in" filter="dissolve">
                                      <p:cBhvr>
                                        <p:cTn id="12" dur="500"/>
                                        <p:tgtEl>
                                          <p:spTgt spid="5126"/>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dissolv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dissolve">
                                      <p:cBhvr>
                                        <p:cTn id="25" dur="500"/>
                                        <p:tgtEl>
                                          <p:spTgt spid="7"/>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dissolv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dissolve">
                                      <p:cBhvr>
                                        <p:cTn id="33" dur="500"/>
                                        <p:tgtEl>
                                          <p:spTgt spid="9"/>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dissolve">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2"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7" name="Object 22">
            <a:extLst>
              <a:ext uri="{FF2B5EF4-FFF2-40B4-BE49-F238E27FC236}">
                <a16:creationId xmlns:a16="http://schemas.microsoft.com/office/drawing/2014/main" id="{2F27CC7B-D2ED-F58C-36C0-A6B2397C64B7}"/>
              </a:ext>
            </a:extLst>
          </p:cNvPr>
          <p:cNvGraphicFramePr>
            <a:graphicFrameLocks noChangeAspect="1"/>
          </p:cNvGraphicFramePr>
          <p:nvPr>
            <p:extLst>
              <p:ext uri="{D42A27DB-BD31-4B8C-83A1-F6EECF244321}">
                <p14:modId xmlns:p14="http://schemas.microsoft.com/office/powerpoint/2010/main" val="4098306767"/>
              </p:ext>
            </p:extLst>
          </p:nvPr>
        </p:nvGraphicFramePr>
        <p:xfrm>
          <a:off x="801188" y="3866606"/>
          <a:ext cx="1458449" cy="15997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6" name="Object 22">
            <a:extLst>
              <a:ext uri="{FF2B5EF4-FFF2-40B4-BE49-F238E27FC236}">
                <a16:creationId xmlns:a16="http://schemas.microsoft.com/office/drawing/2014/main" id="{D049A69D-D1C2-DB72-390D-FE66C300FA95}"/>
              </a:ext>
            </a:extLst>
          </p:cNvPr>
          <p:cNvGraphicFramePr>
            <a:graphicFrameLocks noChangeAspect="1"/>
          </p:cNvGraphicFramePr>
          <p:nvPr>
            <p:extLst>
              <p:ext uri="{D42A27DB-BD31-4B8C-83A1-F6EECF244321}">
                <p14:modId xmlns:p14="http://schemas.microsoft.com/office/powerpoint/2010/main" val="3509982360"/>
              </p:ext>
            </p:extLst>
          </p:nvPr>
        </p:nvGraphicFramePr>
        <p:xfrm>
          <a:off x="2364080" y="3836441"/>
          <a:ext cx="1407527" cy="164108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5" name="Object 22">
            <a:extLst>
              <a:ext uri="{FF2B5EF4-FFF2-40B4-BE49-F238E27FC236}">
                <a16:creationId xmlns:a16="http://schemas.microsoft.com/office/drawing/2014/main" id="{8ABB95EC-3F94-F6A0-3A81-A97B48EEC3FE}"/>
              </a:ext>
            </a:extLst>
          </p:cNvPr>
          <p:cNvGraphicFramePr>
            <a:graphicFrameLocks noChangeAspect="1"/>
          </p:cNvGraphicFramePr>
          <p:nvPr>
            <p:extLst>
              <p:ext uri="{D42A27DB-BD31-4B8C-83A1-F6EECF244321}">
                <p14:modId xmlns:p14="http://schemas.microsoft.com/office/powerpoint/2010/main" val="475752020"/>
              </p:ext>
            </p:extLst>
          </p:nvPr>
        </p:nvGraphicFramePr>
        <p:xfrm>
          <a:off x="3774370" y="3834458"/>
          <a:ext cx="1407527" cy="1641083"/>
        </p:xfrm>
        <a:graphic>
          <a:graphicData uri="http://schemas.openxmlformats.org/drawingml/2006/chart">
            <c:chart xmlns:c="http://schemas.openxmlformats.org/drawingml/2006/chart" xmlns:r="http://schemas.openxmlformats.org/officeDocument/2006/relationships" r:id="rId5"/>
          </a:graphicData>
        </a:graphic>
      </p:graphicFrame>
      <p:sp>
        <p:nvSpPr>
          <p:cNvPr id="7" name="Footer Placeholder 6">
            <a:extLst>
              <a:ext uri="{FF2B5EF4-FFF2-40B4-BE49-F238E27FC236}">
                <a16:creationId xmlns:a16="http://schemas.microsoft.com/office/drawing/2014/main" id="{70A51904-41C5-929C-04C9-F59C559FB183}"/>
              </a:ext>
            </a:extLst>
          </p:cNvPr>
          <p:cNvSpPr>
            <a:spLocks noGrp="1"/>
          </p:cNvSpPr>
          <p:nvPr>
            <p:ph type="ftr" sz="quarter" idx="10"/>
          </p:nvPr>
        </p:nvSpPr>
        <p:spPr/>
        <p:txBody>
          <a:bodyPr/>
          <a:lstStyle/>
          <a:p>
            <a:pPr defTabSz="685800" eaLnBrk="1" hangingPunct="1"/>
            <a:r>
              <a:rPr lang="en-US" sz="900" b="0" dirty="0">
                <a:latin typeface="+mj-lt"/>
              </a:rPr>
              <a:t>1. Adam S, et al. </a:t>
            </a:r>
            <a:r>
              <a:rPr lang="en-US" sz="900" b="0" i="1" dirty="0">
                <a:latin typeface="+mj-lt"/>
              </a:rPr>
              <a:t>Obes Surg</a:t>
            </a:r>
            <a:r>
              <a:rPr lang="en-US" sz="900" b="0" dirty="0">
                <a:latin typeface="+mj-lt"/>
              </a:rPr>
              <a:t>. 2021;31(2):554-563.</a:t>
            </a:r>
          </a:p>
          <a:p>
            <a:pPr defTabSz="685800" eaLnBrk="1" hangingPunct="1"/>
            <a:r>
              <a:rPr lang="en-US" sz="900" b="0" dirty="0">
                <a:latin typeface="+mj-lt"/>
              </a:rPr>
              <a:t>2. Azmi S, et al. </a:t>
            </a:r>
            <a:r>
              <a:rPr lang="en-US" sz="900" b="0" i="1" dirty="0">
                <a:latin typeface="+mj-lt"/>
              </a:rPr>
              <a:t>Int J Obes</a:t>
            </a:r>
            <a:r>
              <a:rPr lang="en-US" sz="900" b="0" dirty="0">
                <a:latin typeface="+mj-lt"/>
              </a:rPr>
              <a:t>. 2021;45(3):631-638.</a:t>
            </a:r>
          </a:p>
        </p:txBody>
      </p:sp>
      <p:graphicFrame>
        <p:nvGraphicFramePr>
          <p:cNvPr id="16" name="Object 22">
            <a:extLst>
              <a:ext uri="{FF2B5EF4-FFF2-40B4-BE49-F238E27FC236}">
                <a16:creationId xmlns:a16="http://schemas.microsoft.com/office/drawing/2014/main" id="{0BF3941A-70A8-81D9-0B7C-54F4D0767D10}"/>
              </a:ext>
            </a:extLst>
          </p:cNvPr>
          <p:cNvGraphicFramePr>
            <a:graphicFrameLocks noChangeAspect="1"/>
          </p:cNvGraphicFramePr>
          <p:nvPr>
            <p:extLst>
              <p:ext uri="{D42A27DB-BD31-4B8C-83A1-F6EECF244321}">
                <p14:modId xmlns:p14="http://schemas.microsoft.com/office/powerpoint/2010/main" val="2893561510"/>
              </p:ext>
            </p:extLst>
          </p:nvPr>
        </p:nvGraphicFramePr>
        <p:xfrm>
          <a:off x="6696630" y="3768381"/>
          <a:ext cx="4612342" cy="2393741"/>
        </p:xfrm>
        <a:graphic>
          <a:graphicData uri="http://schemas.openxmlformats.org/drawingml/2006/chart">
            <c:chart xmlns:c="http://schemas.openxmlformats.org/drawingml/2006/chart" xmlns:r="http://schemas.openxmlformats.org/officeDocument/2006/relationships" r:id="rId6"/>
          </a:graphicData>
        </a:graphic>
      </p:graphicFrame>
      <p:pic>
        <p:nvPicPr>
          <p:cNvPr id="4" name="Picture 3">
            <a:extLst>
              <a:ext uri="{FF2B5EF4-FFF2-40B4-BE49-F238E27FC236}">
                <a16:creationId xmlns:a16="http://schemas.microsoft.com/office/drawing/2014/main" id="{C8DB16D0-C6CC-9647-B56E-85C3DEEBD08A}"/>
              </a:ext>
            </a:extLst>
          </p:cNvPr>
          <p:cNvPicPr>
            <a:picLocks noChangeAspect="1"/>
          </p:cNvPicPr>
          <p:nvPr/>
        </p:nvPicPr>
        <p:blipFill>
          <a:blip r:embed="rId7"/>
          <a:stretch>
            <a:fillRect/>
          </a:stretch>
        </p:blipFill>
        <p:spPr>
          <a:xfrm>
            <a:off x="1401978" y="1572430"/>
            <a:ext cx="3410116" cy="1504125"/>
          </a:xfrm>
          <a:prstGeom prst="rect">
            <a:avLst/>
          </a:prstGeom>
        </p:spPr>
      </p:pic>
      <p:pic>
        <p:nvPicPr>
          <p:cNvPr id="8" name="Picture 7">
            <a:extLst>
              <a:ext uri="{FF2B5EF4-FFF2-40B4-BE49-F238E27FC236}">
                <a16:creationId xmlns:a16="http://schemas.microsoft.com/office/drawing/2014/main" id="{6EB053FD-3B12-0647-815B-2ACAA10BA12B}"/>
              </a:ext>
            </a:extLst>
          </p:cNvPr>
          <p:cNvPicPr>
            <a:picLocks noChangeAspect="1"/>
          </p:cNvPicPr>
          <p:nvPr/>
        </p:nvPicPr>
        <p:blipFill>
          <a:blip r:embed="rId8"/>
          <a:stretch>
            <a:fillRect/>
          </a:stretch>
        </p:blipFill>
        <p:spPr>
          <a:xfrm>
            <a:off x="9164067" y="1557555"/>
            <a:ext cx="2547491" cy="1512763"/>
          </a:xfrm>
          <a:prstGeom prst="rect">
            <a:avLst/>
          </a:prstGeom>
        </p:spPr>
      </p:pic>
      <p:pic>
        <p:nvPicPr>
          <p:cNvPr id="10" name="Picture 9">
            <a:extLst>
              <a:ext uri="{FF2B5EF4-FFF2-40B4-BE49-F238E27FC236}">
                <a16:creationId xmlns:a16="http://schemas.microsoft.com/office/drawing/2014/main" id="{8D88A1CF-2C07-B449-A61D-966506068112}"/>
              </a:ext>
            </a:extLst>
          </p:cNvPr>
          <p:cNvPicPr>
            <a:picLocks noChangeAspect="1"/>
          </p:cNvPicPr>
          <p:nvPr/>
        </p:nvPicPr>
        <p:blipFill>
          <a:blip r:embed="rId9"/>
          <a:stretch>
            <a:fillRect/>
          </a:stretch>
        </p:blipFill>
        <p:spPr>
          <a:xfrm>
            <a:off x="6383308" y="1555836"/>
            <a:ext cx="1368152" cy="1512763"/>
          </a:xfrm>
          <a:prstGeom prst="rect">
            <a:avLst/>
          </a:prstGeom>
        </p:spPr>
      </p:pic>
      <p:sp>
        <p:nvSpPr>
          <p:cNvPr id="6" name="TextBox 5">
            <a:extLst>
              <a:ext uri="{FF2B5EF4-FFF2-40B4-BE49-F238E27FC236}">
                <a16:creationId xmlns:a16="http://schemas.microsoft.com/office/drawing/2014/main" id="{091C9908-DCE9-9FC4-F11F-15D1332A7A28}"/>
              </a:ext>
            </a:extLst>
          </p:cNvPr>
          <p:cNvSpPr txBox="1"/>
          <p:nvPr/>
        </p:nvSpPr>
        <p:spPr>
          <a:xfrm>
            <a:off x="8216167" y="1215024"/>
            <a:ext cx="1758815" cy="338554"/>
          </a:xfrm>
          <a:prstGeom prst="rect">
            <a:avLst/>
          </a:prstGeom>
          <a:noFill/>
        </p:spPr>
        <p:txBody>
          <a:bodyPr wrap="none" rtlCol="0">
            <a:spAutoFit/>
          </a:bodyPr>
          <a:lstStyle/>
          <a:p>
            <a:r>
              <a:rPr lang="en-QA" sz="1600" b="1">
                <a:solidFill>
                  <a:schemeClr val="accent1"/>
                </a:solidFill>
                <a:latin typeface="+mj-lt"/>
              </a:rPr>
              <a:t>Obese subjects </a:t>
            </a:r>
          </a:p>
        </p:txBody>
      </p:sp>
      <p:sp>
        <p:nvSpPr>
          <p:cNvPr id="13" name="TextBox 12">
            <a:extLst>
              <a:ext uri="{FF2B5EF4-FFF2-40B4-BE49-F238E27FC236}">
                <a16:creationId xmlns:a16="http://schemas.microsoft.com/office/drawing/2014/main" id="{9BC3865F-71A9-F22E-C6BE-EDE160272637}"/>
              </a:ext>
            </a:extLst>
          </p:cNvPr>
          <p:cNvSpPr txBox="1"/>
          <p:nvPr/>
        </p:nvSpPr>
        <p:spPr>
          <a:xfrm>
            <a:off x="4864066" y="1964357"/>
            <a:ext cx="1593724" cy="738664"/>
          </a:xfrm>
          <a:prstGeom prst="rect">
            <a:avLst/>
          </a:prstGeom>
          <a:noFill/>
        </p:spPr>
        <p:txBody>
          <a:bodyPr wrap="square" rtlCol="0">
            <a:spAutoFit/>
          </a:bodyPr>
          <a:lstStyle/>
          <a:p>
            <a:pPr algn="ctr"/>
            <a:r>
              <a:rPr lang="en-US" sz="1400" dirty="0">
                <a:solidFill>
                  <a:schemeClr val="tx1">
                    <a:lumMod val="65000"/>
                    <a:lumOff val="35000"/>
                  </a:schemeClr>
                </a:solidFill>
                <a:latin typeface="+mj-lt"/>
              </a:rPr>
              <a:t>Corneal confocal microscopy images</a:t>
            </a:r>
            <a:endParaRPr lang="en-QA" sz="1200">
              <a:solidFill>
                <a:schemeClr val="tx1">
                  <a:lumMod val="65000"/>
                  <a:lumOff val="35000"/>
                </a:schemeClr>
              </a:solidFill>
              <a:latin typeface="+mj-lt"/>
            </a:endParaRPr>
          </a:p>
        </p:txBody>
      </p:sp>
      <p:sp>
        <p:nvSpPr>
          <p:cNvPr id="9" name="TextBox 8">
            <a:extLst>
              <a:ext uri="{FF2B5EF4-FFF2-40B4-BE49-F238E27FC236}">
                <a16:creationId xmlns:a16="http://schemas.microsoft.com/office/drawing/2014/main" id="{87825E11-FF16-D0CC-9C66-4502BF21A5CE}"/>
              </a:ext>
            </a:extLst>
          </p:cNvPr>
          <p:cNvSpPr txBox="1"/>
          <p:nvPr/>
        </p:nvSpPr>
        <p:spPr>
          <a:xfrm>
            <a:off x="1248461" y="3428638"/>
            <a:ext cx="4104456" cy="523220"/>
          </a:xfrm>
          <a:prstGeom prst="rect">
            <a:avLst/>
          </a:prstGeom>
          <a:noFill/>
        </p:spPr>
        <p:txBody>
          <a:bodyPr wrap="square">
            <a:spAutoFit/>
          </a:bodyPr>
          <a:lstStyle/>
          <a:p>
            <a:pPr algn="ctr"/>
            <a:r>
              <a:rPr lang="en-US" sz="1400" dirty="0">
                <a:latin typeface="+mj-lt"/>
              </a:rPr>
              <a:t>Corneal confocal microscopy</a:t>
            </a:r>
            <a:br>
              <a:rPr lang="en-US" sz="1400" dirty="0">
                <a:latin typeface="+mj-lt"/>
              </a:rPr>
            </a:br>
            <a:r>
              <a:rPr lang="en-US" sz="1400" dirty="0">
                <a:latin typeface="+mj-lt"/>
              </a:rPr>
              <a:t>before and after bariatric surgery</a:t>
            </a:r>
            <a:r>
              <a:rPr lang="en-US" sz="1400" baseline="30000" dirty="0">
                <a:latin typeface="+mj-lt"/>
              </a:rPr>
              <a:t>1</a:t>
            </a:r>
            <a:endParaRPr lang="en-US" sz="1400" dirty="0">
              <a:latin typeface="+mj-lt"/>
            </a:endParaRPr>
          </a:p>
        </p:txBody>
      </p:sp>
      <p:sp>
        <p:nvSpPr>
          <p:cNvPr id="14" name="TextBox 13">
            <a:extLst>
              <a:ext uri="{FF2B5EF4-FFF2-40B4-BE49-F238E27FC236}">
                <a16:creationId xmlns:a16="http://schemas.microsoft.com/office/drawing/2014/main" id="{03DF5E03-B7D8-8601-9C60-DE8D39ABC67C}"/>
              </a:ext>
            </a:extLst>
          </p:cNvPr>
          <p:cNvSpPr txBox="1"/>
          <p:nvPr/>
        </p:nvSpPr>
        <p:spPr>
          <a:xfrm>
            <a:off x="1786762" y="1217281"/>
            <a:ext cx="2547492" cy="338554"/>
          </a:xfrm>
          <a:prstGeom prst="rect">
            <a:avLst/>
          </a:prstGeom>
          <a:noFill/>
        </p:spPr>
        <p:txBody>
          <a:bodyPr wrap="none" rtlCol="0">
            <a:spAutoFit/>
          </a:bodyPr>
          <a:lstStyle/>
          <a:p>
            <a:r>
              <a:rPr lang="en-QA" sz="1600" b="1">
                <a:solidFill>
                  <a:schemeClr val="accent1"/>
                </a:solidFill>
                <a:latin typeface="+mj-lt"/>
              </a:rPr>
              <a:t>Obese subjects with DM</a:t>
            </a:r>
          </a:p>
        </p:txBody>
      </p:sp>
      <p:pic>
        <p:nvPicPr>
          <p:cNvPr id="17" name="Picture 16">
            <a:extLst>
              <a:ext uri="{FF2B5EF4-FFF2-40B4-BE49-F238E27FC236}">
                <a16:creationId xmlns:a16="http://schemas.microsoft.com/office/drawing/2014/main" id="{674DE02A-726C-8530-6642-1C8EA9E3E4E2}"/>
              </a:ext>
            </a:extLst>
          </p:cNvPr>
          <p:cNvPicPr>
            <a:picLocks noChangeAspect="1"/>
          </p:cNvPicPr>
          <p:nvPr/>
        </p:nvPicPr>
        <p:blipFill rotWithShape="1">
          <a:blip r:embed="rId10"/>
          <a:srcRect b="5389"/>
          <a:stretch/>
        </p:blipFill>
        <p:spPr>
          <a:xfrm>
            <a:off x="7679453" y="1553579"/>
            <a:ext cx="1484614" cy="1515020"/>
          </a:xfrm>
          <a:prstGeom prst="rect">
            <a:avLst/>
          </a:prstGeom>
        </p:spPr>
      </p:pic>
      <p:sp>
        <p:nvSpPr>
          <p:cNvPr id="19" name="TextBox 18">
            <a:extLst>
              <a:ext uri="{FF2B5EF4-FFF2-40B4-BE49-F238E27FC236}">
                <a16:creationId xmlns:a16="http://schemas.microsoft.com/office/drawing/2014/main" id="{80DF2493-4DAB-4190-A947-F9D7A200FFC7}"/>
              </a:ext>
            </a:extLst>
          </p:cNvPr>
          <p:cNvSpPr txBox="1"/>
          <p:nvPr/>
        </p:nvSpPr>
        <p:spPr>
          <a:xfrm>
            <a:off x="7201663" y="3356655"/>
            <a:ext cx="4139952" cy="523220"/>
          </a:xfrm>
          <a:prstGeom prst="rect">
            <a:avLst/>
          </a:prstGeom>
          <a:noFill/>
        </p:spPr>
        <p:txBody>
          <a:bodyPr wrap="square">
            <a:spAutoFit/>
          </a:bodyPr>
          <a:lstStyle/>
          <a:p>
            <a:pPr algn="ctr"/>
            <a:r>
              <a:rPr lang="en-US" sz="1400" dirty="0">
                <a:latin typeface="+mj-lt"/>
              </a:rPr>
              <a:t>Corneal nerve morphological parameters </a:t>
            </a:r>
            <a:br>
              <a:rPr lang="en-US" sz="1400" dirty="0">
                <a:latin typeface="+mj-lt"/>
              </a:rPr>
            </a:br>
            <a:r>
              <a:rPr lang="en-US" sz="1400" dirty="0">
                <a:latin typeface="+mj-lt"/>
              </a:rPr>
              <a:t>at baseline and 12 months visits</a:t>
            </a:r>
            <a:r>
              <a:rPr lang="en-US" sz="1400" baseline="30000" dirty="0">
                <a:latin typeface="+mj-lt"/>
              </a:rPr>
              <a:t>2</a:t>
            </a:r>
          </a:p>
        </p:txBody>
      </p:sp>
      <p:sp>
        <p:nvSpPr>
          <p:cNvPr id="12" name="Slide Number Placeholder 11">
            <a:extLst>
              <a:ext uri="{FF2B5EF4-FFF2-40B4-BE49-F238E27FC236}">
                <a16:creationId xmlns:a16="http://schemas.microsoft.com/office/drawing/2014/main" id="{9E0CFEDE-ED90-0851-FE6C-64224063EC89}"/>
              </a:ext>
            </a:extLst>
          </p:cNvPr>
          <p:cNvSpPr>
            <a:spLocks noGrp="1"/>
          </p:cNvSpPr>
          <p:nvPr>
            <p:ph type="sldNum" sz="quarter" idx="11"/>
          </p:nvPr>
        </p:nvSpPr>
        <p:spPr/>
        <p:txBody>
          <a:bodyPr/>
          <a:lstStyle/>
          <a:p>
            <a:fld id="{4D7A9B50-DC23-4CBD-AD84-2E584048E2EE}" type="slidenum">
              <a:rPr lang="de-DE" altLang="de-DE" dirty="0" smtClean="0">
                <a:latin typeface="+mj-lt"/>
              </a:rPr>
              <a:pPr/>
              <a:t>21</a:t>
            </a:fld>
            <a:endParaRPr lang="de-DE" altLang="de-DE" dirty="0">
              <a:latin typeface="+mj-lt"/>
            </a:endParaRPr>
          </a:p>
        </p:txBody>
      </p:sp>
      <p:sp>
        <p:nvSpPr>
          <p:cNvPr id="15" name="Title 14">
            <a:extLst>
              <a:ext uri="{FF2B5EF4-FFF2-40B4-BE49-F238E27FC236}">
                <a16:creationId xmlns:a16="http://schemas.microsoft.com/office/drawing/2014/main" id="{F09AD73C-07F3-AF6E-71C1-9DBFDA596751}"/>
              </a:ext>
            </a:extLst>
          </p:cNvPr>
          <p:cNvSpPr>
            <a:spLocks noGrp="1"/>
          </p:cNvSpPr>
          <p:nvPr>
            <p:ph type="title"/>
          </p:nvPr>
        </p:nvSpPr>
        <p:spPr>
          <a:xfrm>
            <a:off x="481504" y="289225"/>
            <a:ext cx="11355713" cy="722889"/>
          </a:xfrm>
        </p:spPr>
        <p:txBody>
          <a:bodyPr/>
          <a:lstStyle/>
          <a:p>
            <a:r>
              <a:rPr lang="en-US" b="1" dirty="0">
                <a:latin typeface="+mj-lt"/>
              </a:rPr>
              <a:t>Bariatric </a:t>
            </a:r>
            <a:r>
              <a:rPr lang="en-US" dirty="0">
                <a:latin typeface="+mj-lt"/>
              </a:rPr>
              <a:t>Surgery</a:t>
            </a:r>
            <a:r>
              <a:rPr lang="en-US" b="1" dirty="0">
                <a:latin typeface="+mj-lt"/>
              </a:rPr>
              <a:t> </a:t>
            </a:r>
            <a:r>
              <a:rPr lang="en-US" dirty="0">
                <a:latin typeface="+mj-lt"/>
              </a:rPr>
              <a:t>Leads</a:t>
            </a:r>
            <a:r>
              <a:rPr lang="en-US" b="1" dirty="0">
                <a:latin typeface="+mj-lt"/>
              </a:rPr>
              <a:t> to </a:t>
            </a:r>
            <a:r>
              <a:rPr lang="en-US" dirty="0">
                <a:latin typeface="+mj-lt"/>
              </a:rPr>
              <a:t>Nerve</a:t>
            </a:r>
            <a:r>
              <a:rPr lang="en-US" b="1" dirty="0">
                <a:latin typeface="+mj-lt"/>
              </a:rPr>
              <a:t> </a:t>
            </a:r>
            <a:r>
              <a:rPr lang="en-US" dirty="0">
                <a:latin typeface="+mj-lt"/>
              </a:rPr>
              <a:t>Regeneration</a:t>
            </a:r>
            <a:endParaRPr lang="en-US" b="1" dirty="0">
              <a:latin typeface="+mj-lt"/>
            </a:endParaRPr>
          </a:p>
        </p:txBody>
      </p:sp>
      <p:pic>
        <p:nvPicPr>
          <p:cNvPr id="20" name="Picture 19">
            <a:extLst>
              <a:ext uri="{FF2B5EF4-FFF2-40B4-BE49-F238E27FC236}">
                <a16:creationId xmlns:a16="http://schemas.microsoft.com/office/drawing/2014/main" id="{806A9DF8-6C7F-2A4F-734B-F650FA504D11}"/>
              </a:ext>
            </a:extLst>
          </p:cNvPr>
          <p:cNvPicPr>
            <a:picLocks noChangeAspect="1"/>
          </p:cNvPicPr>
          <p:nvPr/>
        </p:nvPicPr>
        <p:blipFill rotWithShape="1">
          <a:blip r:embed="rId11">
            <a:clrChange>
              <a:clrFrom>
                <a:srgbClr val="FFFFFF"/>
              </a:clrFrom>
              <a:clrTo>
                <a:srgbClr val="FFFFFF">
                  <a:alpha val="0"/>
                </a:srgbClr>
              </a:clrTo>
            </a:clrChange>
          </a:blip>
          <a:srcRect l="87752" t="24664" r="2255" b="44555"/>
          <a:stretch/>
        </p:blipFill>
        <p:spPr>
          <a:xfrm>
            <a:off x="9301541" y="4476407"/>
            <a:ext cx="1313112" cy="671688"/>
          </a:xfrm>
          <a:prstGeom prst="rect">
            <a:avLst/>
          </a:prstGeom>
        </p:spPr>
      </p:pic>
      <p:pic>
        <p:nvPicPr>
          <p:cNvPr id="21" name="Picture 20">
            <a:extLst>
              <a:ext uri="{FF2B5EF4-FFF2-40B4-BE49-F238E27FC236}">
                <a16:creationId xmlns:a16="http://schemas.microsoft.com/office/drawing/2014/main" id="{A6AEDE7C-4F09-E390-55F4-662A5DCCB8C9}"/>
              </a:ext>
            </a:extLst>
          </p:cNvPr>
          <p:cNvPicPr>
            <a:picLocks noChangeAspect="1"/>
          </p:cNvPicPr>
          <p:nvPr/>
        </p:nvPicPr>
        <p:blipFill rotWithShape="1">
          <a:blip r:embed="rId11">
            <a:clrChange>
              <a:clrFrom>
                <a:srgbClr val="FFFFFF"/>
              </a:clrFrom>
              <a:clrTo>
                <a:srgbClr val="FFFFFF">
                  <a:alpha val="0"/>
                </a:srgbClr>
              </a:clrTo>
            </a:clrChange>
          </a:blip>
          <a:srcRect l="76309" t="24652" r="13202" b="48823"/>
          <a:stretch/>
        </p:blipFill>
        <p:spPr>
          <a:xfrm>
            <a:off x="7785041" y="4468622"/>
            <a:ext cx="1378324" cy="578799"/>
          </a:xfrm>
          <a:prstGeom prst="rect">
            <a:avLst/>
          </a:prstGeom>
        </p:spPr>
      </p:pic>
      <p:grpSp>
        <p:nvGrpSpPr>
          <p:cNvPr id="26" name="Group 25">
            <a:extLst>
              <a:ext uri="{FF2B5EF4-FFF2-40B4-BE49-F238E27FC236}">
                <a16:creationId xmlns:a16="http://schemas.microsoft.com/office/drawing/2014/main" id="{33A2FC29-9C79-1A45-9C8F-850829334068}"/>
              </a:ext>
            </a:extLst>
          </p:cNvPr>
          <p:cNvGrpSpPr/>
          <p:nvPr/>
        </p:nvGrpSpPr>
        <p:grpSpPr>
          <a:xfrm>
            <a:off x="7782262" y="3916122"/>
            <a:ext cx="1971659" cy="488651"/>
            <a:chOff x="6871663" y="3002914"/>
            <a:chExt cx="750634" cy="488651"/>
          </a:xfrm>
        </p:grpSpPr>
        <p:sp>
          <p:nvSpPr>
            <p:cNvPr id="22" name="TextBox 21">
              <a:extLst>
                <a:ext uri="{FF2B5EF4-FFF2-40B4-BE49-F238E27FC236}">
                  <a16:creationId xmlns:a16="http://schemas.microsoft.com/office/drawing/2014/main" id="{78AF3608-2541-A7E2-9D8D-AACDC2235DE7}"/>
                </a:ext>
              </a:extLst>
            </p:cNvPr>
            <p:cNvSpPr txBox="1"/>
            <p:nvPr/>
          </p:nvSpPr>
          <p:spPr>
            <a:xfrm>
              <a:off x="6871663" y="3002914"/>
              <a:ext cx="326652" cy="246221"/>
            </a:xfrm>
            <a:prstGeom prst="rect">
              <a:avLst/>
            </a:prstGeom>
            <a:noFill/>
          </p:spPr>
          <p:txBody>
            <a:bodyPr wrap="square">
              <a:spAutoFit/>
            </a:bodyPr>
            <a:lstStyle/>
            <a:p>
              <a:pPr algn="ctr"/>
              <a:r>
                <a:rPr lang="en-MX" sz="1000" i="1">
                  <a:solidFill>
                    <a:srgbClr val="202124"/>
                  </a:solidFill>
                  <a:latin typeface="+mj-lt"/>
                </a:rPr>
                <a:t>P</a:t>
              </a:r>
              <a:r>
                <a:rPr lang="en-MX" sz="1000">
                  <a:solidFill>
                    <a:srgbClr val="202124"/>
                  </a:solidFill>
                  <a:effectLst/>
                  <a:latin typeface="+mj-lt"/>
                </a:rPr>
                <a:t>&lt;0.0001</a:t>
              </a:r>
              <a:endParaRPr lang="en-US" sz="1000" dirty="0">
                <a:latin typeface="+mj-lt"/>
              </a:endParaRPr>
            </a:p>
          </p:txBody>
        </p:sp>
        <p:cxnSp>
          <p:nvCxnSpPr>
            <p:cNvPr id="23" name="Straight Connector 22">
              <a:extLst>
                <a:ext uri="{FF2B5EF4-FFF2-40B4-BE49-F238E27FC236}">
                  <a16:creationId xmlns:a16="http://schemas.microsoft.com/office/drawing/2014/main" id="{CFB42AD3-85DB-8731-4A78-FA06A81E209B}"/>
                </a:ext>
              </a:extLst>
            </p:cNvPr>
            <p:cNvCxnSpPr>
              <a:cxnSpLocks/>
            </p:cNvCxnSpPr>
            <p:nvPr/>
          </p:nvCxnSpPr>
          <p:spPr>
            <a:xfrm>
              <a:off x="7619655" y="3239564"/>
              <a:ext cx="0" cy="25200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8A29FBB-1C85-8E30-9932-7CF554A11920}"/>
                </a:ext>
              </a:extLst>
            </p:cNvPr>
            <p:cNvCxnSpPr>
              <a:cxnSpLocks/>
            </p:cNvCxnSpPr>
            <p:nvPr/>
          </p:nvCxnSpPr>
          <p:spPr>
            <a:xfrm>
              <a:off x="6969871" y="3239565"/>
              <a:ext cx="0" cy="25200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3EACBF2-1334-E8AC-96AB-B2AEA4F491A1}"/>
                </a:ext>
              </a:extLst>
            </p:cNvPr>
            <p:cNvCxnSpPr>
              <a:cxnSpLocks/>
            </p:cNvCxnSpPr>
            <p:nvPr/>
          </p:nvCxnSpPr>
          <p:spPr>
            <a:xfrm>
              <a:off x="6977439" y="3242740"/>
              <a:ext cx="644858" cy="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7C433FFE-E55F-4776-DAE4-5646FE9C0A15}"/>
              </a:ext>
            </a:extLst>
          </p:cNvPr>
          <p:cNvGrpSpPr/>
          <p:nvPr/>
        </p:nvGrpSpPr>
        <p:grpSpPr>
          <a:xfrm>
            <a:off x="8060066" y="4307722"/>
            <a:ext cx="800054" cy="108000"/>
            <a:chOff x="7875797" y="4449550"/>
            <a:chExt cx="1693819" cy="108000"/>
          </a:xfrm>
        </p:grpSpPr>
        <p:cxnSp>
          <p:nvCxnSpPr>
            <p:cNvPr id="27" name="Straight Connector 26">
              <a:extLst>
                <a:ext uri="{FF2B5EF4-FFF2-40B4-BE49-F238E27FC236}">
                  <a16:creationId xmlns:a16="http://schemas.microsoft.com/office/drawing/2014/main" id="{35E88373-5285-E853-AA9E-AC2E554B24C3}"/>
                </a:ext>
              </a:extLst>
            </p:cNvPr>
            <p:cNvCxnSpPr>
              <a:cxnSpLocks/>
            </p:cNvCxnSpPr>
            <p:nvPr/>
          </p:nvCxnSpPr>
          <p:spPr>
            <a:xfrm>
              <a:off x="9558933" y="4449550"/>
              <a:ext cx="0" cy="10800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9962CF-E26F-72D1-A0BF-203A3275D500}"/>
                </a:ext>
              </a:extLst>
            </p:cNvPr>
            <p:cNvCxnSpPr>
              <a:cxnSpLocks/>
            </p:cNvCxnSpPr>
            <p:nvPr/>
          </p:nvCxnSpPr>
          <p:spPr>
            <a:xfrm>
              <a:off x="7875797" y="4452726"/>
              <a:ext cx="1693819" cy="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1DC1E05C-3FFE-81F5-95A5-8F5698B1EE60}"/>
              </a:ext>
            </a:extLst>
          </p:cNvPr>
          <p:cNvGrpSpPr/>
          <p:nvPr/>
        </p:nvGrpSpPr>
        <p:grpSpPr>
          <a:xfrm>
            <a:off x="9738156" y="4295912"/>
            <a:ext cx="800054" cy="108000"/>
            <a:chOff x="7875797" y="4449550"/>
            <a:chExt cx="1693819" cy="108000"/>
          </a:xfrm>
        </p:grpSpPr>
        <p:cxnSp>
          <p:nvCxnSpPr>
            <p:cNvPr id="31" name="Straight Connector 30">
              <a:extLst>
                <a:ext uri="{FF2B5EF4-FFF2-40B4-BE49-F238E27FC236}">
                  <a16:creationId xmlns:a16="http://schemas.microsoft.com/office/drawing/2014/main" id="{E591E68C-52F8-E6AF-A817-2D47801462EC}"/>
                </a:ext>
              </a:extLst>
            </p:cNvPr>
            <p:cNvCxnSpPr>
              <a:cxnSpLocks/>
            </p:cNvCxnSpPr>
            <p:nvPr/>
          </p:nvCxnSpPr>
          <p:spPr>
            <a:xfrm>
              <a:off x="9558933" y="4449550"/>
              <a:ext cx="0" cy="10800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7BA259C-3407-A754-7F95-47F2333172EE}"/>
                </a:ext>
              </a:extLst>
            </p:cNvPr>
            <p:cNvCxnSpPr>
              <a:cxnSpLocks/>
            </p:cNvCxnSpPr>
            <p:nvPr/>
          </p:nvCxnSpPr>
          <p:spPr>
            <a:xfrm>
              <a:off x="7875797" y="4452726"/>
              <a:ext cx="1693819" cy="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5B4A66DB-67B7-2254-9BC8-6B4B5BB0A77B}"/>
              </a:ext>
            </a:extLst>
          </p:cNvPr>
          <p:cNvSpPr txBox="1"/>
          <p:nvPr/>
        </p:nvSpPr>
        <p:spPr>
          <a:xfrm>
            <a:off x="8055013" y="4111458"/>
            <a:ext cx="858001" cy="246221"/>
          </a:xfrm>
          <a:prstGeom prst="rect">
            <a:avLst/>
          </a:prstGeom>
          <a:noFill/>
        </p:spPr>
        <p:txBody>
          <a:bodyPr wrap="square">
            <a:spAutoFit/>
          </a:bodyPr>
          <a:lstStyle/>
          <a:p>
            <a:pPr algn="ctr"/>
            <a:r>
              <a:rPr lang="en-MX" sz="1000" i="1">
                <a:solidFill>
                  <a:srgbClr val="202124"/>
                </a:solidFill>
                <a:latin typeface="+mj-lt"/>
              </a:rPr>
              <a:t>P</a:t>
            </a:r>
            <a:r>
              <a:rPr lang="en-MX" sz="1000">
                <a:solidFill>
                  <a:srgbClr val="202124"/>
                </a:solidFill>
                <a:effectLst/>
                <a:latin typeface="+mj-lt"/>
              </a:rPr>
              <a:t>=0.2</a:t>
            </a:r>
            <a:endParaRPr lang="en-US" sz="1000" dirty="0">
              <a:latin typeface="+mj-lt"/>
            </a:endParaRPr>
          </a:p>
        </p:txBody>
      </p:sp>
      <p:sp>
        <p:nvSpPr>
          <p:cNvPr id="34" name="TextBox 33">
            <a:extLst>
              <a:ext uri="{FF2B5EF4-FFF2-40B4-BE49-F238E27FC236}">
                <a16:creationId xmlns:a16="http://schemas.microsoft.com/office/drawing/2014/main" id="{D49E2B08-3827-17B9-2ABD-45C231C20635}"/>
              </a:ext>
            </a:extLst>
          </p:cNvPr>
          <p:cNvSpPr txBox="1"/>
          <p:nvPr/>
        </p:nvSpPr>
        <p:spPr>
          <a:xfrm>
            <a:off x="9768934" y="4093208"/>
            <a:ext cx="858001" cy="246221"/>
          </a:xfrm>
          <a:prstGeom prst="rect">
            <a:avLst/>
          </a:prstGeom>
          <a:noFill/>
        </p:spPr>
        <p:txBody>
          <a:bodyPr wrap="square">
            <a:spAutoFit/>
          </a:bodyPr>
          <a:lstStyle/>
          <a:p>
            <a:pPr algn="ctr"/>
            <a:r>
              <a:rPr lang="en-MX" sz="1000" i="1">
                <a:solidFill>
                  <a:srgbClr val="202124"/>
                </a:solidFill>
                <a:latin typeface="+mj-lt"/>
              </a:rPr>
              <a:t>P</a:t>
            </a:r>
            <a:r>
              <a:rPr lang="en-MX" sz="1000">
                <a:solidFill>
                  <a:srgbClr val="202124"/>
                </a:solidFill>
                <a:effectLst/>
                <a:latin typeface="+mj-lt"/>
              </a:rPr>
              <a:t>=0.2</a:t>
            </a:r>
            <a:endParaRPr lang="en-US" sz="1000" dirty="0">
              <a:latin typeface="+mj-lt"/>
            </a:endParaRPr>
          </a:p>
        </p:txBody>
      </p:sp>
      <p:grpSp>
        <p:nvGrpSpPr>
          <p:cNvPr id="104" name="Group 103">
            <a:extLst>
              <a:ext uri="{FF2B5EF4-FFF2-40B4-BE49-F238E27FC236}">
                <a16:creationId xmlns:a16="http://schemas.microsoft.com/office/drawing/2014/main" id="{59CAAF31-8EA8-F06A-42CB-3CD875B72068}"/>
              </a:ext>
            </a:extLst>
          </p:cNvPr>
          <p:cNvGrpSpPr/>
          <p:nvPr/>
        </p:nvGrpSpPr>
        <p:grpSpPr>
          <a:xfrm>
            <a:off x="4290144" y="4552220"/>
            <a:ext cx="262236" cy="451317"/>
            <a:chOff x="5095734" y="4696598"/>
            <a:chExt cx="262236" cy="451317"/>
          </a:xfrm>
        </p:grpSpPr>
        <p:cxnSp>
          <p:nvCxnSpPr>
            <p:cNvPr id="38" name="Straight Connector 37">
              <a:extLst>
                <a:ext uri="{FF2B5EF4-FFF2-40B4-BE49-F238E27FC236}">
                  <a16:creationId xmlns:a16="http://schemas.microsoft.com/office/drawing/2014/main" id="{A5C3A869-BDB9-338C-3826-4114805B4339}"/>
                </a:ext>
              </a:extLst>
            </p:cNvPr>
            <p:cNvCxnSpPr/>
            <p:nvPr/>
          </p:nvCxnSpPr>
          <p:spPr>
            <a:xfrm>
              <a:off x="5095734" y="4796202"/>
              <a:ext cx="25096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3B618F3-3218-DACC-3E2C-3DE3ABCC4A1B}"/>
                </a:ext>
              </a:extLst>
            </p:cNvPr>
            <p:cNvCxnSpPr>
              <a:cxnSpLocks/>
            </p:cNvCxnSpPr>
            <p:nvPr/>
          </p:nvCxnSpPr>
          <p:spPr>
            <a:xfrm>
              <a:off x="5155065" y="4729527"/>
              <a:ext cx="14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E4FB6D3-F873-813F-9709-B73297BF7347}"/>
                </a:ext>
              </a:extLst>
            </p:cNvPr>
            <p:cNvCxnSpPr>
              <a:cxnSpLocks/>
            </p:cNvCxnSpPr>
            <p:nvPr/>
          </p:nvCxnSpPr>
          <p:spPr>
            <a:xfrm>
              <a:off x="5227065" y="4735265"/>
              <a:ext cx="0" cy="12187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410B26C7-31FE-91F6-5E30-F72C50A50A2D}"/>
                </a:ext>
              </a:extLst>
            </p:cNvPr>
            <p:cNvSpPr>
              <a:spLocks noChangeAspect="1"/>
            </p:cNvSpPr>
            <p:nvPr/>
          </p:nvSpPr>
          <p:spPr>
            <a:xfrm>
              <a:off x="5162550" y="4699707"/>
              <a:ext cx="18000" cy="18000"/>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cxnSp>
          <p:nvCxnSpPr>
            <p:cNvPr id="50" name="Straight Connector 49">
              <a:extLst>
                <a:ext uri="{FF2B5EF4-FFF2-40B4-BE49-F238E27FC236}">
                  <a16:creationId xmlns:a16="http://schemas.microsoft.com/office/drawing/2014/main" id="{7042C45F-AC75-5A41-96C3-4477DE665532}"/>
                </a:ext>
              </a:extLst>
            </p:cNvPr>
            <p:cNvCxnSpPr>
              <a:cxnSpLocks/>
            </p:cNvCxnSpPr>
            <p:nvPr/>
          </p:nvCxnSpPr>
          <p:spPr>
            <a:xfrm>
              <a:off x="5097133" y="4801515"/>
              <a:ext cx="26083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BA4E5EA-DAF1-45F0-1212-0D441DE279C8}"/>
                </a:ext>
              </a:extLst>
            </p:cNvPr>
            <p:cNvCxnSpPr>
              <a:cxnSpLocks/>
            </p:cNvCxnSpPr>
            <p:nvPr/>
          </p:nvCxnSpPr>
          <p:spPr>
            <a:xfrm>
              <a:off x="5164084" y="4734270"/>
              <a:ext cx="12928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84E93F1-FBA2-1FE6-56AF-4E516C430C14}"/>
                </a:ext>
              </a:extLst>
            </p:cNvPr>
            <p:cNvCxnSpPr>
              <a:cxnSpLocks/>
            </p:cNvCxnSpPr>
            <p:nvPr/>
          </p:nvCxnSpPr>
          <p:spPr>
            <a:xfrm>
              <a:off x="5225713" y="4734270"/>
              <a:ext cx="0" cy="18235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0D8C94D9-C61F-60A6-14AC-3E86E4D8B736}"/>
                </a:ext>
              </a:extLst>
            </p:cNvPr>
            <p:cNvSpPr>
              <a:spLocks/>
            </p:cNvSpPr>
            <p:nvPr/>
          </p:nvSpPr>
          <p:spPr>
            <a:xfrm flipH="1" flipV="1">
              <a:off x="5173376" y="4702354"/>
              <a:ext cx="11270" cy="17935"/>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cxnSp>
          <p:nvCxnSpPr>
            <p:cNvPr id="54" name="Straight Connector 53">
              <a:extLst>
                <a:ext uri="{FF2B5EF4-FFF2-40B4-BE49-F238E27FC236}">
                  <a16:creationId xmlns:a16="http://schemas.microsoft.com/office/drawing/2014/main" id="{A4720818-A01C-F245-D6FF-4CE2B6A108D3}"/>
                </a:ext>
              </a:extLst>
            </p:cNvPr>
            <p:cNvCxnSpPr>
              <a:cxnSpLocks/>
            </p:cNvCxnSpPr>
            <p:nvPr/>
          </p:nvCxnSpPr>
          <p:spPr>
            <a:xfrm>
              <a:off x="5164084" y="4898763"/>
              <a:ext cx="12928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7F9F44E1-0587-C720-E201-5AE987DF365A}"/>
                </a:ext>
              </a:extLst>
            </p:cNvPr>
            <p:cNvSpPr>
              <a:spLocks/>
            </p:cNvSpPr>
            <p:nvPr/>
          </p:nvSpPr>
          <p:spPr>
            <a:xfrm flipH="1" flipV="1">
              <a:off x="5194249" y="4707445"/>
              <a:ext cx="11270" cy="23461"/>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56" name="Rectangle 55">
              <a:extLst>
                <a:ext uri="{FF2B5EF4-FFF2-40B4-BE49-F238E27FC236}">
                  <a16:creationId xmlns:a16="http://schemas.microsoft.com/office/drawing/2014/main" id="{67B67645-B4E0-F042-24ED-0C3F1EE58D24}"/>
                </a:ext>
              </a:extLst>
            </p:cNvPr>
            <p:cNvSpPr>
              <a:spLocks/>
            </p:cNvSpPr>
            <p:nvPr/>
          </p:nvSpPr>
          <p:spPr>
            <a:xfrm flipH="1" flipV="1">
              <a:off x="5201175" y="4735457"/>
              <a:ext cx="11270" cy="23461"/>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57" name="Rectangle 56">
              <a:extLst>
                <a:ext uri="{FF2B5EF4-FFF2-40B4-BE49-F238E27FC236}">
                  <a16:creationId xmlns:a16="http://schemas.microsoft.com/office/drawing/2014/main" id="{6E8CEFBF-6A3C-DB1F-98B9-9ED9EB5229D4}"/>
                </a:ext>
              </a:extLst>
            </p:cNvPr>
            <p:cNvSpPr>
              <a:spLocks/>
            </p:cNvSpPr>
            <p:nvPr/>
          </p:nvSpPr>
          <p:spPr>
            <a:xfrm flipH="1" flipV="1">
              <a:off x="5232334" y="4712576"/>
              <a:ext cx="14312" cy="21694"/>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58" name="Rectangle 57">
              <a:extLst>
                <a:ext uri="{FF2B5EF4-FFF2-40B4-BE49-F238E27FC236}">
                  <a16:creationId xmlns:a16="http://schemas.microsoft.com/office/drawing/2014/main" id="{9E5FDCE1-F00C-50DD-4D22-C3A6CF55A4F3}"/>
                </a:ext>
              </a:extLst>
            </p:cNvPr>
            <p:cNvSpPr>
              <a:spLocks/>
            </p:cNvSpPr>
            <p:nvPr/>
          </p:nvSpPr>
          <p:spPr>
            <a:xfrm flipH="1" flipV="1">
              <a:off x="5271473" y="4696598"/>
              <a:ext cx="14312" cy="21694"/>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59" name="Rectangle 58">
              <a:extLst>
                <a:ext uri="{FF2B5EF4-FFF2-40B4-BE49-F238E27FC236}">
                  <a16:creationId xmlns:a16="http://schemas.microsoft.com/office/drawing/2014/main" id="{18B42536-893B-EAB2-A682-1A2954C907FD}"/>
                </a:ext>
              </a:extLst>
            </p:cNvPr>
            <p:cNvSpPr>
              <a:spLocks/>
            </p:cNvSpPr>
            <p:nvPr/>
          </p:nvSpPr>
          <p:spPr>
            <a:xfrm flipH="1" flipV="1">
              <a:off x="5250600" y="4706155"/>
              <a:ext cx="14651" cy="16422"/>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60" name="Rectangle 59">
              <a:extLst>
                <a:ext uri="{FF2B5EF4-FFF2-40B4-BE49-F238E27FC236}">
                  <a16:creationId xmlns:a16="http://schemas.microsoft.com/office/drawing/2014/main" id="{D8AEC93A-49E6-309B-79D1-B3F02B4C98C5}"/>
                </a:ext>
              </a:extLst>
            </p:cNvPr>
            <p:cNvSpPr>
              <a:spLocks/>
            </p:cNvSpPr>
            <p:nvPr/>
          </p:nvSpPr>
          <p:spPr>
            <a:xfrm flipH="1" flipV="1">
              <a:off x="5243901" y="4735457"/>
              <a:ext cx="11270" cy="23461"/>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61" name="Rectangle 60">
              <a:extLst>
                <a:ext uri="{FF2B5EF4-FFF2-40B4-BE49-F238E27FC236}">
                  <a16:creationId xmlns:a16="http://schemas.microsoft.com/office/drawing/2014/main" id="{630465D6-BF1E-7559-77FD-12E977BB84D9}"/>
                </a:ext>
              </a:extLst>
            </p:cNvPr>
            <p:cNvSpPr>
              <a:spLocks/>
            </p:cNvSpPr>
            <p:nvPr/>
          </p:nvSpPr>
          <p:spPr>
            <a:xfrm flipH="1" flipV="1">
              <a:off x="5213824" y="4718570"/>
              <a:ext cx="14651" cy="16422"/>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62" name="Rectangle 61">
              <a:extLst>
                <a:ext uri="{FF2B5EF4-FFF2-40B4-BE49-F238E27FC236}">
                  <a16:creationId xmlns:a16="http://schemas.microsoft.com/office/drawing/2014/main" id="{18F5BC64-5C62-0889-48AD-22C957424EF3}"/>
                </a:ext>
              </a:extLst>
            </p:cNvPr>
            <p:cNvSpPr>
              <a:spLocks/>
            </p:cNvSpPr>
            <p:nvPr/>
          </p:nvSpPr>
          <p:spPr>
            <a:xfrm flipH="1" flipV="1">
              <a:off x="5184646" y="4771126"/>
              <a:ext cx="14312" cy="33187"/>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63" name="Rectangle 62">
              <a:extLst>
                <a:ext uri="{FF2B5EF4-FFF2-40B4-BE49-F238E27FC236}">
                  <a16:creationId xmlns:a16="http://schemas.microsoft.com/office/drawing/2014/main" id="{E678D49B-7245-D914-908C-6ACCD29AE9E9}"/>
                </a:ext>
              </a:extLst>
            </p:cNvPr>
            <p:cNvSpPr>
              <a:spLocks/>
            </p:cNvSpPr>
            <p:nvPr/>
          </p:nvSpPr>
          <p:spPr>
            <a:xfrm flipH="1" flipV="1">
              <a:off x="5264161" y="4771126"/>
              <a:ext cx="11270" cy="26980"/>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64" name="Rectangle 63">
              <a:extLst>
                <a:ext uri="{FF2B5EF4-FFF2-40B4-BE49-F238E27FC236}">
                  <a16:creationId xmlns:a16="http://schemas.microsoft.com/office/drawing/2014/main" id="{8F17F74B-7FD3-70D0-75F9-F5BA937722B7}"/>
                </a:ext>
              </a:extLst>
            </p:cNvPr>
            <p:cNvSpPr>
              <a:spLocks/>
            </p:cNvSpPr>
            <p:nvPr/>
          </p:nvSpPr>
          <p:spPr>
            <a:xfrm flipH="1" flipV="1">
              <a:off x="5227385" y="4762849"/>
              <a:ext cx="11270" cy="23461"/>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65" name="Rectangle 64">
              <a:extLst>
                <a:ext uri="{FF2B5EF4-FFF2-40B4-BE49-F238E27FC236}">
                  <a16:creationId xmlns:a16="http://schemas.microsoft.com/office/drawing/2014/main" id="{CE818663-A4A4-BF1B-7BE7-2B8885152191}"/>
                </a:ext>
              </a:extLst>
            </p:cNvPr>
            <p:cNvSpPr>
              <a:spLocks/>
            </p:cNvSpPr>
            <p:nvPr/>
          </p:nvSpPr>
          <p:spPr>
            <a:xfrm flipH="1" flipV="1">
              <a:off x="5211400" y="4830018"/>
              <a:ext cx="14312" cy="21694"/>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66" name="Rectangle 65">
              <a:extLst>
                <a:ext uri="{FF2B5EF4-FFF2-40B4-BE49-F238E27FC236}">
                  <a16:creationId xmlns:a16="http://schemas.microsoft.com/office/drawing/2014/main" id="{6A25B500-A3D6-F4C1-D9B2-97B811983211}"/>
                </a:ext>
              </a:extLst>
            </p:cNvPr>
            <p:cNvSpPr>
              <a:spLocks/>
            </p:cNvSpPr>
            <p:nvPr/>
          </p:nvSpPr>
          <p:spPr>
            <a:xfrm flipH="1" flipV="1">
              <a:off x="5240026" y="4887916"/>
              <a:ext cx="14312" cy="21694"/>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67" name="Rectangle 66">
              <a:extLst>
                <a:ext uri="{FF2B5EF4-FFF2-40B4-BE49-F238E27FC236}">
                  <a16:creationId xmlns:a16="http://schemas.microsoft.com/office/drawing/2014/main" id="{5C65912D-226D-20B2-0A6C-ED5C2C7D64CF}"/>
                </a:ext>
              </a:extLst>
            </p:cNvPr>
            <p:cNvSpPr>
              <a:spLocks/>
            </p:cNvSpPr>
            <p:nvPr/>
          </p:nvSpPr>
          <p:spPr>
            <a:xfrm flipH="1" flipV="1">
              <a:off x="5204244" y="4887916"/>
              <a:ext cx="14312" cy="21694"/>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68" name="Rectangle 67">
              <a:extLst>
                <a:ext uri="{FF2B5EF4-FFF2-40B4-BE49-F238E27FC236}">
                  <a16:creationId xmlns:a16="http://schemas.microsoft.com/office/drawing/2014/main" id="{92F28045-1585-A72A-9697-F205D6959BC3}"/>
                </a:ext>
              </a:extLst>
            </p:cNvPr>
            <p:cNvSpPr>
              <a:spLocks/>
            </p:cNvSpPr>
            <p:nvPr/>
          </p:nvSpPr>
          <p:spPr>
            <a:xfrm flipH="1" flipV="1">
              <a:off x="5229250" y="4854011"/>
              <a:ext cx="14651" cy="16422"/>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69" name="Rectangle 68">
              <a:extLst>
                <a:ext uri="{FF2B5EF4-FFF2-40B4-BE49-F238E27FC236}">
                  <a16:creationId xmlns:a16="http://schemas.microsoft.com/office/drawing/2014/main" id="{12F93A80-8873-9865-1D31-55122839D158}"/>
                </a:ext>
              </a:extLst>
            </p:cNvPr>
            <p:cNvSpPr>
              <a:spLocks/>
            </p:cNvSpPr>
            <p:nvPr/>
          </p:nvSpPr>
          <p:spPr>
            <a:xfrm flipH="1" flipV="1">
              <a:off x="5241016" y="4798161"/>
              <a:ext cx="14651" cy="11730"/>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70" name="Rectangle 69">
              <a:extLst>
                <a:ext uri="{FF2B5EF4-FFF2-40B4-BE49-F238E27FC236}">
                  <a16:creationId xmlns:a16="http://schemas.microsoft.com/office/drawing/2014/main" id="{23395F97-466C-72D4-137B-71C1527C5FF4}"/>
                </a:ext>
              </a:extLst>
            </p:cNvPr>
            <p:cNvSpPr>
              <a:spLocks/>
            </p:cNvSpPr>
            <p:nvPr/>
          </p:nvSpPr>
          <p:spPr>
            <a:xfrm flipH="1" flipV="1">
              <a:off x="5181664" y="4875615"/>
              <a:ext cx="11270" cy="26980"/>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71" name="Rectangle 70">
              <a:extLst>
                <a:ext uri="{FF2B5EF4-FFF2-40B4-BE49-F238E27FC236}">
                  <a16:creationId xmlns:a16="http://schemas.microsoft.com/office/drawing/2014/main" id="{5CA5B396-8895-751F-9AF0-229F0FD6140A}"/>
                </a:ext>
              </a:extLst>
            </p:cNvPr>
            <p:cNvSpPr>
              <a:spLocks/>
            </p:cNvSpPr>
            <p:nvPr/>
          </p:nvSpPr>
          <p:spPr>
            <a:xfrm flipH="1" flipV="1">
              <a:off x="5203531" y="4784575"/>
              <a:ext cx="10143" cy="17595"/>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72" name="Rectangle 71">
              <a:extLst>
                <a:ext uri="{FF2B5EF4-FFF2-40B4-BE49-F238E27FC236}">
                  <a16:creationId xmlns:a16="http://schemas.microsoft.com/office/drawing/2014/main" id="{E845A626-6E40-180D-6194-3559E04C28D2}"/>
                </a:ext>
              </a:extLst>
            </p:cNvPr>
            <p:cNvSpPr>
              <a:spLocks/>
            </p:cNvSpPr>
            <p:nvPr/>
          </p:nvSpPr>
          <p:spPr>
            <a:xfrm flipH="1" flipV="1">
              <a:off x="5265288" y="4884679"/>
              <a:ext cx="10143" cy="17595"/>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73" name="Rectangle 72">
              <a:extLst>
                <a:ext uri="{FF2B5EF4-FFF2-40B4-BE49-F238E27FC236}">
                  <a16:creationId xmlns:a16="http://schemas.microsoft.com/office/drawing/2014/main" id="{1751C438-E75A-0306-90FB-A66F92745542}"/>
                </a:ext>
              </a:extLst>
            </p:cNvPr>
            <p:cNvSpPr>
              <a:spLocks/>
            </p:cNvSpPr>
            <p:nvPr/>
          </p:nvSpPr>
          <p:spPr>
            <a:xfrm flipH="1" flipV="1">
              <a:off x="5211521" y="4986557"/>
              <a:ext cx="14312" cy="15809"/>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74" name="Rectangle 73">
              <a:extLst>
                <a:ext uri="{FF2B5EF4-FFF2-40B4-BE49-F238E27FC236}">
                  <a16:creationId xmlns:a16="http://schemas.microsoft.com/office/drawing/2014/main" id="{64888EE8-992A-AE68-D2C7-85C123ABBDE7}"/>
                </a:ext>
              </a:extLst>
            </p:cNvPr>
            <p:cNvSpPr>
              <a:spLocks/>
            </p:cNvSpPr>
            <p:nvPr/>
          </p:nvSpPr>
          <p:spPr>
            <a:xfrm flipH="1" flipV="1">
              <a:off x="5231197" y="5018231"/>
              <a:ext cx="14312" cy="17536"/>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75" name="Rectangle 74">
              <a:extLst>
                <a:ext uri="{FF2B5EF4-FFF2-40B4-BE49-F238E27FC236}">
                  <a16:creationId xmlns:a16="http://schemas.microsoft.com/office/drawing/2014/main" id="{E1DA416D-B8EB-43F4-6E13-C60B545DFE8F}"/>
                </a:ext>
              </a:extLst>
            </p:cNvPr>
            <p:cNvSpPr>
              <a:spLocks/>
            </p:cNvSpPr>
            <p:nvPr/>
          </p:nvSpPr>
          <p:spPr>
            <a:xfrm flipH="1" flipV="1">
              <a:off x="5219116" y="5130320"/>
              <a:ext cx="14312" cy="17595"/>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grpSp>
      <p:grpSp>
        <p:nvGrpSpPr>
          <p:cNvPr id="105" name="Group 104">
            <a:extLst>
              <a:ext uri="{FF2B5EF4-FFF2-40B4-BE49-F238E27FC236}">
                <a16:creationId xmlns:a16="http://schemas.microsoft.com/office/drawing/2014/main" id="{D249F2AD-57A7-B33A-7DEE-122BBE80CAD7}"/>
              </a:ext>
            </a:extLst>
          </p:cNvPr>
          <p:cNvGrpSpPr/>
          <p:nvPr/>
        </p:nvGrpSpPr>
        <p:grpSpPr>
          <a:xfrm>
            <a:off x="4680324" y="4411214"/>
            <a:ext cx="260837" cy="364478"/>
            <a:chOff x="5485914" y="4555592"/>
            <a:chExt cx="260837" cy="364478"/>
          </a:xfrm>
        </p:grpSpPr>
        <p:cxnSp>
          <p:nvCxnSpPr>
            <p:cNvPr id="76" name="Straight Connector 75">
              <a:extLst>
                <a:ext uri="{FF2B5EF4-FFF2-40B4-BE49-F238E27FC236}">
                  <a16:creationId xmlns:a16="http://schemas.microsoft.com/office/drawing/2014/main" id="{2E337DE6-2FFD-1621-4778-AABA9DDA3E08}"/>
                </a:ext>
              </a:extLst>
            </p:cNvPr>
            <p:cNvCxnSpPr>
              <a:cxnSpLocks/>
            </p:cNvCxnSpPr>
            <p:nvPr/>
          </p:nvCxnSpPr>
          <p:spPr>
            <a:xfrm>
              <a:off x="5485914" y="4786722"/>
              <a:ext cx="260837" cy="0"/>
            </a:xfrm>
            <a:prstGeom prst="line">
              <a:avLst/>
            </a:prstGeom>
            <a:ln w="12700">
              <a:solidFill>
                <a:schemeClr val="accent2"/>
              </a:solidFill>
            </a:ln>
          </p:spPr>
          <p:style>
            <a:lnRef idx="1">
              <a:schemeClr val="accent2"/>
            </a:lnRef>
            <a:fillRef idx="3">
              <a:schemeClr val="accent2"/>
            </a:fillRef>
            <a:effectRef idx="2">
              <a:schemeClr val="accent2"/>
            </a:effectRef>
            <a:fontRef idx="minor">
              <a:schemeClr val="lt1"/>
            </a:fontRef>
          </p:style>
        </p:cxnSp>
        <p:cxnSp>
          <p:nvCxnSpPr>
            <p:cNvPr id="77" name="Straight Connector 76">
              <a:extLst>
                <a:ext uri="{FF2B5EF4-FFF2-40B4-BE49-F238E27FC236}">
                  <a16:creationId xmlns:a16="http://schemas.microsoft.com/office/drawing/2014/main" id="{2606B78F-7B3B-3DEF-E2C8-EA89C0EEA4DE}"/>
                </a:ext>
              </a:extLst>
            </p:cNvPr>
            <p:cNvCxnSpPr>
              <a:cxnSpLocks/>
            </p:cNvCxnSpPr>
            <p:nvPr/>
          </p:nvCxnSpPr>
          <p:spPr>
            <a:xfrm>
              <a:off x="5552865" y="4712080"/>
              <a:ext cx="129280" cy="0"/>
            </a:xfrm>
            <a:prstGeom prst="line">
              <a:avLst/>
            </a:prstGeom>
            <a:ln w="12700">
              <a:solidFill>
                <a:schemeClr val="accent2"/>
              </a:solidFill>
            </a:ln>
          </p:spPr>
          <p:style>
            <a:lnRef idx="1">
              <a:schemeClr val="accent2"/>
            </a:lnRef>
            <a:fillRef idx="3">
              <a:schemeClr val="accent2"/>
            </a:fillRef>
            <a:effectRef idx="2">
              <a:schemeClr val="accent2"/>
            </a:effectRef>
            <a:fontRef idx="minor">
              <a:schemeClr val="lt1"/>
            </a:fontRef>
          </p:style>
        </p:cxnSp>
        <p:cxnSp>
          <p:nvCxnSpPr>
            <p:cNvPr id="78" name="Straight Connector 77">
              <a:extLst>
                <a:ext uri="{FF2B5EF4-FFF2-40B4-BE49-F238E27FC236}">
                  <a16:creationId xmlns:a16="http://schemas.microsoft.com/office/drawing/2014/main" id="{F5F5CEDA-1A8D-8FF8-7ED2-B529438074DF}"/>
                </a:ext>
              </a:extLst>
            </p:cNvPr>
            <p:cNvCxnSpPr>
              <a:cxnSpLocks/>
            </p:cNvCxnSpPr>
            <p:nvPr/>
          </p:nvCxnSpPr>
          <p:spPr>
            <a:xfrm>
              <a:off x="5617497" y="4712080"/>
              <a:ext cx="0" cy="129033"/>
            </a:xfrm>
            <a:prstGeom prst="line">
              <a:avLst/>
            </a:prstGeom>
            <a:ln w="12700">
              <a:solidFill>
                <a:schemeClr val="accent2"/>
              </a:solidFill>
            </a:ln>
          </p:spPr>
          <p:style>
            <a:lnRef idx="1">
              <a:schemeClr val="accent2"/>
            </a:lnRef>
            <a:fillRef idx="3">
              <a:schemeClr val="accent2"/>
            </a:fillRef>
            <a:effectRef idx="2">
              <a:schemeClr val="accent2"/>
            </a:effectRef>
            <a:fontRef idx="minor">
              <a:schemeClr val="lt1"/>
            </a:fontRef>
          </p:style>
        </p:cxnSp>
        <p:sp>
          <p:nvSpPr>
            <p:cNvPr id="79" name="Rectangle 78">
              <a:extLst>
                <a:ext uri="{FF2B5EF4-FFF2-40B4-BE49-F238E27FC236}">
                  <a16:creationId xmlns:a16="http://schemas.microsoft.com/office/drawing/2014/main" id="{B5886EB8-4390-3D49-A521-E8AE117227DA}"/>
                </a:ext>
              </a:extLst>
            </p:cNvPr>
            <p:cNvSpPr>
              <a:spLocks/>
            </p:cNvSpPr>
            <p:nvPr/>
          </p:nvSpPr>
          <p:spPr>
            <a:xfrm flipH="1" flipV="1">
              <a:off x="5610283" y="4712176"/>
              <a:ext cx="14312" cy="16076"/>
            </a:xfrm>
            <a:prstGeom prst="rect">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80" name="Rectangle 79">
              <a:extLst>
                <a:ext uri="{FF2B5EF4-FFF2-40B4-BE49-F238E27FC236}">
                  <a16:creationId xmlns:a16="http://schemas.microsoft.com/office/drawing/2014/main" id="{4DFB652D-DEBF-3519-EA12-BF441DAFF7C1}"/>
                </a:ext>
              </a:extLst>
            </p:cNvPr>
            <p:cNvSpPr>
              <a:spLocks/>
            </p:cNvSpPr>
            <p:nvPr/>
          </p:nvSpPr>
          <p:spPr>
            <a:xfrm flipH="1" flipV="1">
              <a:off x="5632023" y="4830773"/>
              <a:ext cx="11270" cy="25807"/>
            </a:xfrm>
            <a:prstGeom prst="rect">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81" name="Rectangle 80">
              <a:extLst>
                <a:ext uri="{FF2B5EF4-FFF2-40B4-BE49-F238E27FC236}">
                  <a16:creationId xmlns:a16="http://schemas.microsoft.com/office/drawing/2014/main" id="{72FB1FF1-0AF1-8B9F-46CF-4DBD1DE66F3B}"/>
                </a:ext>
              </a:extLst>
            </p:cNvPr>
            <p:cNvSpPr>
              <a:spLocks/>
            </p:cNvSpPr>
            <p:nvPr/>
          </p:nvSpPr>
          <p:spPr>
            <a:xfrm flipH="1" flipV="1">
              <a:off x="5619649" y="4637428"/>
              <a:ext cx="14312" cy="26980"/>
            </a:xfrm>
            <a:prstGeom prst="rect">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82" name="Rectangle 81">
              <a:extLst>
                <a:ext uri="{FF2B5EF4-FFF2-40B4-BE49-F238E27FC236}">
                  <a16:creationId xmlns:a16="http://schemas.microsoft.com/office/drawing/2014/main" id="{F7F13C70-6F50-2B57-BDDE-5F521FA5A142}"/>
                </a:ext>
              </a:extLst>
            </p:cNvPr>
            <p:cNvSpPr>
              <a:spLocks/>
            </p:cNvSpPr>
            <p:nvPr/>
          </p:nvSpPr>
          <p:spPr>
            <a:xfrm flipH="1" flipV="1">
              <a:off x="5630590" y="4695843"/>
              <a:ext cx="14312" cy="26735"/>
            </a:xfrm>
            <a:prstGeom prst="rect">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83" name="Rectangle 82">
              <a:extLst>
                <a:ext uri="{FF2B5EF4-FFF2-40B4-BE49-F238E27FC236}">
                  <a16:creationId xmlns:a16="http://schemas.microsoft.com/office/drawing/2014/main" id="{10CFD57D-27E4-498D-4E07-102866375604}"/>
                </a:ext>
              </a:extLst>
            </p:cNvPr>
            <p:cNvSpPr>
              <a:spLocks/>
            </p:cNvSpPr>
            <p:nvPr/>
          </p:nvSpPr>
          <p:spPr>
            <a:xfrm flipH="1" flipV="1">
              <a:off x="5592312" y="4694012"/>
              <a:ext cx="11270" cy="29326"/>
            </a:xfrm>
            <a:prstGeom prst="rect">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84" name="Rectangle 83">
              <a:extLst>
                <a:ext uri="{FF2B5EF4-FFF2-40B4-BE49-F238E27FC236}">
                  <a16:creationId xmlns:a16="http://schemas.microsoft.com/office/drawing/2014/main" id="{A19E9A46-144F-41A7-0E8E-94063A9D5A5B}"/>
                </a:ext>
              </a:extLst>
            </p:cNvPr>
            <p:cNvSpPr>
              <a:spLocks/>
            </p:cNvSpPr>
            <p:nvPr/>
          </p:nvSpPr>
          <p:spPr>
            <a:xfrm flipH="1" flipV="1">
              <a:off x="5597736" y="4555592"/>
              <a:ext cx="15309" cy="23043"/>
            </a:xfrm>
            <a:prstGeom prst="rect">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85" name="Rectangle 84">
              <a:extLst>
                <a:ext uri="{FF2B5EF4-FFF2-40B4-BE49-F238E27FC236}">
                  <a16:creationId xmlns:a16="http://schemas.microsoft.com/office/drawing/2014/main" id="{06930294-FAF5-F0D9-5DB2-3C65452D8072}"/>
                </a:ext>
              </a:extLst>
            </p:cNvPr>
            <p:cNvSpPr>
              <a:spLocks/>
            </p:cNvSpPr>
            <p:nvPr/>
          </p:nvSpPr>
          <p:spPr>
            <a:xfrm flipH="1" flipV="1">
              <a:off x="5569366" y="4759369"/>
              <a:ext cx="14312" cy="29326"/>
            </a:xfrm>
            <a:prstGeom prst="rect">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86" name="Rectangle 85">
              <a:extLst>
                <a:ext uri="{FF2B5EF4-FFF2-40B4-BE49-F238E27FC236}">
                  <a16:creationId xmlns:a16="http://schemas.microsoft.com/office/drawing/2014/main" id="{492AA0AD-4D4C-FA7E-CCD1-A9E7F1267F71}"/>
                </a:ext>
              </a:extLst>
            </p:cNvPr>
            <p:cNvSpPr>
              <a:spLocks/>
            </p:cNvSpPr>
            <p:nvPr/>
          </p:nvSpPr>
          <p:spPr>
            <a:xfrm flipH="1" flipV="1">
              <a:off x="5608852" y="4786699"/>
              <a:ext cx="16504" cy="29325"/>
            </a:xfrm>
            <a:prstGeom prst="rect">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87" name="Rectangle 86">
              <a:extLst>
                <a:ext uri="{FF2B5EF4-FFF2-40B4-BE49-F238E27FC236}">
                  <a16:creationId xmlns:a16="http://schemas.microsoft.com/office/drawing/2014/main" id="{E847FF7F-4007-51B4-9147-69027C50E811}"/>
                </a:ext>
              </a:extLst>
            </p:cNvPr>
            <p:cNvSpPr>
              <a:spLocks/>
            </p:cNvSpPr>
            <p:nvPr/>
          </p:nvSpPr>
          <p:spPr>
            <a:xfrm flipH="1" flipV="1">
              <a:off x="5609053" y="4741558"/>
              <a:ext cx="16905" cy="23461"/>
            </a:xfrm>
            <a:prstGeom prst="rect">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88" name="Rectangle 87">
              <a:extLst>
                <a:ext uri="{FF2B5EF4-FFF2-40B4-BE49-F238E27FC236}">
                  <a16:creationId xmlns:a16="http://schemas.microsoft.com/office/drawing/2014/main" id="{F9A5137C-6B4E-7553-3BFC-366FADE6C1DA}"/>
                </a:ext>
              </a:extLst>
            </p:cNvPr>
            <p:cNvSpPr>
              <a:spLocks/>
            </p:cNvSpPr>
            <p:nvPr/>
          </p:nvSpPr>
          <p:spPr>
            <a:xfrm flipH="1" flipV="1">
              <a:off x="5599033" y="4822139"/>
              <a:ext cx="14312" cy="20904"/>
            </a:xfrm>
            <a:prstGeom prst="rect">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89" name="Rectangle 88">
              <a:extLst>
                <a:ext uri="{FF2B5EF4-FFF2-40B4-BE49-F238E27FC236}">
                  <a16:creationId xmlns:a16="http://schemas.microsoft.com/office/drawing/2014/main" id="{E9999FE8-63EB-F56D-E75F-CF81F4EB95A5}"/>
                </a:ext>
              </a:extLst>
            </p:cNvPr>
            <p:cNvSpPr>
              <a:spLocks/>
            </p:cNvSpPr>
            <p:nvPr/>
          </p:nvSpPr>
          <p:spPr>
            <a:xfrm flipH="1" flipV="1">
              <a:off x="5619649" y="4873831"/>
              <a:ext cx="14312" cy="29326"/>
            </a:xfrm>
            <a:prstGeom prst="rect">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90" name="Rectangle 89">
              <a:extLst>
                <a:ext uri="{FF2B5EF4-FFF2-40B4-BE49-F238E27FC236}">
                  <a16:creationId xmlns:a16="http://schemas.microsoft.com/office/drawing/2014/main" id="{4401D1AD-C384-A1F2-DD3B-DF4B09C7A183}"/>
                </a:ext>
              </a:extLst>
            </p:cNvPr>
            <p:cNvSpPr>
              <a:spLocks/>
            </p:cNvSpPr>
            <p:nvPr/>
          </p:nvSpPr>
          <p:spPr>
            <a:xfrm flipH="1" flipV="1">
              <a:off x="5598732" y="4898376"/>
              <a:ext cx="14312" cy="21694"/>
            </a:xfrm>
            <a:prstGeom prst="rect">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91" name="Rectangle 90">
              <a:extLst>
                <a:ext uri="{FF2B5EF4-FFF2-40B4-BE49-F238E27FC236}">
                  <a16:creationId xmlns:a16="http://schemas.microsoft.com/office/drawing/2014/main" id="{AD86DC13-590D-C49B-00C1-A285D50E5F9F}"/>
                </a:ext>
              </a:extLst>
            </p:cNvPr>
            <p:cNvSpPr>
              <a:spLocks/>
            </p:cNvSpPr>
            <p:nvPr/>
          </p:nvSpPr>
          <p:spPr>
            <a:xfrm flipH="1" flipV="1">
              <a:off x="5651252" y="4822263"/>
              <a:ext cx="14651" cy="16422"/>
            </a:xfrm>
            <a:prstGeom prst="rect">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92" name="Rectangle 91">
              <a:extLst>
                <a:ext uri="{FF2B5EF4-FFF2-40B4-BE49-F238E27FC236}">
                  <a16:creationId xmlns:a16="http://schemas.microsoft.com/office/drawing/2014/main" id="{B54E8285-7D49-C36E-2D88-27109B8E2C08}"/>
                </a:ext>
              </a:extLst>
            </p:cNvPr>
            <p:cNvSpPr>
              <a:spLocks/>
            </p:cNvSpPr>
            <p:nvPr/>
          </p:nvSpPr>
          <p:spPr>
            <a:xfrm flipH="1" flipV="1">
              <a:off x="5581661" y="4799544"/>
              <a:ext cx="11270" cy="26980"/>
            </a:xfrm>
            <a:prstGeom prst="rect">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93" name="Rectangle 92">
              <a:extLst>
                <a:ext uri="{FF2B5EF4-FFF2-40B4-BE49-F238E27FC236}">
                  <a16:creationId xmlns:a16="http://schemas.microsoft.com/office/drawing/2014/main" id="{301A4627-0260-8B62-0E7A-8B06C827E1A7}"/>
                </a:ext>
              </a:extLst>
            </p:cNvPr>
            <p:cNvSpPr>
              <a:spLocks/>
            </p:cNvSpPr>
            <p:nvPr/>
          </p:nvSpPr>
          <p:spPr>
            <a:xfrm flipH="1" flipV="1">
              <a:off x="5592312" y="4766611"/>
              <a:ext cx="10143" cy="21115"/>
            </a:xfrm>
            <a:prstGeom prst="rect">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94" name="Rectangle 93">
              <a:extLst>
                <a:ext uri="{FF2B5EF4-FFF2-40B4-BE49-F238E27FC236}">
                  <a16:creationId xmlns:a16="http://schemas.microsoft.com/office/drawing/2014/main" id="{3B7BB016-B300-A63A-3EEF-BCED401220D3}"/>
                </a:ext>
              </a:extLst>
            </p:cNvPr>
            <p:cNvSpPr>
              <a:spLocks/>
            </p:cNvSpPr>
            <p:nvPr/>
          </p:nvSpPr>
          <p:spPr>
            <a:xfrm flipH="1" flipV="1">
              <a:off x="5630202" y="4764083"/>
              <a:ext cx="14312" cy="22235"/>
            </a:xfrm>
            <a:prstGeom prst="rect">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95" name="Rectangle 94">
              <a:extLst>
                <a:ext uri="{FF2B5EF4-FFF2-40B4-BE49-F238E27FC236}">
                  <a16:creationId xmlns:a16="http://schemas.microsoft.com/office/drawing/2014/main" id="{574074F8-BAFB-AE1E-37BB-8A3F1077C1FB}"/>
                </a:ext>
              </a:extLst>
            </p:cNvPr>
            <p:cNvSpPr>
              <a:spLocks/>
            </p:cNvSpPr>
            <p:nvPr/>
          </p:nvSpPr>
          <p:spPr>
            <a:xfrm flipH="1" flipV="1">
              <a:off x="5569366" y="4828478"/>
              <a:ext cx="15778" cy="24361"/>
            </a:xfrm>
            <a:prstGeom prst="rect">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96" name="Rectangle 95">
              <a:extLst>
                <a:ext uri="{FF2B5EF4-FFF2-40B4-BE49-F238E27FC236}">
                  <a16:creationId xmlns:a16="http://schemas.microsoft.com/office/drawing/2014/main" id="{9205A3C5-84D8-FBBA-A9BB-76B01CB22320}"/>
                </a:ext>
              </a:extLst>
            </p:cNvPr>
            <p:cNvSpPr>
              <a:spLocks/>
            </p:cNvSpPr>
            <p:nvPr/>
          </p:nvSpPr>
          <p:spPr>
            <a:xfrm flipH="1" flipV="1">
              <a:off x="5598331" y="4653276"/>
              <a:ext cx="16905" cy="29326"/>
            </a:xfrm>
            <a:prstGeom prst="rect">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97" name="Rectangle 96">
              <a:extLst>
                <a:ext uri="{FF2B5EF4-FFF2-40B4-BE49-F238E27FC236}">
                  <a16:creationId xmlns:a16="http://schemas.microsoft.com/office/drawing/2014/main" id="{DE07A738-3FE5-00BD-6250-C4321D8F544D}"/>
                </a:ext>
              </a:extLst>
            </p:cNvPr>
            <p:cNvSpPr>
              <a:spLocks/>
            </p:cNvSpPr>
            <p:nvPr/>
          </p:nvSpPr>
          <p:spPr>
            <a:xfrm flipH="1" flipV="1">
              <a:off x="5608452" y="4853087"/>
              <a:ext cx="16905" cy="29326"/>
            </a:xfrm>
            <a:prstGeom prst="rect">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cxnSp>
          <p:nvCxnSpPr>
            <p:cNvPr id="98" name="Straight Connector 97">
              <a:extLst>
                <a:ext uri="{FF2B5EF4-FFF2-40B4-BE49-F238E27FC236}">
                  <a16:creationId xmlns:a16="http://schemas.microsoft.com/office/drawing/2014/main" id="{C4267451-3EB6-70B3-6BF3-D70B88661796}"/>
                </a:ext>
              </a:extLst>
            </p:cNvPr>
            <p:cNvCxnSpPr>
              <a:cxnSpLocks/>
            </p:cNvCxnSpPr>
            <p:nvPr/>
          </p:nvCxnSpPr>
          <p:spPr>
            <a:xfrm>
              <a:off x="5551727" y="4840864"/>
              <a:ext cx="135238" cy="0"/>
            </a:xfrm>
            <a:prstGeom prst="line">
              <a:avLst/>
            </a:prstGeom>
            <a:ln>
              <a:solidFill>
                <a:schemeClr val="accent2"/>
              </a:solidFill>
            </a:ln>
          </p:spPr>
          <p:style>
            <a:lnRef idx="1">
              <a:schemeClr val="accent2"/>
            </a:lnRef>
            <a:fillRef idx="3">
              <a:schemeClr val="accent2"/>
            </a:fillRef>
            <a:effectRef idx="2">
              <a:schemeClr val="accent2"/>
            </a:effectRef>
            <a:fontRef idx="minor">
              <a:schemeClr val="lt1"/>
            </a:fontRef>
          </p:style>
        </p:cxnSp>
        <p:sp>
          <p:nvSpPr>
            <p:cNvPr id="99" name="Rectangle 98">
              <a:extLst>
                <a:ext uri="{FF2B5EF4-FFF2-40B4-BE49-F238E27FC236}">
                  <a16:creationId xmlns:a16="http://schemas.microsoft.com/office/drawing/2014/main" id="{EBBFE625-D79E-74D8-98DC-DCCE1386333F}"/>
                </a:ext>
              </a:extLst>
            </p:cNvPr>
            <p:cNvSpPr>
              <a:spLocks/>
            </p:cNvSpPr>
            <p:nvPr/>
          </p:nvSpPr>
          <p:spPr>
            <a:xfrm flipH="1" flipV="1">
              <a:off x="5589284" y="4840056"/>
              <a:ext cx="15778" cy="24361"/>
            </a:xfrm>
            <a:prstGeom prst="rect">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100" name="Rectangle 99">
              <a:extLst>
                <a:ext uri="{FF2B5EF4-FFF2-40B4-BE49-F238E27FC236}">
                  <a16:creationId xmlns:a16="http://schemas.microsoft.com/office/drawing/2014/main" id="{D5E2C083-A61B-6FBD-75B9-6C1DCFFDC008}"/>
                </a:ext>
              </a:extLst>
            </p:cNvPr>
            <p:cNvSpPr>
              <a:spLocks/>
            </p:cNvSpPr>
            <p:nvPr/>
          </p:nvSpPr>
          <p:spPr>
            <a:xfrm flipH="1" flipV="1">
              <a:off x="5650914" y="4760816"/>
              <a:ext cx="14312" cy="26714"/>
            </a:xfrm>
            <a:prstGeom prst="rect">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101" name="Rectangle 100">
              <a:extLst>
                <a:ext uri="{FF2B5EF4-FFF2-40B4-BE49-F238E27FC236}">
                  <a16:creationId xmlns:a16="http://schemas.microsoft.com/office/drawing/2014/main" id="{5D1B5F97-A4D2-5E05-B10B-5F5CC6ED4B9C}"/>
                </a:ext>
              </a:extLst>
            </p:cNvPr>
            <p:cNvSpPr>
              <a:spLocks/>
            </p:cNvSpPr>
            <p:nvPr/>
          </p:nvSpPr>
          <p:spPr>
            <a:xfrm flipH="1" flipV="1">
              <a:off x="5618898" y="4815452"/>
              <a:ext cx="14312" cy="26714"/>
            </a:xfrm>
            <a:prstGeom prst="rect">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102" name="Rectangle 101">
              <a:extLst>
                <a:ext uri="{FF2B5EF4-FFF2-40B4-BE49-F238E27FC236}">
                  <a16:creationId xmlns:a16="http://schemas.microsoft.com/office/drawing/2014/main" id="{7F818F13-3E02-B46D-BE09-DFB5F87C2846}"/>
                </a:ext>
              </a:extLst>
            </p:cNvPr>
            <p:cNvSpPr>
              <a:spLocks/>
            </p:cNvSpPr>
            <p:nvPr/>
          </p:nvSpPr>
          <p:spPr>
            <a:xfrm flipH="1" flipV="1">
              <a:off x="5637783" y="4788901"/>
              <a:ext cx="16504" cy="28435"/>
            </a:xfrm>
            <a:prstGeom prst="rect">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103" name="Rectangle 102">
              <a:extLst>
                <a:ext uri="{FF2B5EF4-FFF2-40B4-BE49-F238E27FC236}">
                  <a16:creationId xmlns:a16="http://schemas.microsoft.com/office/drawing/2014/main" id="{BB99BD3F-2592-6656-F0A4-E29E9D04DE9C}"/>
                </a:ext>
              </a:extLst>
            </p:cNvPr>
            <p:cNvSpPr>
              <a:spLocks/>
            </p:cNvSpPr>
            <p:nvPr/>
          </p:nvSpPr>
          <p:spPr>
            <a:xfrm flipH="1" flipV="1">
              <a:off x="5619649" y="4566616"/>
              <a:ext cx="15309" cy="23043"/>
            </a:xfrm>
            <a:prstGeom prst="rect">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grpSp>
      <p:grpSp>
        <p:nvGrpSpPr>
          <p:cNvPr id="106" name="Group 105">
            <a:extLst>
              <a:ext uri="{FF2B5EF4-FFF2-40B4-BE49-F238E27FC236}">
                <a16:creationId xmlns:a16="http://schemas.microsoft.com/office/drawing/2014/main" id="{15E684BC-74EF-4138-10AB-CED93A845676}"/>
              </a:ext>
            </a:extLst>
          </p:cNvPr>
          <p:cNvGrpSpPr>
            <a:grpSpLocks noChangeAspect="1"/>
          </p:cNvGrpSpPr>
          <p:nvPr/>
        </p:nvGrpSpPr>
        <p:grpSpPr>
          <a:xfrm>
            <a:off x="2843436" y="4234723"/>
            <a:ext cx="664255" cy="872349"/>
            <a:chOff x="3545417" y="1825529"/>
            <a:chExt cx="2084088" cy="2744255"/>
          </a:xfrm>
        </p:grpSpPr>
        <p:cxnSp>
          <p:nvCxnSpPr>
            <p:cNvPr id="107" name="Straight Connector 106">
              <a:extLst>
                <a:ext uri="{FF2B5EF4-FFF2-40B4-BE49-F238E27FC236}">
                  <a16:creationId xmlns:a16="http://schemas.microsoft.com/office/drawing/2014/main" id="{C2F7D1FC-6959-4A30-203A-78D4281B383C}"/>
                </a:ext>
              </a:extLst>
            </p:cNvPr>
            <p:cNvCxnSpPr>
              <a:cxnSpLocks/>
            </p:cNvCxnSpPr>
            <p:nvPr/>
          </p:nvCxnSpPr>
          <p:spPr>
            <a:xfrm>
              <a:off x="3545417" y="3325553"/>
              <a:ext cx="83320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7F57E0A8-77C5-3F70-904C-53114EEC8336}"/>
                </a:ext>
              </a:extLst>
            </p:cNvPr>
            <p:cNvCxnSpPr>
              <a:cxnSpLocks/>
            </p:cNvCxnSpPr>
            <p:nvPr/>
          </p:nvCxnSpPr>
          <p:spPr>
            <a:xfrm>
              <a:off x="3748801" y="2793341"/>
              <a:ext cx="41296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BE012A1D-FF5D-1DB2-CDCC-1A2E0C71C926}"/>
                </a:ext>
              </a:extLst>
            </p:cNvPr>
            <p:cNvCxnSpPr>
              <a:cxnSpLocks/>
            </p:cNvCxnSpPr>
            <p:nvPr/>
          </p:nvCxnSpPr>
          <p:spPr>
            <a:xfrm>
              <a:off x="3967929" y="2778985"/>
              <a:ext cx="0" cy="10080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0" name="Rectangle 109">
              <a:extLst>
                <a:ext uri="{FF2B5EF4-FFF2-40B4-BE49-F238E27FC236}">
                  <a16:creationId xmlns:a16="http://schemas.microsoft.com/office/drawing/2014/main" id="{06B8A832-265A-0ACC-7132-8C5B7824294F}"/>
                </a:ext>
              </a:extLst>
            </p:cNvPr>
            <p:cNvSpPr>
              <a:spLocks/>
            </p:cNvSpPr>
            <p:nvPr/>
          </p:nvSpPr>
          <p:spPr>
            <a:xfrm flipH="1" flipV="1">
              <a:off x="3911417" y="1988437"/>
              <a:ext cx="45719" cy="70718"/>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11" name="Rectangle 110">
              <a:extLst>
                <a:ext uri="{FF2B5EF4-FFF2-40B4-BE49-F238E27FC236}">
                  <a16:creationId xmlns:a16="http://schemas.microsoft.com/office/drawing/2014/main" id="{87F9BF64-77B9-EBC5-69AA-F74E5A001864}"/>
                </a:ext>
              </a:extLst>
            </p:cNvPr>
            <p:cNvSpPr>
              <a:spLocks/>
            </p:cNvSpPr>
            <p:nvPr/>
          </p:nvSpPr>
          <p:spPr>
            <a:xfrm flipH="1" flipV="1">
              <a:off x="3944021" y="2612114"/>
              <a:ext cx="36000" cy="72000"/>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12" name="Rectangle 111">
              <a:extLst>
                <a:ext uri="{FF2B5EF4-FFF2-40B4-BE49-F238E27FC236}">
                  <a16:creationId xmlns:a16="http://schemas.microsoft.com/office/drawing/2014/main" id="{4C19F30F-B3E8-8BFF-1DFD-838DCECBB9BB}"/>
                </a:ext>
              </a:extLst>
            </p:cNvPr>
            <p:cNvSpPr>
              <a:spLocks/>
            </p:cNvSpPr>
            <p:nvPr/>
          </p:nvSpPr>
          <p:spPr>
            <a:xfrm>
              <a:off x="3984060" y="1971758"/>
              <a:ext cx="45719" cy="70718"/>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13" name="Rectangle 112">
              <a:extLst>
                <a:ext uri="{FF2B5EF4-FFF2-40B4-BE49-F238E27FC236}">
                  <a16:creationId xmlns:a16="http://schemas.microsoft.com/office/drawing/2014/main" id="{A865159A-AE6F-E6A7-3C47-2A3795032437}"/>
                </a:ext>
              </a:extLst>
            </p:cNvPr>
            <p:cNvSpPr>
              <a:spLocks/>
            </p:cNvSpPr>
            <p:nvPr/>
          </p:nvSpPr>
          <p:spPr>
            <a:xfrm flipH="1" flipV="1">
              <a:off x="3909831" y="3278518"/>
              <a:ext cx="45719" cy="66577"/>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14" name="Rectangle 113">
              <a:extLst>
                <a:ext uri="{FF2B5EF4-FFF2-40B4-BE49-F238E27FC236}">
                  <a16:creationId xmlns:a16="http://schemas.microsoft.com/office/drawing/2014/main" id="{11E14470-35E0-0DF1-3914-59CB0D279BC5}"/>
                </a:ext>
              </a:extLst>
            </p:cNvPr>
            <p:cNvSpPr>
              <a:spLocks/>
            </p:cNvSpPr>
            <p:nvPr/>
          </p:nvSpPr>
          <p:spPr>
            <a:xfrm flipH="1" flipV="1">
              <a:off x="3849353" y="3793445"/>
              <a:ext cx="45719" cy="64314"/>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15" name="Rectangle 114">
              <a:extLst>
                <a:ext uri="{FF2B5EF4-FFF2-40B4-BE49-F238E27FC236}">
                  <a16:creationId xmlns:a16="http://schemas.microsoft.com/office/drawing/2014/main" id="{E2A7A6C3-6F67-1320-D668-EDA053D4FC86}"/>
                </a:ext>
              </a:extLst>
            </p:cNvPr>
            <p:cNvSpPr>
              <a:spLocks/>
            </p:cNvSpPr>
            <p:nvPr/>
          </p:nvSpPr>
          <p:spPr>
            <a:xfrm flipH="1" flipV="1">
              <a:off x="3976468" y="3787270"/>
              <a:ext cx="45719" cy="69357"/>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16" name="Rectangle 115">
              <a:extLst>
                <a:ext uri="{FF2B5EF4-FFF2-40B4-BE49-F238E27FC236}">
                  <a16:creationId xmlns:a16="http://schemas.microsoft.com/office/drawing/2014/main" id="{282AE03D-677E-2753-7307-76757A2DB607}"/>
                </a:ext>
              </a:extLst>
            </p:cNvPr>
            <p:cNvSpPr>
              <a:spLocks/>
            </p:cNvSpPr>
            <p:nvPr/>
          </p:nvSpPr>
          <p:spPr>
            <a:xfrm flipH="1" flipV="1">
              <a:off x="3944020" y="3401044"/>
              <a:ext cx="45719" cy="82377"/>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18" name="Rectangle 117">
              <a:extLst>
                <a:ext uri="{FF2B5EF4-FFF2-40B4-BE49-F238E27FC236}">
                  <a16:creationId xmlns:a16="http://schemas.microsoft.com/office/drawing/2014/main" id="{22005B1E-C529-B3E0-9B2E-67711FB80412}"/>
                </a:ext>
              </a:extLst>
            </p:cNvPr>
            <p:cNvSpPr>
              <a:spLocks/>
            </p:cNvSpPr>
            <p:nvPr/>
          </p:nvSpPr>
          <p:spPr>
            <a:xfrm flipH="1" flipV="1">
              <a:off x="3910545" y="2725999"/>
              <a:ext cx="45719" cy="67333"/>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19" name="Rectangle 118">
              <a:extLst>
                <a:ext uri="{FF2B5EF4-FFF2-40B4-BE49-F238E27FC236}">
                  <a16:creationId xmlns:a16="http://schemas.microsoft.com/office/drawing/2014/main" id="{8C6497FB-5BED-91DD-002A-57F36A76495A}"/>
                </a:ext>
              </a:extLst>
            </p:cNvPr>
            <p:cNvSpPr>
              <a:spLocks/>
            </p:cNvSpPr>
            <p:nvPr/>
          </p:nvSpPr>
          <p:spPr>
            <a:xfrm flipH="1" flipV="1">
              <a:off x="3967798" y="3241403"/>
              <a:ext cx="45719" cy="97372"/>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20" name="Rectangle 119">
              <a:extLst>
                <a:ext uri="{FF2B5EF4-FFF2-40B4-BE49-F238E27FC236}">
                  <a16:creationId xmlns:a16="http://schemas.microsoft.com/office/drawing/2014/main" id="{E6226966-7F7A-C6D8-3E8E-72739D55D8E0}"/>
                </a:ext>
              </a:extLst>
            </p:cNvPr>
            <p:cNvSpPr>
              <a:spLocks/>
            </p:cNvSpPr>
            <p:nvPr/>
          </p:nvSpPr>
          <p:spPr>
            <a:xfrm flipH="1" flipV="1">
              <a:off x="3917093" y="2932404"/>
              <a:ext cx="86400" cy="45719"/>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21" name="Rectangle 120">
              <a:extLst>
                <a:ext uri="{FF2B5EF4-FFF2-40B4-BE49-F238E27FC236}">
                  <a16:creationId xmlns:a16="http://schemas.microsoft.com/office/drawing/2014/main" id="{518516D3-97C4-EDFD-D5E9-2CF98C9A4912}"/>
                </a:ext>
              </a:extLst>
            </p:cNvPr>
            <p:cNvSpPr>
              <a:spLocks/>
            </p:cNvSpPr>
            <p:nvPr/>
          </p:nvSpPr>
          <p:spPr>
            <a:xfrm flipH="1" flipV="1">
              <a:off x="3872214" y="3385310"/>
              <a:ext cx="45719" cy="66577"/>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22" name="Rectangle 121">
              <a:extLst>
                <a:ext uri="{FF2B5EF4-FFF2-40B4-BE49-F238E27FC236}">
                  <a16:creationId xmlns:a16="http://schemas.microsoft.com/office/drawing/2014/main" id="{411E67AF-CDD5-67AE-98E0-C607B27C577D}"/>
                </a:ext>
              </a:extLst>
            </p:cNvPr>
            <p:cNvSpPr>
              <a:spLocks/>
            </p:cNvSpPr>
            <p:nvPr/>
          </p:nvSpPr>
          <p:spPr>
            <a:xfrm flipH="1" flipV="1">
              <a:off x="3912620" y="3835402"/>
              <a:ext cx="45719" cy="66577"/>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23" name="Rectangle 122">
              <a:extLst>
                <a:ext uri="{FF2B5EF4-FFF2-40B4-BE49-F238E27FC236}">
                  <a16:creationId xmlns:a16="http://schemas.microsoft.com/office/drawing/2014/main" id="{90376141-3933-47CA-9012-ADEA86B443A9}"/>
                </a:ext>
              </a:extLst>
            </p:cNvPr>
            <p:cNvSpPr>
              <a:spLocks/>
            </p:cNvSpPr>
            <p:nvPr/>
          </p:nvSpPr>
          <p:spPr>
            <a:xfrm flipH="1" flipV="1">
              <a:off x="3945117" y="3151447"/>
              <a:ext cx="46800" cy="50400"/>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24" name="Rectangle 123">
              <a:extLst>
                <a:ext uri="{FF2B5EF4-FFF2-40B4-BE49-F238E27FC236}">
                  <a16:creationId xmlns:a16="http://schemas.microsoft.com/office/drawing/2014/main" id="{53DA2FF8-C9DA-F27D-B31F-DC6C63D62814}"/>
                </a:ext>
              </a:extLst>
            </p:cNvPr>
            <p:cNvSpPr>
              <a:spLocks/>
            </p:cNvSpPr>
            <p:nvPr/>
          </p:nvSpPr>
          <p:spPr>
            <a:xfrm flipH="1" flipV="1">
              <a:off x="3941751" y="2514874"/>
              <a:ext cx="46800" cy="36000"/>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25" name="Rectangle 124">
              <a:extLst>
                <a:ext uri="{FF2B5EF4-FFF2-40B4-BE49-F238E27FC236}">
                  <a16:creationId xmlns:a16="http://schemas.microsoft.com/office/drawing/2014/main" id="{1F5C36EA-5FCB-3BAD-6BAB-49FD44E57ED9}"/>
                </a:ext>
              </a:extLst>
            </p:cNvPr>
            <p:cNvSpPr>
              <a:spLocks/>
            </p:cNvSpPr>
            <p:nvPr/>
          </p:nvSpPr>
          <p:spPr>
            <a:xfrm flipH="1" flipV="1">
              <a:off x="4005014" y="3290089"/>
              <a:ext cx="36000" cy="82800"/>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26" name="Rectangle 125">
              <a:extLst>
                <a:ext uri="{FF2B5EF4-FFF2-40B4-BE49-F238E27FC236}">
                  <a16:creationId xmlns:a16="http://schemas.microsoft.com/office/drawing/2014/main" id="{7C09F6B1-59F1-BC44-FB05-22F4AD26E84D}"/>
                </a:ext>
              </a:extLst>
            </p:cNvPr>
            <p:cNvSpPr>
              <a:spLocks/>
            </p:cNvSpPr>
            <p:nvPr/>
          </p:nvSpPr>
          <p:spPr>
            <a:xfrm flipH="1" flipV="1">
              <a:off x="3984513" y="2741573"/>
              <a:ext cx="45719" cy="45719"/>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27" name="Rectangle 126">
              <a:extLst>
                <a:ext uri="{FF2B5EF4-FFF2-40B4-BE49-F238E27FC236}">
                  <a16:creationId xmlns:a16="http://schemas.microsoft.com/office/drawing/2014/main" id="{D9378E5E-22A0-7BAB-B5F7-30B6C10B9DA4}"/>
                </a:ext>
              </a:extLst>
            </p:cNvPr>
            <p:cNvSpPr>
              <a:spLocks/>
            </p:cNvSpPr>
            <p:nvPr/>
          </p:nvSpPr>
          <p:spPr>
            <a:xfrm flipH="1" flipV="1">
              <a:off x="4036826" y="3763931"/>
              <a:ext cx="45719" cy="45719"/>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28" name="Rectangle 127">
              <a:extLst>
                <a:ext uri="{FF2B5EF4-FFF2-40B4-BE49-F238E27FC236}">
                  <a16:creationId xmlns:a16="http://schemas.microsoft.com/office/drawing/2014/main" id="{FF7FE3EF-F5EF-28AA-2E96-764D1BE7FA05}"/>
                </a:ext>
              </a:extLst>
            </p:cNvPr>
            <p:cNvSpPr>
              <a:spLocks/>
            </p:cNvSpPr>
            <p:nvPr/>
          </p:nvSpPr>
          <p:spPr>
            <a:xfrm flipH="1" flipV="1">
              <a:off x="3940458" y="3544606"/>
              <a:ext cx="48092" cy="57446"/>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29" name="Rectangle 128">
              <a:extLst>
                <a:ext uri="{FF2B5EF4-FFF2-40B4-BE49-F238E27FC236}">
                  <a16:creationId xmlns:a16="http://schemas.microsoft.com/office/drawing/2014/main" id="{AA9B7657-49D6-5BB4-F7FD-0286DDCFDC66}"/>
                </a:ext>
              </a:extLst>
            </p:cNvPr>
            <p:cNvSpPr>
              <a:spLocks/>
            </p:cNvSpPr>
            <p:nvPr/>
          </p:nvSpPr>
          <p:spPr>
            <a:xfrm flipH="1" flipV="1">
              <a:off x="3907953" y="3667389"/>
              <a:ext cx="45719" cy="72476"/>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30" name="Rectangle 129">
              <a:extLst>
                <a:ext uri="{FF2B5EF4-FFF2-40B4-BE49-F238E27FC236}">
                  <a16:creationId xmlns:a16="http://schemas.microsoft.com/office/drawing/2014/main" id="{5DAC7B81-06D1-CC87-767E-A76563AFA6CA}"/>
                </a:ext>
              </a:extLst>
            </p:cNvPr>
            <p:cNvSpPr>
              <a:spLocks/>
            </p:cNvSpPr>
            <p:nvPr/>
          </p:nvSpPr>
          <p:spPr>
            <a:xfrm flipH="1" flipV="1">
              <a:off x="4006918" y="3689830"/>
              <a:ext cx="45719" cy="74331"/>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cxnSp>
          <p:nvCxnSpPr>
            <p:cNvPr id="131" name="Straight Connector 130">
              <a:extLst>
                <a:ext uri="{FF2B5EF4-FFF2-40B4-BE49-F238E27FC236}">
                  <a16:creationId xmlns:a16="http://schemas.microsoft.com/office/drawing/2014/main" id="{635C02FF-5110-E08F-2391-A4A6817EA23E}"/>
                </a:ext>
              </a:extLst>
            </p:cNvPr>
            <p:cNvCxnSpPr>
              <a:cxnSpLocks/>
            </p:cNvCxnSpPr>
            <p:nvPr/>
          </p:nvCxnSpPr>
          <p:spPr>
            <a:xfrm>
              <a:off x="4796297" y="3063530"/>
              <a:ext cx="833208" cy="0"/>
            </a:xfrm>
            <a:prstGeom prst="line">
              <a:avLst/>
            </a:prstGeom>
            <a:ln w="12700"/>
          </p:spPr>
          <p:style>
            <a:lnRef idx="1">
              <a:schemeClr val="accent2"/>
            </a:lnRef>
            <a:fillRef idx="3">
              <a:schemeClr val="accent2"/>
            </a:fillRef>
            <a:effectRef idx="2">
              <a:schemeClr val="accent2"/>
            </a:effectRef>
            <a:fontRef idx="minor">
              <a:schemeClr val="lt1"/>
            </a:fontRef>
          </p:style>
        </p:cxnSp>
        <p:cxnSp>
          <p:nvCxnSpPr>
            <p:cNvPr id="132" name="Straight Connector 131">
              <a:extLst>
                <a:ext uri="{FF2B5EF4-FFF2-40B4-BE49-F238E27FC236}">
                  <a16:creationId xmlns:a16="http://schemas.microsoft.com/office/drawing/2014/main" id="{C6BBADCE-62FA-3611-BF8F-275444E240CE}"/>
                </a:ext>
              </a:extLst>
            </p:cNvPr>
            <p:cNvCxnSpPr>
              <a:cxnSpLocks/>
            </p:cNvCxnSpPr>
            <p:nvPr/>
          </p:nvCxnSpPr>
          <p:spPr>
            <a:xfrm>
              <a:off x="4996514" y="2599167"/>
              <a:ext cx="412967" cy="0"/>
            </a:xfrm>
            <a:prstGeom prst="line">
              <a:avLst/>
            </a:prstGeom>
            <a:ln w="12700"/>
          </p:spPr>
          <p:style>
            <a:lnRef idx="1">
              <a:schemeClr val="accent2"/>
            </a:lnRef>
            <a:fillRef idx="3">
              <a:schemeClr val="accent2"/>
            </a:fillRef>
            <a:effectRef idx="2">
              <a:schemeClr val="accent2"/>
            </a:effectRef>
            <a:fontRef idx="minor">
              <a:schemeClr val="lt1"/>
            </a:fontRef>
          </p:style>
        </p:cxnSp>
        <p:cxnSp>
          <p:nvCxnSpPr>
            <p:cNvPr id="133" name="Straight Connector 132">
              <a:extLst>
                <a:ext uri="{FF2B5EF4-FFF2-40B4-BE49-F238E27FC236}">
                  <a16:creationId xmlns:a16="http://schemas.microsoft.com/office/drawing/2014/main" id="{F2B63C4E-9A94-F3AD-1B09-FAB3282CC827}"/>
                </a:ext>
              </a:extLst>
            </p:cNvPr>
            <p:cNvCxnSpPr>
              <a:cxnSpLocks/>
            </p:cNvCxnSpPr>
            <p:nvPr/>
          </p:nvCxnSpPr>
          <p:spPr>
            <a:xfrm>
              <a:off x="5206994" y="2593488"/>
              <a:ext cx="0" cy="846000"/>
            </a:xfrm>
            <a:prstGeom prst="line">
              <a:avLst/>
            </a:prstGeom>
            <a:ln w="12700"/>
          </p:spPr>
          <p:style>
            <a:lnRef idx="1">
              <a:schemeClr val="accent2"/>
            </a:lnRef>
            <a:fillRef idx="3">
              <a:schemeClr val="accent2"/>
            </a:fillRef>
            <a:effectRef idx="2">
              <a:schemeClr val="accent2"/>
            </a:effectRef>
            <a:fontRef idx="minor">
              <a:schemeClr val="lt1"/>
            </a:fontRef>
          </p:style>
        </p:cxnSp>
        <p:sp>
          <p:nvSpPr>
            <p:cNvPr id="134" name="Rectangle 133">
              <a:extLst>
                <a:ext uri="{FF2B5EF4-FFF2-40B4-BE49-F238E27FC236}">
                  <a16:creationId xmlns:a16="http://schemas.microsoft.com/office/drawing/2014/main" id="{0ABFD496-8D1F-0DB6-CD30-56E9C1422A77}"/>
                </a:ext>
              </a:extLst>
            </p:cNvPr>
            <p:cNvSpPr>
              <a:spLocks/>
            </p:cNvSpPr>
            <p:nvPr/>
          </p:nvSpPr>
          <p:spPr>
            <a:xfrm flipH="1" flipV="1">
              <a:off x="5116904" y="2778302"/>
              <a:ext cx="45719" cy="828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135" name="Rectangle 134">
              <a:extLst>
                <a:ext uri="{FF2B5EF4-FFF2-40B4-BE49-F238E27FC236}">
                  <a16:creationId xmlns:a16="http://schemas.microsoft.com/office/drawing/2014/main" id="{AC9D88DC-59AB-1383-B5C5-EEC3FB91BA51}"/>
                </a:ext>
              </a:extLst>
            </p:cNvPr>
            <p:cNvSpPr>
              <a:spLocks/>
            </p:cNvSpPr>
            <p:nvPr/>
          </p:nvSpPr>
          <p:spPr>
            <a:xfrm flipH="1" flipV="1">
              <a:off x="5248668" y="2814938"/>
              <a:ext cx="45719" cy="8204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136" name="Rectangle 135">
              <a:extLst>
                <a:ext uri="{FF2B5EF4-FFF2-40B4-BE49-F238E27FC236}">
                  <a16:creationId xmlns:a16="http://schemas.microsoft.com/office/drawing/2014/main" id="{4D750339-5A9D-64A3-3480-D7D7BFF45772}"/>
                </a:ext>
              </a:extLst>
            </p:cNvPr>
            <p:cNvSpPr>
              <a:spLocks/>
            </p:cNvSpPr>
            <p:nvPr/>
          </p:nvSpPr>
          <p:spPr>
            <a:xfrm flipH="1" flipV="1">
              <a:off x="5178546" y="2080076"/>
              <a:ext cx="48896" cy="87263"/>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137" name="Rectangle 136">
              <a:extLst>
                <a:ext uri="{FF2B5EF4-FFF2-40B4-BE49-F238E27FC236}">
                  <a16:creationId xmlns:a16="http://schemas.microsoft.com/office/drawing/2014/main" id="{FEC3CD8C-DA97-5023-4D3D-F828F163278B}"/>
                </a:ext>
              </a:extLst>
            </p:cNvPr>
            <p:cNvSpPr>
              <a:spLocks/>
            </p:cNvSpPr>
            <p:nvPr/>
          </p:nvSpPr>
          <p:spPr>
            <a:xfrm flipH="1" flipV="1">
              <a:off x="5178181" y="2758985"/>
              <a:ext cx="53955" cy="900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138" name="Rectangle 137">
              <a:extLst>
                <a:ext uri="{FF2B5EF4-FFF2-40B4-BE49-F238E27FC236}">
                  <a16:creationId xmlns:a16="http://schemas.microsoft.com/office/drawing/2014/main" id="{ECE66577-D10D-66E0-FD4C-918EEA4C8F1D}"/>
                </a:ext>
              </a:extLst>
            </p:cNvPr>
            <p:cNvSpPr>
              <a:spLocks/>
            </p:cNvSpPr>
            <p:nvPr/>
          </p:nvSpPr>
          <p:spPr>
            <a:xfrm flipH="1" flipV="1">
              <a:off x="5156616" y="3133009"/>
              <a:ext cx="52721" cy="8999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139" name="Rectangle 138">
              <a:extLst>
                <a:ext uri="{FF2B5EF4-FFF2-40B4-BE49-F238E27FC236}">
                  <a16:creationId xmlns:a16="http://schemas.microsoft.com/office/drawing/2014/main" id="{8772EBF7-D06F-0CEC-C9D8-BFDDEB9E1D38}"/>
                </a:ext>
              </a:extLst>
            </p:cNvPr>
            <p:cNvSpPr>
              <a:spLocks/>
            </p:cNvSpPr>
            <p:nvPr/>
          </p:nvSpPr>
          <p:spPr>
            <a:xfrm flipH="1" flipV="1">
              <a:off x="5211756" y="3316074"/>
              <a:ext cx="53840" cy="78393"/>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140" name="Rectangle 139">
              <a:extLst>
                <a:ext uri="{FF2B5EF4-FFF2-40B4-BE49-F238E27FC236}">
                  <a16:creationId xmlns:a16="http://schemas.microsoft.com/office/drawing/2014/main" id="{CFA45699-86CB-E7C0-A0B0-A519A4FBBE54}"/>
                </a:ext>
              </a:extLst>
            </p:cNvPr>
            <p:cNvSpPr>
              <a:spLocks/>
            </p:cNvSpPr>
            <p:nvPr/>
          </p:nvSpPr>
          <p:spPr>
            <a:xfrm flipH="1" flipV="1">
              <a:off x="5178545" y="2870274"/>
              <a:ext cx="53988" cy="65599"/>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141" name="Rectangle 140">
              <a:extLst>
                <a:ext uri="{FF2B5EF4-FFF2-40B4-BE49-F238E27FC236}">
                  <a16:creationId xmlns:a16="http://schemas.microsoft.com/office/drawing/2014/main" id="{D0E551E4-AD4B-E6FB-2990-D85B81FDD98D}"/>
                </a:ext>
              </a:extLst>
            </p:cNvPr>
            <p:cNvSpPr>
              <a:spLocks/>
            </p:cNvSpPr>
            <p:nvPr/>
          </p:nvSpPr>
          <p:spPr>
            <a:xfrm flipH="1" flipV="1">
              <a:off x="5208979" y="3039590"/>
              <a:ext cx="52699" cy="7166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142" name="Rectangle 141">
              <a:extLst>
                <a:ext uri="{FF2B5EF4-FFF2-40B4-BE49-F238E27FC236}">
                  <a16:creationId xmlns:a16="http://schemas.microsoft.com/office/drawing/2014/main" id="{1B90B9DD-D078-709E-2702-F38C72A6985C}"/>
                </a:ext>
              </a:extLst>
            </p:cNvPr>
            <p:cNvSpPr>
              <a:spLocks/>
            </p:cNvSpPr>
            <p:nvPr/>
          </p:nvSpPr>
          <p:spPr>
            <a:xfrm flipH="1" flipV="1">
              <a:off x="5212900" y="1825529"/>
              <a:ext cx="52701" cy="7283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143" name="Rectangle 142">
              <a:extLst>
                <a:ext uri="{FF2B5EF4-FFF2-40B4-BE49-F238E27FC236}">
                  <a16:creationId xmlns:a16="http://schemas.microsoft.com/office/drawing/2014/main" id="{EB21195B-208A-0F01-61B0-FEF9C4AB9CFD}"/>
                </a:ext>
              </a:extLst>
            </p:cNvPr>
            <p:cNvSpPr>
              <a:spLocks/>
            </p:cNvSpPr>
            <p:nvPr/>
          </p:nvSpPr>
          <p:spPr>
            <a:xfrm flipH="1" flipV="1">
              <a:off x="5156672" y="3243470"/>
              <a:ext cx="45719" cy="6823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144" name="Rectangle 143">
              <a:extLst>
                <a:ext uri="{FF2B5EF4-FFF2-40B4-BE49-F238E27FC236}">
                  <a16:creationId xmlns:a16="http://schemas.microsoft.com/office/drawing/2014/main" id="{062DDC39-545C-2F51-8FED-7E9CDF960084}"/>
                </a:ext>
              </a:extLst>
            </p:cNvPr>
            <p:cNvSpPr>
              <a:spLocks/>
            </p:cNvSpPr>
            <p:nvPr/>
          </p:nvSpPr>
          <p:spPr>
            <a:xfrm flipH="1" flipV="1">
              <a:off x="5181737" y="3444429"/>
              <a:ext cx="50400" cy="74763"/>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145" name="Rectangle 144">
              <a:extLst>
                <a:ext uri="{FF2B5EF4-FFF2-40B4-BE49-F238E27FC236}">
                  <a16:creationId xmlns:a16="http://schemas.microsoft.com/office/drawing/2014/main" id="{26B1A725-4EA6-45CE-5FD7-B0FDE1A9B5EF}"/>
                </a:ext>
              </a:extLst>
            </p:cNvPr>
            <p:cNvSpPr>
              <a:spLocks/>
            </p:cNvSpPr>
            <p:nvPr/>
          </p:nvSpPr>
          <p:spPr>
            <a:xfrm flipH="1" flipV="1">
              <a:off x="5176637" y="2535345"/>
              <a:ext cx="54000" cy="900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146" name="Rectangle 145">
              <a:extLst>
                <a:ext uri="{FF2B5EF4-FFF2-40B4-BE49-F238E27FC236}">
                  <a16:creationId xmlns:a16="http://schemas.microsoft.com/office/drawing/2014/main" id="{514E97FF-9C12-CC14-1083-164283FFBAEA}"/>
                </a:ext>
              </a:extLst>
            </p:cNvPr>
            <p:cNvSpPr>
              <a:spLocks/>
            </p:cNvSpPr>
            <p:nvPr/>
          </p:nvSpPr>
          <p:spPr>
            <a:xfrm flipH="1" flipV="1">
              <a:off x="5051541" y="3366653"/>
              <a:ext cx="45719" cy="76793"/>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147" name="Rectangle 146">
              <a:extLst>
                <a:ext uri="{FF2B5EF4-FFF2-40B4-BE49-F238E27FC236}">
                  <a16:creationId xmlns:a16="http://schemas.microsoft.com/office/drawing/2014/main" id="{8C105B3A-A465-14D7-3711-23798BA657A4}"/>
                </a:ext>
              </a:extLst>
            </p:cNvPr>
            <p:cNvSpPr>
              <a:spLocks/>
            </p:cNvSpPr>
            <p:nvPr/>
          </p:nvSpPr>
          <p:spPr>
            <a:xfrm flipH="1" flipV="1">
              <a:off x="5245510" y="3006526"/>
              <a:ext cx="45719" cy="93369"/>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148" name="Rectangle 147">
              <a:extLst>
                <a:ext uri="{FF2B5EF4-FFF2-40B4-BE49-F238E27FC236}">
                  <a16:creationId xmlns:a16="http://schemas.microsoft.com/office/drawing/2014/main" id="{F2F09596-3185-CFD7-1788-E45E3567C252}"/>
                </a:ext>
              </a:extLst>
            </p:cNvPr>
            <p:cNvSpPr>
              <a:spLocks/>
            </p:cNvSpPr>
            <p:nvPr/>
          </p:nvSpPr>
          <p:spPr>
            <a:xfrm flipH="1" flipV="1">
              <a:off x="5309666" y="3383682"/>
              <a:ext cx="45719" cy="8729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149" name="Rectangle 148">
              <a:extLst>
                <a:ext uri="{FF2B5EF4-FFF2-40B4-BE49-F238E27FC236}">
                  <a16:creationId xmlns:a16="http://schemas.microsoft.com/office/drawing/2014/main" id="{41AEF25A-63F4-53B8-BF97-6D05B12A83AE}"/>
                </a:ext>
              </a:extLst>
            </p:cNvPr>
            <p:cNvSpPr>
              <a:spLocks/>
            </p:cNvSpPr>
            <p:nvPr/>
          </p:nvSpPr>
          <p:spPr>
            <a:xfrm flipH="1" flipV="1">
              <a:off x="5156124" y="2936652"/>
              <a:ext cx="53989" cy="90513"/>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150" name="Rectangle 149">
              <a:extLst>
                <a:ext uri="{FF2B5EF4-FFF2-40B4-BE49-F238E27FC236}">
                  <a16:creationId xmlns:a16="http://schemas.microsoft.com/office/drawing/2014/main" id="{852BDDDD-D28E-4327-9406-633DC15D06AD}"/>
                </a:ext>
              </a:extLst>
            </p:cNvPr>
            <p:cNvSpPr>
              <a:spLocks/>
            </p:cNvSpPr>
            <p:nvPr/>
          </p:nvSpPr>
          <p:spPr>
            <a:xfrm flipH="1" flipV="1">
              <a:off x="5150278" y="1898372"/>
              <a:ext cx="52719" cy="8726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cxnSp>
          <p:nvCxnSpPr>
            <p:cNvPr id="151" name="Straight Connector 150">
              <a:extLst>
                <a:ext uri="{FF2B5EF4-FFF2-40B4-BE49-F238E27FC236}">
                  <a16:creationId xmlns:a16="http://schemas.microsoft.com/office/drawing/2014/main" id="{F4A31B8C-CD66-6CA7-94BF-BD760C1D891C}"/>
                </a:ext>
              </a:extLst>
            </p:cNvPr>
            <p:cNvCxnSpPr>
              <a:cxnSpLocks/>
            </p:cNvCxnSpPr>
            <p:nvPr/>
          </p:nvCxnSpPr>
          <p:spPr>
            <a:xfrm>
              <a:off x="3757917" y="3764166"/>
              <a:ext cx="4212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6C22BC66-BED5-48A1-6DD3-B255E8AF18D4}"/>
                </a:ext>
              </a:extLst>
            </p:cNvPr>
            <p:cNvCxnSpPr>
              <a:cxnSpLocks/>
            </p:cNvCxnSpPr>
            <p:nvPr/>
          </p:nvCxnSpPr>
          <p:spPr>
            <a:xfrm>
              <a:off x="3748801" y="3788467"/>
              <a:ext cx="4212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30FE4C3C-5FFA-8487-871C-C195D8CFA1CD}"/>
                </a:ext>
              </a:extLst>
            </p:cNvPr>
            <p:cNvCxnSpPr>
              <a:cxnSpLocks/>
            </p:cNvCxnSpPr>
            <p:nvPr/>
          </p:nvCxnSpPr>
          <p:spPr>
            <a:xfrm>
              <a:off x="4996514" y="3441467"/>
              <a:ext cx="412967" cy="0"/>
            </a:xfrm>
            <a:prstGeom prst="line">
              <a:avLst/>
            </a:prstGeom>
            <a:ln/>
          </p:spPr>
          <p:style>
            <a:lnRef idx="1">
              <a:schemeClr val="accent2"/>
            </a:lnRef>
            <a:fillRef idx="3">
              <a:schemeClr val="accent2"/>
            </a:fillRef>
            <a:effectRef idx="2">
              <a:schemeClr val="accent2"/>
            </a:effectRef>
            <a:fontRef idx="minor">
              <a:schemeClr val="lt1"/>
            </a:fontRef>
          </p:style>
        </p:cxnSp>
        <p:sp>
          <p:nvSpPr>
            <p:cNvPr id="154" name="Rectangle 153">
              <a:extLst>
                <a:ext uri="{FF2B5EF4-FFF2-40B4-BE49-F238E27FC236}">
                  <a16:creationId xmlns:a16="http://schemas.microsoft.com/office/drawing/2014/main" id="{DAC181A8-FB9B-2E79-7D4A-8024CCF9A7AB}"/>
                </a:ext>
              </a:extLst>
            </p:cNvPr>
            <p:cNvSpPr>
              <a:spLocks/>
            </p:cNvSpPr>
            <p:nvPr/>
          </p:nvSpPr>
          <p:spPr>
            <a:xfrm flipH="1" flipV="1">
              <a:off x="5178546" y="2234721"/>
              <a:ext cx="48896" cy="87263"/>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155" name="Rectangle 154">
              <a:extLst>
                <a:ext uri="{FF2B5EF4-FFF2-40B4-BE49-F238E27FC236}">
                  <a16:creationId xmlns:a16="http://schemas.microsoft.com/office/drawing/2014/main" id="{18FF2138-6949-29D6-4455-6E325158923E}"/>
                </a:ext>
              </a:extLst>
            </p:cNvPr>
            <p:cNvSpPr>
              <a:spLocks/>
            </p:cNvSpPr>
            <p:nvPr/>
          </p:nvSpPr>
          <p:spPr>
            <a:xfrm flipH="1" flipV="1">
              <a:off x="5176637" y="2416107"/>
              <a:ext cx="48896" cy="720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156" name="Rectangle 155">
              <a:extLst>
                <a:ext uri="{FF2B5EF4-FFF2-40B4-BE49-F238E27FC236}">
                  <a16:creationId xmlns:a16="http://schemas.microsoft.com/office/drawing/2014/main" id="{566D4183-246A-7766-E190-83D98601EC17}"/>
                </a:ext>
              </a:extLst>
            </p:cNvPr>
            <p:cNvSpPr>
              <a:spLocks/>
            </p:cNvSpPr>
            <p:nvPr/>
          </p:nvSpPr>
          <p:spPr>
            <a:xfrm flipH="1" flipV="1">
              <a:off x="5243723" y="3437681"/>
              <a:ext cx="45719" cy="76792"/>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157" name="Rectangle 156">
              <a:extLst>
                <a:ext uri="{FF2B5EF4-FFF2-40B4-BE49-F238E27FC236}">
                  <a16:creationId xmlns:a16="http://schemas.microsoft.com/office/drawing/2014/main" id="{DF3A41AE-1827-E993-6015-FB5ADE23D9BB}"/>
                </a:ext>
              </a:extLst>
            </p:cNvPr>
            <p:cNvSpPr>
              <a:spLocks/>
            </p:cNvSpPr>
            <p:nvPr/>
          </p:nvSpPr>
          <p:spPr>
            <a:xfrm flipH="1" flipV="1">
              <a:off x="5114198" y="3439364"/>
              <a:ext cx="45719" cy="76792"/>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158" name="Rectangle 157">
              <a:extLst>
                <a:ext uri="{FF2B5EF4-FFF2-40B4-BE49-F238E27FC236}">
                  <a16:creationId xmlns:a16="http://schemas.microsoft.com/office/drawing/2014/main" id="{CF8D8E8D-7932-8624-DF55-DC5DA401EC41}"/>
                </a:ext>
              </a:extLst>
            </p:cNvPr>
            <p:cNvSpPr>
              <a:spLocks/>
            </p:cNvSpPr>
            <p:nvPr/>
          </p:nvSpPr>
          <p:spPr>
            <a:xfrm flipH="1" flipV="1">
              <a:off x="5177276" y="3598975"/>
              <a:ext cx="50400" cy="828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159" name="Rectangle 158">
              <a:extLst>
                <a:ext uri="{FF2B5EF4-FFF2-40B4-BE49-F238E27FC236}">
                  <a16:creationId xmlns:a16="http://schemas.microsoft.com/office/drawing/2014/main" id="{10F4D20C-CFEE-20A9-8B9C-78560ECF69B6}"/>
                </a:ext>
              </a:extLst>
            </p:cNvPr>
            <p:cNvSpPr>
              <a:spLocks/>
            </p:cNvSpPr>
            <p:nvPr/>
          </p:nvSpPr>
          <p:spPr>
            <a:xfrm flipH="1" flipV="1">
              <a:off x="5180897" y="3763931"/>
              <a:ext cx="50400" cy="828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160" name="Rectangle 159">
              <a:extLst>
                <a:ext uri="{FF2B5EF4-FFF2-40B4-BE49-F238E27FC236}">
                  <a16:creationId xmlns:a16="http://schemas.microsoft.com/office/drawing/2014/main" id="{E3E0FF0D-B9FA-7257-786D-2E721E780CC8}"/>
                </a:ext>
              </a:extLst>
            </p:cNvPr>
            <p:cNvSpPr>
              <a:spLocks/>
            </p:cNvSpPr>
            <p:nvPr/>
          </p:nvSpPr>
          <p:spPr>
            <a:xfrm flipH="1" flipV="1">
              <a:off x="3940955" y="4245122"/>
              <a:ext cx="45719" cy="66577"/>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61" name="Rectangle 160">
              <a:extLst>
                <a:ext uri="{FF2B5EF4-FFF2-40B4-BE49-F238E27FC236}">
                  <a16:creationId xmlns:a16="http://schemas.microsoft.com/office/drawing/2014/main" id="{74727C71-4F42-AC46-243A-65F5CCAA44ED}"/>
                </a:ext>
              </a:extLst>
            </p:cNvPr>
            <p:cNvSpPr>
              <a:spLocks/>
            </p:cNvSpPr>
            <p:nvPr/>
          </p:nvSpPr>
          <p:spPr>
            <a:xfrm flipH="1" flipV="1">
              <a:off x="3941720" y="4503207"/>
              <a:ext cx="45719" cy="66577"/>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grpSp>
      <p:grpSp>
        <p:nvGrpSpPr>
          <p:cNvPr id="162" name="Group 161">
            <a:extLst>
              <a:ext uri="{FF2B5EF4-FFF2-40B4-BE49-F238E27FC236}">
                <a16:creationId xmlns:a16="http://schemas.microsoft.com/office/drawing/2014/main" id="{4ACB155C-1A04-0092-3F5C-6F27B628DFF1}"/>
              </a:ext>
            </a:extLst>
          </p:cNvPr>
          <p:cNvGrpSpPr>
            <a:grpSpLocks noChangeAspect="1"/>
          </p:cNvGrpSpPr>
          <p:nvPr/>
        </p:nvGrpSpPr>
        <p:grpSpPr>
          <a:xfrm>
            <a:off x="1361939" y="4392653"/>
            <a:ext cx="664629" cy="604534"/>
            <a:chOff x="3534229" y="2551764"/>
            <a:chExt cx="2078622" cy="1888905"/>
          </a:xfrm>
        </p:grpSpPr>
        <p:grpSp>
          <p:nvGrpSpPr>
            <p:cNvPr id="163" name="Group 162">
              <a:extLst>
                <a:ext uri="{FF2B5EF4-FFF2-40B4-BE49-F238E27FC236}">
                  <a16:creationId xmlns:a16="http://schemas.microsoft.com/office/drawing/2014/main" id="{2247EA51-5A9E-8084-57D7-CD9AB126C529}"/>
                </a:ext>
              </a:extLst>
            </p:cNvPr>
            <p:cNvGrpSpPr/>
            <p:nvPr/>
          </p:nvGrpSpPr>
          <p:grpSpPr>
            <a:xfrm>
              <a:off x="3534229" y="2756349"/>
              <a:ext cx="833208" cy="1684320"/>
              <a:chOff x="3534229" y="2756349"/>
              <a:chExt cx="833208" cy="1684320"/>
            </a:xfrm>
          </p:grpSpPr>
          <p:cxnSp>
            <p:nvCxnSpPr>
              <p:cNvPr id="192" name="Straight Connector 191">
                <a:extLst>
                  <a:ext uri="{FF2B5EF4-FFF2-40B4-BE49-F238E27FC236}">
                    <a16:creationId xmlns:a16="http://schemas.microsoft.com/office/drawing/2014/main" id="{956E2C79-3498-975D-D5DF-511083331D53}"/>
                  </a:ext>
                </a:extLst>
              </p:cNvPr>
              <p:cNvCxnSpPr>
                <a:cxnSpLocks/>
              </p:cNvCxnSpPr>
              <p:nvPr/>
            </p:nvCxnSpPr>
            <p:spPr>
              <a:xfrm>
                <a:off x="3534229" y="3252528"/>
                <a:ext cx="83320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904CDDE9-6469-8517-5E43-87CB84F4A150}"/>
                  </a:ext>
                </a:extLst>
              </p:cNvPr>
              <p:cNvCxnSpPr>
                <a:cxnSpLocks/>
              </p:cNvCxnSpPr>
              <p:nvPr/>
            </p:nvCxnSpPr>
            <p:spPr>
              <a:xfrm flipH="1">
                <a:off x="3956610" y="2788510"/>
                <a:ext cx="131" cy="75609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6" name="Rectangle 195">
                <a:extLst>
                  <a:ext uri="{FF2B5EF4-FFF2-40B4-BE49-F238E27FC236}">
                    <a16:creationId xmlns:a16="http://schemas.microsoft.com/office/drawing/2014/main" id="{58DD8066-83BC-4E24-48B8-D5AB744B104E}"/>
                  </a:ext>
                </a:extLst>
              </p:cNvPr>
              <p:cNvSpPr>
                <a:spLocks/>
              </p:cNvSpPr>
              <p:nvPr/>
            </p:nvSpPr>
            <p:spPr>
              <a:xfrm flipH="1" flipV="1">
                <a:off x="3953422" y="3221708"/>
                <a:ext cx="45719" cy="66577"/>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97" name="Rectangle 196">
                <a:extLst>
                  <a:ext uri="{FF2B5EF4-FFF2-40B4-BE49-F238E27FC236}">
                    <a16:creationId xmlns:a16="http://schemas.microsoft.com/office/drawing/2014/main" id="{1A236B92-DBE0-1B02-5270-8EEAD1EEEECA}"/>
                  </a:ext>
                </a:extLst>
              </p:cNvPr>
              <p:cNvSpPr>
                <a:spLocks/>
              </p:cNvSpPr>
              <p:nvPr/>
            </p:nvSpPr>
            <p:spPr>
              <a:xfrm flipH="1" flipV="1">
                <a:off x="3859491" y="3514395"/>
                <a:ext cx="45719" cy="64314"/>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98" name="Rectangle 197">
                <a:extLst>
                  <a:ext uri="{FF2B5EF4-FFF2-40B4-BE49-F238E27FC236}">
                    <a16:creationId xmlns:a16="http://schemas.microsoft.com/office/drawing/2014/main" id="{43FB3B29-C3BC-3494-71EC-E50AD2ED953F}"/>
                  </a:ext>
                </a:extLst>
              </p:cNvPr>
              <p:cNvSpPr>
                <a:spLocks/>
              </p:cNvSpPr>
              <p:nvPr/>
            </p:nvSpPr>
            <p:spPr>
              <a:xfrm flipH="1" flipV="1">
                <a:off x="3929464" y="3688414"/>
                <a:ext cx="45719" cy="69357"/>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99" name="Rectangle 198">
                <a:extLst>
                  <a:ext uri="{FF2B5EF4-FFF2-40B4-BE49-F238E27FC236}">
                    <a16:creationId xmlns:a16="http://schemas.microsoft.com/office/drawing/2014/main" id="{B0C11DDA-249F-38A4-BAF2-5C441D1FE074}"/>
                  </a:ext>
                </a:extLst>
              </p:cNvPr>
              <p:cNvSpPr>
                <a:spLocks/>
              </p:cNvSpPr>
              <p:nvPr/>
            </p:nvSpPr>
            <p:spPr>
              <a:xfrm flipH="1" flipV="1">
                <a:off x="3932421" y="3394530"/>
                <a:ext cx="45719" cy="56378"/>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200" name="Rectangle 199">
                <a:extLst>
                  <a:ext uri="{FF2B5EF4-FFF2-40B4-BE49-F238E27FC236}">
                    <a16:creationId xmlns:a16="http://schemas.microsoft.com/office/drawing/2014/main" id="{5E986B07-5555-42E7-107A-40A8BBE36424}"/>
                  </a:ext>
                </a:extLst>
              </p:cNvPr>
              <p:cNvSpPr>
                <a:spLocks/>
              </p:cNvSpPr>
              <p:nvPr/>
            </p:nvSpPr>
            <p:spPr>
              <a:xfrm flipH="1" flipV="1">
                <a:off x="3899237" y="3061000"/>
                <a:ext cx="100931" cy="101850"/>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201" name="Rectangle 200">
                <a:extLst>
                  <a:ext uri="{FF2B5EF4-FFF2-40B4-BE49-F238E27FC236}">
                    <a16:creationId xmlns:a16="http://schemas.microsoft.com/office/drawing/2014/main" id="{CE8C86EE-042D-A5B2-C9BA-B6A5D7728FFB}"/>
                  </a:ext>
                </a:extLst>
              </p:cNvPr>
              <p:cNvSpPr>
                <a:spLocks/>
              </p:cNvSpPr>
              <p:nvPr/>
            </p:nvSpPr>
            <p:spPr>
              <a:xfrm flipH="1" flipV="1">
                <a:off x="3896751" y="2810545"/>
                <a:ext cx="45719" cy="67333"/>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202" name="Rectangle 201">
                <a:extLst>
                  <a:ext uri="{FF2B5EF4-FFF2-40B4-BE49-F238E27FC236}">
                    <a16:creationId xmlns:a16="http://schemas.microsoft.com/office/drawing/2014/main" id="{14494594-5D44-0324-B428-8F2FAFD56742}"/>
                  </a:ext>
                </a:extLst>
              </p:cNvPr>
              <p:cNvSpPr>
                <a:spLocks/>
              </p:cNvSpPr>
              <p:nvPr/>
            </p:nvSpPr>
            <p:spPr>
              <a:xfrm flipH="1" flipV="1">
                <a:off x="4024772" y="3219757"/>
                <a:ext cx="45719" cy="68239"/>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203" name="Rectangle 202">
                <a:extLst>
                  <a:ext uri="{FF2B5EF4-FFF2-40B4-BE49-F238E27FC236}">
                    <a16:creationId xmlns:a16="http://schemas.microsoft.com/office/drawing/2014/main" id="{75B5FCBD-79AF-A32F-42BE-4003524A06B0}"/>
                  </a:ext>
                </a:extLst>
              </p:cNvPr>
              <p:cNvSpPr>
                <a:spLocks/>
              </p:cNvSpPr>
              <p:nvPr/>
            </p:nvSpPr>
            <p:spPr>
              <a:xfrm flipH="1" flipV="1">
                <a:off x="3991436" y="2935549"/>
                <a:ext cx="45719" cy="51073"/>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204" name="Rectangle 203">
                <a:extLst>
                  <a:ext uri="{FF2B5EF4-FFF2-40B4-BE49-F238E27FC236}">
                    <a16:creationId xmlns:a16="http://schemas.microsoft.com/office/drawing/2014/main" id="{19723BF9-119A-0034-5988-2F70ACFAA2A1}"/>
                  </a:ext>
                </a:extLst>
              </p:cNvPr>
              <p:cNvSpPr>
                <a:spLocks/>
              </p:cNvSpPr>
              <p:nvPr/>
            </p:nvSpPr>
            <p:spPr>
              <a:xfrm flipH="1" flipV="1">
                <a:off x="3889966" y="3219082"/>
                <a:ext cx="54003" cy="73313"/>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205" name="Rectangle 204">
                <a:extLst>
                  <a:ext uri="{FF2B5EF4-FFF2-40B4-BE49-F238E27FC236}">
                    <a16:creationId xmlns:a16="http://schemas.microsoft.com/office/drawing/2014/main" id="{00FA3D08-5DC8-A896-12A8-EEA2F0106A13}"/>
                  </a:ext>
                </a:extLst>
              </p:cNvPr>
              <p:cNvSpPr>
                <a:spLocks/>
              </p:cNvSpPr>
              <p:nvPr/>
            </p:nvSpPr>
            <p:spPr>
              <a:xfrm flipH="1" flipV="1">
                <a:off x="3992526" y="3458089"/>
                <a:ext cx="48657" cy="89073"/>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206" name="Rectangle 205">
                <a:extLst>
                  <a:ext uri="{FF2B5EF4-FFF2-40B4-BE49-F238E27FC236}">
                    <a16:creationId xmlns:a16="http://schemas.microsoft.com/office/drawing/2014/main" id="{97B24788-2A34-353B-85E2-7501E0E07AB4}"/>
                  </a:ext>
                </a:extLst>
              </p:cNvPr>
              <p:cNvSpPr>
                <a:spLocks/>
              </p:cNvSpPr>
              <p:nvPr/>
            </p:nvSpPr>
            <p:spPr>
              <a:xfrm flipH="1" flipV="1">
                <a:off x="3940279" y="3151447"/>
                <a:ext cx="46800" cy="50400"/>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208" name="Rectangle 207">
                <a:extLst>
                  <a:ext uri="{FF2B5EF4-FFF2-40B4-BE49-F238E27FC236}">
                    <a16:creationId xmlns:a16="http://schemas.microsoft.com/office/drawing/2014/main" id="{CF117861-BE48-7934-76C3-60D10D6E4EC7}"/>
                  </a:ext>
                </a:extLst>
              </p:cNvPr>
              <p:cNvSpPr>
                <a:spLocks/>
              </p:cNvSpPr>
              <p:nvPr/>
            </p:nvSpPr>
            <p:spPr>
              <a:xfrm flipH="1" flipV="1">
                <a:off x="4021860" y="3036048"/>
                <a:ext cx="45719" cy="75209"/>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209" name="Rectangle 208">
                <a:extLst>
                  <a:ext uri="{FF2B5EF4-FFF2-40B4-BE49-F238E27FC236}">
                    <a16:creationId xmlns:a16="http://schemas.microsoft.com/office/drawing/2014/main" id="{3D0F80BC-4A8D-318B-2B71-8CD68CCC5D8C}"/>
                  </a:ext>
                </a:extLst>
              </p:cNvPr>
              <p:cNvSpPr>
                <a:spLocks/>
              </p:cNvSpPr>
              <p:nvPr/>
            </p:nvSpPr>
            <p:spPr>
              <a:xfrm flipH="1" flipV="1">
                <a:off x="3962911" y="2756349"/>
                <a:ext cx="45719" cy="52961"/>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210" name="Rectangle 209">
                <a:extLst>
                  <a:ext uri="{FF2B5EF4-FFF2-40B4-BE49-F238E27FC236}">
                    <a16:creationId xmlns:a16="http://schemas.microsoft.com/office/drawing/2014/main" id="{D5D321C5-183E-4554-7B7A-8E87EB57DFD6}"/>
                  </a:ext>
                </a:extLst>
              </p:cNvPr>
              <p:cNvSpPr>
                <a:spLocks/>
              </p:cNvSpPr>
              <p:nvPr/>
            </p:nvSpPr>
            <p:spPr>
              <a:xfrm flipH="1" flipV="1">
                <a:off x="4024062" y="3405461"/>
                <a:ext cx="45719" cy="45719"/>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211" name="Rectangle 210">
                <a:extLst>
                  <a:ext uri="{FF2B5EF4-FFF2-40B4-BE49-F238E27FC236}">
                    <a16:creationId xmlns:a16="http://schemas.microsoft.com/office/drawing/2014/main" id="{DED2A983-5DFC-0E0D-7B31-4F8B2B432EED}"/>
                  </a:ext>
                </a:extLst>
              </p:cNvPr>
              <p:cNvSpPr>
                <a:spLocks/>
              </p:cNvSpPr>
              <p:nvPr/>
            </p:nvSpPr>
            <p:spPr>
              <a:xfrm flipV="1">
                <a:off x="3926842" y="3505997"/>
                <a:ext cx="45719" cy="76779"/>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212" name="Rectangle 211">
                <a:extLst>
                  <a:ext uri="{FF2B5EF4-FFF2-40B4-BE49-F238E27FC236}">
                    <a16:creationId xmlns:a16="http://schemas.microsoft.com/office/drawing/2014/main" id="{24660211-3C41-3680-C5C1-BE1FCE1574DA}"/>
                  </a:ext>
                </a:extLst>
              </p:cNvPr>
              <p:cNvSpPr>
                <a:spLocks/>
              </p:cNvSpPr>
              <p:nvPr/>
            </p:nvSpPr>
            <p:spPr>
              <a:xfrm flipH="1" flipV="1">
                <a:off x="3858962" y="3627310"/>
                <a:ext cx="45719" cy="72476"/>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213" name="Rectangle 212">
                <a:extLst>
                  <a:ext uri="{FF2B5EF4-FFF2-40B4-BE49-F238E27FC236}">
                    <a16:creationId xmlns:a16="http://schemas.microsoft.com/office/drawing/2014/main" id="{C2B389EC-9CE0-D3F3-3AFF-CB09BA4199DC}"/>
                  </a:ext>
                </a:extLst>
              </p:cNvPr>
              <p:cNvSpPr>
                <a:spLocks/>
              </p:cNvSpPr>
              <p:nvPr/>
            </p:nvSpPr>
            <p:spPr>
              <a:xfrm flipH="1" flipV="1">
                <a:off x="3986269" y="3630361"/>
                <a:ext cx="45719" cy="74331"/>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cxnSp>
            <p:nvCxnSpPr>
              <p:cNvPr id="214" name="Straight Connector 213">
                <a:extLst>
                  <a:ext uri="{FF2B5EF4-FFF2-40B4-BE49-F238E27FC236}">
                    <a16:creationId xmlns:a16="http://schemas.microsoft.com/office/drawing/2014/main" id="{1FC8B62E-81CC-45E9-979F-1F26D1C7FDF2}"/>
                  </a:ext>
                </a:extLst>
              </p:cNvPr>
              <p:cNvCxnSpPr>
                <a:cxnSpLocks/>
              </p:cNvCxnSpPr>
              <p:nvPr/>
            </p:nvCxnSpPr>
            <p:spPr>
              <a:xfrm>
                <a:off x="3744855" y="3074039"/>
                <a:ext cx="4212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D45609DC-6EFB-DF4A-59D0-F6BA51A7237B}"/>
                  </a:ext>
                </a:extLst>
              </p:cNvPr>
              <p:cNvCxnSpPr>
                <a:cxnSpLocks/>
              </p:cNvCxnSpPr>
              <p:nvPr/>
            </p:nvCxnSpPr>
            <p:spPr>
              <a:xfrm>
                <a:off x="3740788" y="3547167"/>
                <a:ext cx="4212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6" name="Rectangle 215">
                <a:extLst>
                  <a:ext uri="{FF2B5EF4-FFF2-40B4-BE49-F238E27FC236}">
                    <a16:creationId xmlns:a16="http://schemas.microsoft.com/office/drawing/2014/main" id="{E37C7C9E-85DA-5812-C862-3AECA9738FA9}"/>
                  </a:ext>
                </a:extLst>
              </p:cNvPr>
              <p:cNvSpPr>
                <a:spLocks/>
              </p:cNvSpPr>
              <p:nvPr/>
            </p:nvSpPr>
            <p:spPr>
              <a:xfrm flipH="1" flipV="1">
                <a:off x="3929767" y="4227433"/>
                <a:ext cx="45719" cy="66577"/>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217" name="Rectangle 216">
                <a:extLst>
                  <a:ext uri="{FF2B5EF4-FFF2-40B4-BE49-F238E27FC236}">
                    <a16:creationId xmlns:a16="http://schemas.microsoft.com/office/drawing/2014/main" id="{55BB9733-2AFB-3AEA-495F-F1B8EBAB4491}"/>
                  </a:ext>
                </a:extLst>
              </p:cNvPr>
              <p:cNvSpPr>
                <a:spLocks/>
              </p:cNvSpPr>
              <p:nvPr/>
            </p:nvSpPr>
            <p:spPr>
              <a:xfrm flipH="1" flipV="1">
                <a:off x="3930532" y="4390269"/>
                <a:ext cx="45719" cy="50400"/>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218" name="Rectangle 217">
                <a:extLst>
                  <a:ext uri="{FF2B5EF4-FFF2-40B4-BE49-F238E27FC236}">
                    <a16:creationId xmlns:a16="http://schemas.microsoft.com/office/drawing/2014/main" id="{A8DCF084-117A-779C-2F97-89567A7EA4E9}"/>
                  </a:ext>
                </a:extLst>
              </p:cNvPr>
              <p:cNvSpPr>
                <a:spLocks/>
              </p:cNvSpPr>
              <p:nvPr/>
            </p:nvSpPr>
            <p:spPr>
              <a:xfrm flipH="1" flipV="1">
                <a:off x="3862383" y="2988517"/>
                <a:ext cx="45719" cy="51073"/>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219" name="Rectangle 218">
                <a:extLst>
                  <a:ext uri="{FF2B5EF4-FFF2-40B4-BE49-F238E27FC236}">
                    <a16:creationId xmlns:a16="http://schemas.microsoft.com/office/drawing/2014/main" id="{1D490D80-A91B-B320-029F-95378BDEE674}"/>
                  </a:ext>
                </a:extLst>
              </p:cNvPr>
              <p:cNvSpPr>
                <a:spLocks/>
              </p:cNvSpPr>
              <p:nvPr/>
            </p:nvSpPr>
            <p:spPr>
              <a:xfrm flipH="1" flipV="1">
                <a:off x="3931911" y="2985229"/>
                <a:ext cx="45719" cy="51073"/>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220" name="Rectangle 219">
                <a:extLst>
                  <a:ext uri="{FF2B5EF4-FFF2-40B4-BE49-F238E27FC236}">
                    <a16:creationId xmlns:a16="http://schemas.microsoft.com/office/drawing/2014/main" id="{C58266A6-6C7C-7F72-B9CD-840118454025}"/>
                  </a:ext>
                </a:extLst>
              </p:cNvPr>
              <p:cNvSpPr>
                <a:spLocks/>
              </p:cNvSpPr>
              <p:nvPr/>
            </p:nvSpPr>
            <p:spPr>
              <a:xfrm flipH="1" flipV="1">
                <a:off x="3825362" y="3043581"/>
                <a:ext cx="45719" cy="67675"/>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221" name="Rectangle 220">
                <a:extLst>
                  <a:ext uri="{FF2B5EF4-FFF2-40B4-BE49-F238E27FC236}">
                    <a16:creationId xmlns:a16="http://schemas.microsoft.com/office/drawing/2014/main" id="{BB6C8435-A8B9-FBC2-60BE-648CA0C4FA23}"/>
                  </a:ext>
                </a:extLst>
              </p:cNvPr>
              <p:cNvSpPr>
                <a:spLocks/>
              </p:cNvSpPr>
              <p:nvPr/>
            </p:nvSpPr>
            <p:spPr>
              <a:xfrm flipH="1" flipV="1">
                <a:off x="3834528" y="3165771"/>
                <a:ext cx="45719" cy="56212"/>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222" name="Rectangle 221">
                <a:extLst>
                  <a:ext uri="{FF2B5EF4-FFF2-40B4-BE49-F238E27FC236}">
                    <a16:creationId xmlns:a16="http://schemas.microsoft.com/office/drawing/2014/main" id="{3EE39F5E-5A70-DA3B-B381-2462758ED673}"/>
                  </a:ext>
                </a:extLst>
              </p:cNvPr>
              <p:cNvSpPr>
                <a:spLocks/>
              </p:cNvSpPr>
              <p:nvPr/>
            </p:nvSpPr>
            <p:spPr>
              <a:xfrm flipH="1" flipV="1">
                <a:off x="3858962" y="3341960"/>
                <a:ext cx="45719" cy="54000"/>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grpSp>
        <p:grpSp>
          <p:nvGrpSpPr>
            <p:cNvPr id="164" name="Group 163">
              <a:extLst>
                <a:ext uri="{FF2B5EF4-FFF2-40B4-BE49-F238E27FC236}">
                  <a16:creationId xmlns:a16="http://schemas.microsoft.com/office/drawing/2014/main" id="{4E40A850-97A5-AF86-D658-F9CEB0E3393D}"/>
                </a:ext>
              </a:extLst>
            </p:cNvPr>
            <p:cNvGrpSpPr/>
            <p:nvPr/>
          </p:nvGrpSpPr>
          <p:grpSpPr>
            <a:xfrm>
              <a:off x="4779643" y="2551764"/>
              <a:ext cx="833208" cy="1789122"/>
              <a:chOff x="4779643" y="2551764"/>
              <a:chExt cx="833208" cy="1789122"/>
            </a:xfrm>
          </p:grpSpPr>
          <p:cxnSp>
            <p:nvCxnSpPr>
              <p:cNvPr id="165" name="Straight Connector 164">
                <a:extLst>
                  <a:ext uri="{FF2B5EF4-FFF2-40B4-BE49-F238E27FC236}">
                    <a16:creationId xmlns:a16="http://schemas.microsoft.com/office/drawing/2014/main" id="{B897BD2F-9D8C-CA77-DEFB-BBB4878009C7}"/>
                  </a:ext>
                </a:extLst>
              </p:cNvPr>
              <p:cNvCxnSpPr>
                <a:cxnSpLocks/>
              </p:cNvCxnSpPr>
              <p:nvPr/>
            </p:nvCxnSpPr>
            <p:spPr>
              <a:xfrm>
                <a:off x="4779643" y="3132076"/>
                <a:ext cx="833208" cy="0"/>
              </a:xfrm>
              <a:prstGeom prst="line">
                <a:avLst/>
              </a:prstGeom>
              <a:ln w="12700">
                <a:solidFill>
                  <a:schemeClr val="accent2"/>
                </a:solidFill>
              </a:ln>
            </p:spPr>
            <p:style>
              <a:lnRef idx="1">
                <a:schemeClr val="accent2"/>
              </a:lnRef>
              <a:fillRef idx="3">
                <a:schemeClr val="accent2"/>
              </a:fillRef>
              <a:effectRef idx="2">
                <a:schemeClr val="accent2"/>
              </a:effectRef>
              <a:fontRef idx="minor">
                <a:schemeClr val="lt1"/>
              </a:fontRef>
            </p:style>
          </p:cxnSp>
          <p:cxnSp>
            <p:nvCxnSpPr>
              <p:cNvPr id="166" name="Straight Connector 165">
                <a:extLst>
                  <a:ext uri="{FF2B5EF4-FFF2-40B4-BE49-F238E27FC236}">
                    <a16:creationId xmlns:a16="http://schemas.microsoft.com/office/drawing/2014/main" id="{52777CE8-9979-60C2-C605-3BEA4686E13F}"/>
                  </a:ext>
                </a:extLst>
              </p:cNvPr>
              <p:cNvCxnSpPr>
                <a:cxnSpLocks/>
              </p:cNvCxnSpPr>
              <p:nvPr/>
            </p:nvCxnSpPr>
            <p:spPr>
              <a:xfrm>
                <a:off x="4971795" y="2793341"/>
                <a:ext cx="424800" cy="0"/>
              </a:xfrm>
              <a:prstGeom prst="line">
                <a:avLst/>
              </a:prstGeom>
              <a:ln w="12700">
                <a:solidFill>
                  <a:schemeClr val="accent2"/>
                </a:solidFill>
              </a:ln>
            </p:spPr>
            <p:style>
              <a:lnRef idx="1">
                <a:schemeClr val="accent2"/>
              </a:lnRef>
              <a:fillRef idx="3">
                <a:schemeClr val="accent2"/>
              </a:fillRef>
              <a:effectRef idx="2">
                <a:schemeClr val="accent2"/>
              </a:effectRef>
              <a:fontRef idx="minor">
                <a:schemeClr val="lt1"/>
              </a:fontRef>
            </p:style>
          </p:cxnSp>
          <p:cxnSp>
            <p:nvCxnSpPr>
              <p:cNvPr id="167" name="Straight Connector 166">
                <a:extLst>
                  <a:ext uri="{FF2B5EF4-FFF2-40B4-BE49-F238E27FC236}">
                    <a16:creationId xmlns:a16="http://schemas.microsoft.com/office/drawing/2014/main" id="{51AAFF04-7C81-B204-3A3A-B56D9AF61E4F}"/>
                  </a:ext>
                </a:extLst>
              </p:cNvPr>
              <p:cNvCxnSpPr>
                <a:cxnSpLocks/>
              </p:cNvCxnSpPr>
              <p:nvPr/>
            </p:nvCxnSpPr>
            <p:spPr>
              <a:xfrm>
                <a:off x="5202156" y="2593488"/>
                <a:ext cx="0" cy="756000"/>
              </a:xfrm>
              <a:prstGeom prst="line">
                <a:avLst/>
              </a:prstGeom>
              <a:ln w="12700">
                <a:solidFill>
                  <a:schemeClr val="accent2"/>
                </a:solidFill>
              </a:ln>
            </p:spPr>
            <p:style>
              <a:lnRef idx="1">
                <a:schemeClr val="accent2"/>
              </a:lnRef>
              <a:fillRef idx="3">
                <a:schemeClr val="accent2"/>
              </a:fillRef>
              <a:effectRef idx="2">
                <a:schemeClr val="accent2"/>
              </a:effectRef>
              <a:fontRef idx="minor">
                <a:schemeClr val="lt1"/>
              </a:fontRef>
            </p:style>
          </p:cxnSp>
          <p:sp>
            <p:nvSpPr>
              <p:cNvPr id="168" name="Rectangle 167">
                <a:extLst>
                  <a:ext uri="{FF2B5EF4-FFF2-40B4-BE49-F238E27FC236}">
                    <a16:creationId xmlns:a16="http://schemas.microsoft.com/office/drawing/2014/main" id="{54C0C0DB-2094-C468-6FB8-613EF7FCEDF2}"/>
                  </a:ext>
                </a:extLst>
              </p:cNvPr>
              <p:cNvSpPr>
                <a:spLocks/>
              </p:cNvSpPr>
              <p:nvPr/>
            </p:nvSpPr>
            <p:spPr>
              <a:xfrm flipH="1" flipV="1">
                <a:off x="5266171" y="2682971"/>
                <a:ext cx="45719" cy="114906"/>
              </a:xfrm>
              <a:prstGeom prst="rect">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169" name="Rectangle 168">
                <a:extLst>
                  <a:ext uri="{FF2B5EF4-FFF2-40B4-BE49-F238E27FC236}">
                    <a16:creationId xmlns:a16="http://schemas.microsoft.com/office/drawing/2014/main" id="{BC6FE315-346B-74F1-0316-95808A29710F}"/>
                  </a:ext>
                </a:extLst>
              </p:cNvPr>
              <p:cNvSpPr>
                <a:spLocks/>
              </p:cNvSpPr>
              <p:nvPr/>
            </p:nvSpPr>
            <p:spPr>
              <a:xfrm flipH="1" flipV="1">
                <a:off x="5231612" y="2715325"/>
                <a:ext cx="45719" cy="82048"/>
              </a:xfrm>
              <a:prstGeom prst="rect">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170" name="Rectangle 169">
                <a:extLst>
                  <a:ext uri="{FF2B5EF4-FFF2-40B4-BE49-F238E27FC236}">
                    <a16:creationId xmlns:a16="http://schemas.microsoft.com/office/drawing/2014/main" id="{8035192F-43C6-CA39-2F95-5FDCE8E03724}"/>
                  </a:ext>
                </a:extLst>
              </p:cNvPr>
              <p:cNvSpPr>
                <a:spLocks/>
              </p:cNvSpPr>
              <p:nvPr/>
            </p:nvSpPr>
            <p:spPr>
              <a:xfrm flipH="1" flipV="1">
                <a:off x="5168692" y="2678231"/>
                <a:ext cx="45719" cy="114906"/>
              </a:xfrm>
              <a:prstGeom prst="rect">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171" name="Rectangle 170">
                <a:extLst>
                  <a:ext uri="{FF2B5EF4-FFF2-40B4-BE49-F238E27FC236}">
                    <a16:creationId xmlns:a16="http://schemas.microsoft.com/office/drawing/2014/main" id="{F0CB47BF-2A3D-1490-A290-008371323178}"/>
                  </a:ext>
                </a:extLst>
              </p:cNvPr>
              <p:cNvSpPr>
                <a:spLocks/>
              </p:cNvSpPr>
              <p:nvPr/>
            </p:nvSpPr>
            <p:spPr>
              <a:xfrm flipH="1" flipV="1">
                <a:off x="5038597" y="3077921"/>
                <a:ext cx="52721" cy="89997"/>
              </a:xfrm>
              <a:prstGeom prst="rect">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172" name="Rectangle 171">
                <a:extLst>
                  <a:ext uri="{FF2B5EF4-FFF2-40B4-BE49-F238E27FC236}">
                    <a16:creationId xmlns:a16="http://schemas.microsoft.com/office/drawing/2014/main" id="{7856415A-561D-06A6-6B5D-3BD7C8D7EB2E}"/>
                  </a:ext>
                </a:extLst>
              </p:cNvPr>
              <p:cNvSpPr>
                <a:spLocks/>
              </p:cNvSpPr>
              <p:nvPr/>
            </p:nvSpPr>
            <p:spPr>
              <a:xfrm flipH="1" flipV="1">
                <a:off x="5162125" y="3129593"/>
                <a:ext cx="49376" cy="104713"/>
              </a:xfrm>
              <a:prstGeom prst="rect">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173" name="Rectangle 172">
                <a:extLst>
                  <a:ext uri="{FF2B5EF4-FFF2-40B4-BE49-F238E27FC236}">
                    <a16:creationId xmlns:a16="http://schemas.microsoft.com/office/drawing/2014/main" id="{E8B8BA9F-FE2E-EA4F-CD75-2E4B9FD1120E}"/>
                  </a:ext>
                </a:extLst>
              </p:cNvPr>
              <p:cNvSpPr>
                <a:spLocks/>
              </p:cNvSpPr>
              <p:nvPr/>
            </p:nvSpPr>
            <p:spPr>
              <a:xfrm flipH="1" flipV="1">
                <a:off x="5104097" y="2633026"/>
                <a:ext cx="53988" cy="65599"/>
              </a:xfrm>
              <a:prstGeom prst="rect">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174" name="Rectangle 173">
                <a:extLst>
                  <a:ext uri="{FF2B5EF4-FFF2-40B4-BE49-F238E27FC236}">
                    <a16:creationId xmlns:a16="http://schemas.microsoft.com/office/drawing/2014/main" id="{3C4F1F1B-E720-11D8-BAD2-FA75928837CA}"/>
                  </a:ext>
                </a:extLst>
              </p:cNvPr>
              <p:cNvSpPr>
                <a:spLocks/>
              </p:cNvSpPr>
              <p:nvPr/>
            </p:nvSpPr>
            <p:spPr>
              <a:xfrm flipH="1" flipV="1">
                <a:off x="5166025" y="2783665"/>
                <a:ext cx="48385" cy="92202"/>
              </a:xfrm>
              <a:prstGeom prst="rect">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175" name="Rectangle 174">
                <a:extLst>
                  <a:ext uri="{FF2B5EF4-FFF2-40B4-BE49-F238E27FC236}">
                    <a16:creationId xmlns:a16="http://schemas.microsoft.com/office/drawing/2014/main" id="{BFFBAC45-73E6-022D-A6A3-3C3D469FCBF3}"/>
                  </a:ext>
                </a:extLst>
              </p:cNvPr>
              <p:cNvSpPr>
                <a:spLocks/>
              </p:cNvSpPr>
              <p:nvPr/>
            </p:nvSpPr>
            <p:spPr>
              <a:xfrm flipH="1" flipV="1">
                <a:off x="5165200" y="4268049"/>
                <a:ext cx="52701" cy="72837"/>
              </a:xfrm>
              <a:prstGeom prst="rect">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176" name="Rectangle 175">
                <a:extLst>
                  <a:ext uri="{FF2B5EF4-FFF2-40B4-BE49-F238E27FC236}">
                    <a16:creationId xmlns:a16="http://schemas.microsoft.com/office/drawing/2014/main" id="{6BD9EEC5-31BE-25B8-C4D5-695115B93A5C}"/>
                  </a:ext>
                </a:extLst>
              </p:cNvPr>
              <p:cNvSpPr>
                <a:spLocks/>
              </p:cNvSpPr>
              <p:nvPr/>
            </p:nvSpPr>
            <p:spPr>
              <a:xfrm flipH="1" flipV="1">
                <a:off x="5108151" y="3133608"/>
                <a:ext cx="45719" cy="89997"/>
              </a:xfrm>
              <a:prstGeom prst="rect">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177" name="Rectangle 176">
                <a:extLst>
                  <a:ext uri="{FF2B5EF4-FFF2-40B4-BE49-F238E27FC236}">
                    <a16:creationId xmlns:a16="http://schemas.microsoft.com/office/drawing/2014/main" id="{DCD87244-76BC-A79D-237E-579B1A98BFAD}"/>
                  </a:ext>
                </a:extLst>
              </p:cNvPr>
              <p:cNvSpPr>
                <a:spLocks/>
              </p:cNvSpPr>
              <p:nvPr/>
            </p:nvSpPr>
            <p:spPr>
              <a:xfrm flipH="1" flipV="1">
                <a:off x="5033775" y="3325552"/>
                <a:ext cx="45719" cy="89987"/>
              </a:xfrm>
              <a:prstGeom prst="rect">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178" name="Rectangle 177">
                <a:extLst>
                  <a:ext uri="{FF2B5EF4-FFF2-40B4-BE49-F238E27FC236}">
                    <a16:creationId xmlns:a16="http://schemas.microsoft.com/office/drawing/2014/main" id="{3F73A571-AC8D-E98F-2BDC-BFFC80D47830}"/>
                  </a:ext>
                </a:extLst>
              </p:cNvPr>
              <p:cNvSpPr>
                <a:spLocks/>
              </p:cNvSpPr>
              <p:nvPr/>
            </p:nvSpPr>
            <p:spPr>
              <a:xfrm flipH="1" flipV="1">
                <a:off x="5168838" y="2551764"/>
                <a:ext cx="54000" cy="90000"/>
              </a:xfrm>
              <a:prstGeom prst="rect">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179" name="Rectangle 178">
                <a:extLst>
                  <a:ext uri="{FF2B5EF4-FFF2-40B4-BE49-F238E27FC236}">
                    <a16:creationId xmlns:a16="http://schemas.microsoft.com/office/drawing/2014/main" id="{6D65F263-E5DE-61E4-7AFA-90D75F429317}"/>
                  </a:ext>
                </a:extLst>
              </p:cNvPr>
              <p:cNvSpPr>
                <a:spLocks/>
              </p:cNvSpPr>
              <p:nvPr/>
            </p:nvSpPr>
            <p:spPr>
              <a:xfrm flipH="1" flipV="1">
                <a:off x="5164128" y="2928649"/>
                <a:ext cx="52054" cy="76793"/>
              </a:xfrm>
              <a:prstGeom prst="rect">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180" name="Rectangle 179">
                <a:extLst>
                  <a:ext uri="{FF2B5EF4-FFF2-40B4-BE49-F238E27FC236}">
                    <a16:creationId xmlns:a16="http://schemas.microsoft.com/office/drawing/2014/main" id="{4EB01994-9C61-62A2-099A-000FCCBBEB56}"/>
                  </a:ext>
                </a:extLst>
              </p:cNvPr>
              <p:cNvSpPr>
                <a:spLocks/>
              </p:cNvSpPr>
              <p:nvPr/>
            </p:nvSpPr>
            <p:spPr>
              <a:xfrm flipH="1" flipV="1">
                <a:off x="5230796" y="2930654"/>
                <a:ext cx="45719" cy="79240"/>
              </a:xfrm>
              <a:prstGeom prst="rect">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181" name="Rectangle 180">
                <a:extLst>
                  <a:ext uri="{FF2B5EF4-FFF2-40B4-BE49-F238E27FC236}">
                    <a16:creationId xmlns:a16="http://schemas.microsoft.com/office/drawing/2014/main" id="{F8862AB3-8DB4-36D3-D72D-44C9E6BB9B9F}"/>
                  </a:ext>
                </a:extLst>
              </p:cNvPr>
              <p:cNvSpPr>
                <a:spLocks/>
              </p:cNvSpPr>
              <p:nvPr/>
            </p:nvSpPr>
            <p:spPr>
              <a:xfrm flipH="1" flipV="1">
                <a:off x="5231443" y="3130366"/>
                <a:ext cx="45719" cy="114899"/>
              </a:xfrm>
              <a:prstGeom prst="rect">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182" name="Rectangle 181">
                <a:extLst>
                  <a:ext uri="{FF2B5EF4-FFF2-40B4-BE49-F238E27FC236}">
                    <a16:creationId xmlns:a16="http://schemas.microsoft.com/office/drawing/2014/main" id="{CC51FD76-BC38-19AD-F3E7-5F27C1F6A726}"/>
                  </a:ext>
                </a:extLst>
              </p:cNvPr>
              <p:cNvSpPr>
                <a:spLocks/>
              </p:cNvSpPr>
              <p:nvPr/>
            </p:nvSpPr>
            <p:spPr>
              <a:xfrm flipH="1" flipV="1">
                <a:off x="5104096" y="2899662"/>
                <a:ext cx="53989" cy="90513"/>
              </a:xfrm>
              <a:prstGeom prst="rect">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cxnSp>
            <p:nvCxnSpPr>
              <p:cNvPr id="183" name="Straight Connector 182">
                <a:extLst>
                  <a:ext uri="{FF2B5EF4-FFF2-40B4-BE49-F238E27FC236}">
                    <a16:creationId xmlns:a16="http://schemas.microsoft.com/office/drawing/2014/main" id="{66852647-DA40-5518-7EBD-2D122473012C}"/>
                  </a:ext>
                </a:extLst>
              </p:cNvPr>
              <p:cNvCxnSpPr>
                <a:cxnSpLocks/>
              </p:cNvCxnSpPr>
              <p:nvPr/>
            </p:nvCxnSpPr>
            <p:spPr>
              <a:xfrm>
                <a:off x="4971796" y="3360947"/>
                <a:ext cx="424799" cy="0"/>
              </a:xfrm>
              <a:prstGeom prst="line">
                <a:avLst/>
              </a:prstGeom>
              <a:ln>
                <a:solidFill>
                  <a:schemeClr val="accent2"/>
                </a:solidFill>
              </a:ln>
            </p:spPr>
            <p:style>
              <a:lnRef idx="1">
                <a:schemeClr val="accent2"/>
              </a:lnRef>
              <a:fillRef idx="3">
                <a:schemeClr val="accent2"/>
              </a:fillRef>
              <a:effectRef idx="2">
                <a:schemeClr val="accent2"/>
              </a:effectRef>
              <a:fontRef idx="minor">
                <a:schemeClr val="lt1"/>
              </a:fontRef>
            </p:style>
          </p:cxnSp>
          <p:sp>
            <p:nvSpPr>
              <p:cNvPr id="184" name="Rectangle 183">
                <a:extLst>
                  <a:ext uri="{FF2B5EF4-FFF2-40B4-BE49-F238E27FC236}">
                    <a16:creationId xmlns:a16="http://schemas.microsoft.com/office/drawing/2014/main" id="{804B8392-DD97-3B33-AA0E-79EF1D628F50}"/>
                  </a:ext>
                </a:extLst>
              </p:cNvPr>
              <p:cNvSpPr>
                <a:spLocks/>
              </p:cNvSpPr>
              <p:nvPr/>
            </p:nvSpPr>
            <p:spPr>
              <a:xfrm flipH="1" flipV="1">
                <a:off x="5104875" y="2738743"/>
                <a:ext cx="60422" cy="87263"/>
              </a:xfrm>
              <a:prstGeom prst="rect">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185" name="Rectangle 184">
                <a:extLst>
                  <a:ext uri="{FF2B5EF4-FFF2-40B4-BE49-F238E27FC236}">
                    <a16:creationId xmlns:a16="http://schemas.microsoft.com/office/drawing/2014/main" id="{8C3A0856-90B2-BD64-1A7C-4245DE2514C6}"/>
                  </a:ext>
                </a:extLst>
              </p:cNvPr>
              <p:cNvSpPr>
                <a:spLocks/>
              </p:cNvSpPr>
              <p:nvPr/>
            </p:nvSpPr>
            <p:spPr>
              <a:xfrm flipH="1" flipV="1">
                <a:off x="5163910" y="3043777"/>
                <a:ext cx="52267" cy="86856"/>
              </a:xfrm>
              <a:prstGeom prst="rect">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186" name="Rectangle 185">
                <a:extLst>
                  <a:ext uri="{FF2B5EF4-FFF2-40B4-BE49-F238E27FC236}">
                    <a16:creationId xmlns:a16="http://schemas.microsoft.com/office/drawing/2014/main" id="{43B711AF-78EB-B137-2E4A-E96042DEEF7D}"/>
                  </a:ext>
                </a:extLst>
              </p:cNvPr>
              <p:cNvSpPr>
                <a:spLocks/>
              </p:cNvSpPr>
              <p:nvPr/>
            </p:nvSpPr>
            <p:spPr>
              <a:xfrm flipH="1" flipV="1">
                <a:off x="5110177" y="3328257"/>
                <a:ext cx="101251" cy="89978"/>
              </a:xfrm>
              <a:prstGeom prst="rect">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187" name="Rectangle 186">
                <a:extLst>
                  <a:ext uri="{FF2B5EF4-FFF2-40B4-BE49-F238E27FC236}">
                    <a16:creationId xmlns:a16="http://schemas.microsoft.com/office/drawing/2014/main" id="{95FAFF4A-F130-52A8-558C-8BEFD77A10DB}"/>
                  </a:ext>
                </a:extLst>
              </p:cNvPr>
              <p:cNvSpPr>
                <a:spLocks/>
              </p:cNvSpPr>
              <p:nvPr/>
            </p:nvSpPr>
            <p:spPr>
              <a:xfrm flipH="1" flipV="1">
                <a:off x="5164715" y="3455653"/>
                <a:ext cx="50269" cy="66577"/>
              </a:xfrm>
              <a:prstGeom prst="rect">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188" name="Rectangle 187">
                <a:extLst>
                  <a:ext uri="{FF2B5EF4-FFF2-40B4-BE49-F238E27FC236}">
                    <a16:creationId xmlns:a16="http://schemas.microsoft.com/office/drawing/2014/main" id="{03E83AC4-BD92-7775-8E61-E55A53629C21}"/>
                  </a:ext>
                </a:extLst>
              </p:cNvPr>
              <p:cNvSpPr>
                <a:spLocks/>
              </p:cNvSpPr>
              <p:nvPr/>
            </p:nvSpPr>
            <p:spPr>
              <a:xfrm flipH="1" flipV="1">
                <a:off x="5164584" y="3690608"/>
                <a:ext cx="50400" cy="82800"/>
              </a:xfrm>
              <a:prstGeom prst="rect">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189" name="Rectangle 188">
                <a:extLst>
                  <a:ext uri="{FF2B5EF4-FFF2-40B4-BE49-F238E27FC236}">
                    <a16:creationId xmlns:a16="http://schemas.microsoft.com/office/drawing/2014/main" id="{26C3338C-F430-3447-A159-79BD2B176633}"/>
                  </a:ext>
                </a:extLst>
              </p:cNvPr>
              <p:cNvSpPr>
                <a:spLocks/>
              </p:cNvSpPr>
              <p:nvPr/>
            </p:nvSpPr>
            <p:spPr>
              <a:xfrm flipH="1" flipV="1">
                <a:off x="5292421" y="3093772"/>
                <a:ext cx="52253" cy="86841"/>
              </a:xfrm>
              <a:prstGeom prst="rect">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190" name="Rectangle 189">
                <a:extLst>
                  <a:ext uri="{FF2B5EF4-FFF2-40B4-BE49-F238E27FC236}">
                    <a16:creationId xmlns:a16="http://schemas.microsoft.com/office/drawing/2014/main" id="{84A7B139-CC54-0FAD-CF91-D34842A9BE58}"/>
                  </a:ext>
                </a:extLst>
              </p:cNvPr>
              <p:cNvSpPr>
                <a:spLocks/>
              </p:cNvSpPr>
              <p:nvPr/>
            </p:nvSpPr>
            <p:spPr>
              <a:xfrm flipH="1" flipV="1">
                <a:off x="5284081" y="3271788"/>
                <a:ext cx="52253" cy="86841"/>
              </a:xfrm>
              <a:prstGeom prst="rect">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191" name="Rectangle 190">
                <a:extLst>
                  <a:ext uri="{FF2B5EF4-FFF2-40B4-BE49-F238E27FC236}">
                    <a16:creationId xmlns:a16="http://schemas.microsoft.com/office/drawing/2014/main" id="{9D2E1A28-40AB-2C03-292F-ADFD45220FAC}"/>
                  </a:ext>
                </a:extLst>
              </p:cNvPr>
              <p:cNvSpPr>
                <a:spLocks/>
              </p:cNvSpPr>
              <p:nvPr/>
            </p:nvSpPr>
            <p:spPr>
              <a:xfrm flipH="1" flipV="1">
                <a:off x="5234289" y="3332947"/>
                <a:ext cx="45719" cy="86841"/>
              </a:xfrm>
              <a:prstGeom prst="rect">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grpSp>
      </p:grpSp>
      <p:sp>
        <p:nvSpPr>
          <p:cNvPr id="223" name="TextBox 222">
            <a:extLst>
              <a:ext uri="{FF2B5EF4-FFF2-40B4-BE49-F238E27FC236}">
                <a16:creationId xmlns:a16="http://schemas.microsoft.com/office/drawing/2014/main" id="{E03B0296-ABC5-3025-3528-669EFB81145C}"/>
              </a:ext>
            </a:extLst>
          </p:cNvPr>
          <p:cNvSpPr txBox="1"/>
          <p:nvPr/>
        </p:nvSpPr>
        <p:spPr>
          <a:xfrm>
            <a:off x="4170503" y="4146824"/>
            <a:ext cx="858001" cy="184666"/>
          </a:xfrm>
          <a:prstGeom prst="rect">
            <a:avLst/>
          </a:prstGeom>
          <a:noFill/>
        </p:spPr>
        <p:txBody>
          <a:bodyPr wrap="square">
            <a:spAutoFit/>
          </a:bodyPr>
          <a:lstStyle/>
          <a:p>
            <a:pPr algn="ctr"/>
            <a:r>
              <a:rPr lang="en-MX" sz="600">
                <a:solidFill>
                  <a:srgbClr val="202124"/>
                </a:solidFill>
                <a:latin typeface="+mj-lt"/>
              </a:rPr>
              <a:t>P=</a:t>
            </a:r>
            <a:r>
              <a:rPr lang="en-MX" sz="600">
                <a:solidFill>
                  <a:srgbClr val="202124"/>
                </a:solidFill>
                <a:effectLst/>
                <a:latin typeface="+mj-lt"/>
              </a:rPr>
              <a:t>0.001</a:t>
            </a:r>
            <a:endParaRPr lang="en-US" sz="600" dirty="0">
              <a:latin typeface="+mj-lt"/>
            </a:endParaRPr>
          </a:p>
        </p:txBody>
      </p:sp>
      <p:sp>
        <p:nvSpPr>
          <p:cNvPr id="224" name="TextBox 223">
            <a:extLst>
              <a:ext uri="{FF2B5EF4-FFF2-40B4-BE49-F238E27FC236}">
                <a16:creationId xmlns:a16="http://schemas.microsoft.com/office/drawing/2014/main" id="{C58DA7D3-F71D-295E-86E1-AC2424F2C198}"/>
              </a:ext>
            </a:extLst>
          </p:cNvPr>
          <p:cNvSpPr txBox="1"/>
          <p:nvPr/>
        </p:nvSpPr>
        <p:spPr>
          <a:xfrm>
            <a:off x="2739345" y="4146824"/>
            <a:ext cx="858001" cy="184666"/>
          </a:xfrm>
          <a:prstGeom prst="rect">
            <a:avLst/>
          </a:prstGeom>
          <a:noFill/>
        </p:spPr>
        <p:txBody>
          <a:bodyPr wrap="square">
            <a:spAutoFit/>
          </a:bodyPr>
          <a:lstStyle/>
          <a:p>
            <a:pPr algn="ctr"/>
            <a:r>
              <a:rPr lang="en-MX" sz="600">
                <a:solidFill>
                  <a:srgbClr val="202124"/>
                </a:solidFill>
                <a:latin typeface="+mj-lt"/>
              </a:rPr>
              <a:t>P=</a:t>
            </a:r>
            <a:r>
              <a:rPr lang="en-MX" sz="600">
                <a:solidFill>
                  <a:srgbClr val="202124"/>
                </a:solidFill>
                <a:effectLst/>
                <a:latin typeface="+mj-lt"/>
              </a:rPr>
              <a:t>0.008</a:t>
            </a:r>
            <a:endParaRPr lang="en-US" sz="600" dirty="0">
              <a:latin typeface="+mj-lt"/>
            </a:endParaRPr>
          </a:p>
        </p:txBody>
      </p:sp>
      <p:sp>
        <p:nvSpPr>
          <p:cNvPr id="225" name="TextBox 224">
            <a:extLst>
              <a:ext uri="{FF2B5EF4-FFF2-40B4-BE49-F238E27FC236}">
                <a16:creationId xmlns:a16="http://schemas.microsoft.com/office/drawing/2014/main" id="{6AE556F3-10B0-1FBF-E973-626B5D28DA9F}"/>
              </a:ext>
            </a:extLst>
          </p:cNvPr>
          <p:cNvSpPr txBox="1"/>
          <p:nvPr/>
        </p:nvSpPr>
        <p:spPr>
          <a:xfrm>
            <a:off x="1232205" y="4146824"/>
            <a:ext cx="858001" cy="184666"/>
          </a:xfrm>
          <a:prstGeom prst="rect">
            <a:avLst/>
          </a:prstGeom>
          <a:noFill/>
        </p:spPr>
        <p:txBody>
          <a:bodyPr wrap="square">
            <a:spAutoFit/>
          </a:bodyPr>
          <a:lstStyle/>
          <a:p>
            <a:pPr algn="ctr"/>
            <a:r>
              <a:rPr lang="en-MX" sz="600">
                <a:solidFill>
                  <a:srgbClr val="202124"/>
                </a:solidFill>
                <a:latin typeface="+mj-lt"/>
              </a:rPr>
              <a:t>P=</a:t>
            </a:r>
            <a:r>
              <a:rPr lang="en-MX" sz="600">
                <a:solidFill>
                  <a:srgbClr val="202124"/>
                </a:solidFill>
                <a:effectLst/>
                <a:latin typeface="+mj-lt"/>
              </a:rPr>
              <a:t>0.005</a:t>
            </a:r>
            <a:endParaRPr lang="en-US" sz="600" dirty="0">
              <a:latin typeface="+mj-lt"/>
            </a:endParaRPr>
          </a:p>
        </p:txBody>
      </p:sp>
      <p:sp>
        <p:nvSpPr>
          <p:cNvPr id="5" name="Rounded Rectangle 4">
            <a:extLst>
              <a:ext uri="{FF2B5EF4-FFF2-40B4-BE49-F238E27FC236}">
                <a16:creationId xmlns:a16="http://schemas.microsoft.com/office/drawing/2014/main" id="{614D6C3B-A298-A242-B1BA-8209EE9F44F0}"/>
              </a:ext>
            </a:extLst>
          </p:cNvPr>
          <p:cNvSpPr/>
          <p:nvPr/>
        </p:nvSpPr>
        <p:spPr>
          <a:xfrm>
            <a:off x="7860679" y="4494174"/>
            <a:ext cx="462846" cy="403566"/>
          </a:xfrm>
          <a:custGeom>
            <a:avLst/>
            <a:gdLst>
              <a:gd name="connsiteX0" fmla="*/ 0 w 434103"/>
              <a:gd name="connsiteY0" fmla="*/ 68295 h 409763"/>
              <a:gd name="connsiteX1" fmla="*/ 68295 w 434103"/>
              <a:gd name="connsiteY1" fmla="*/ 0 h 409763"/>
              <a:gd name="connsiteX2" fmla="*/ 365808 w 434103"/>
              <a:gd name="connsiteY2" fmla="*/ 0 h 409763"/>
              <a:gd name="connsiteX3" fmla="*/ 434103 w 434103"/>
              <a:gd name="connsiteY3" fmla="*/ 68295 h 409763"/>
              <a:gd name="connsiteX4" fmla="*/ 434103 w 434103"/>
              <a:gd name="connsiteY4" fmla="*/ 341468 h 409763"/>
              <a:gd name="connsiteX5" fmla="*/ 365808 w 434103"/>
              <a:gd name="connsiteY5" fmla="*/ 409763 h 409763"/>
              <a:gd name="connsiteX6" fmla="*/ 68295 w 434103"/>
              <a:gd name="connsiteY6" fmla="*/ 409763 h 409763"/>
              <a:gd name="connsiteX7" fmla="*/ 0 w 434103"/>
              <a:gd name="connsiteY7" fmla="*/ 341468 h 409763"/>
              <a:gd name="connsiteX8" fmla="*/ 0 w 434103"/>
              <a:gd name="connsiteY8" fmla="*/ 68295 h 409763"/>
              <a:gd name="connsiteX0" fmla="*/ 161925 w 434103"/>
              <a:gd name="connsiteY0" fmla="*/ 46070 h 409763"/>
              <a:gd name="connsiteX1" fmla="*/ 68295 w 434103"/>
              <a:gd name="connsiteY1" fmla="*/ 0 h 409763"/>
              <a:gd name="connsiteX2" fmla="*/ 365808 w 434103"/>
              <a:gd name="connsiteY2" fmla="*/ 0 h 409763"/>
              <a:gd name="connsiteX3" fmla="*/ 434103 w 434103"/>
              <a:gd name="connsiteY3" fmla="*/ 68295 h 409763"/>
              <a:gd name="connsiteX4" fmla="*/ 434103 w 434103"/>
              <a:gd name="connsiteY4" fmla="*/ 341468 h 409763"/>
              <a:gd name="connsiteX5" fmla="*/ 365808 w 434103"/>
              <a:gd name="connsiteY5" fmla="*/ 409763 h 409763"/>
              <a:gd name="connsiteX6" fmla="*/ 68295 w 434103"/>
              <a:gd name="connsiteY6" fmla="*/ 409763 h 409763"/>
              <a:gd name="connsiteX7" fmla="*/ 0 w 434103"/>
              <a:gd name="connsiteY7" fmla="*/ 341468 h 409763"/>
              <a:gd name="connsiteX8" fmla="*/ 161925 w 434103"/>
              <a:gd name="connsiteY8" fmla="*/ 46070 h 409763"/>
              <a:gd name="connsiteX0" fmla="*/ 161925 w 434103"/>
              <a:gd name="connsiteY0" fmla="*/ 46070 h 409763"/>
              <a:gd name="connsiteX1" fmla="*/ 211170 w 434103"/>
              <a:gd name="connsiteY1" fmla="*/ 12700 h 409763"/>
              <a:gd name="connsiteX2" fmla="*/ 365808 w 434103"/>
              <a:gd name="connsiteY2" fmla="*/ 0 h 409763"/>
              <a:gd name="connsiteX3" fmla="*/ 434103 w 434103"/>
              <a:gd name="connsiteY3" fmla="*/ 68295 h 409763"/>
              <a:gd name="connsiteX4" fmla="*/ 434103 w 434103"/>
              <a:gd name="connsiteY4" fmla="*/ 341468 h 409763"/>
              <a:gd name="connsiteX5" fmla="*/ 365808 w 434103"/>
              <a:gd name="connsiteY5" fmla="*/ 409763 h 409763"/>
              <a:gd name="connsiteX6" fmla="*/ 68295 w 434103"/>
              <a:gd name="connsiteY6" fmla="*/ 409763 h 409763"/>
              <a:gd name="connsiteX7" fmla="*/ 0 w 434103"/>
              <a:gd name="connsiteY7" fmla="*/ 341468 h 409763"/>
              <a:gd name="connsiteX8" fmla="*/ 161925 w 434103"/>
              <a:gd name="connsiteY8" fmla="*/ 46070 h 409763"/>
              <a:gd name="connsiteX0" fmla="*/ 161925 w 434103"/>
              <a:gd name="connsiteY0" fmla="*/ 33523 h 397216"/>
              <a:gd name="connsiteX1" fmla="*/ 211170 w 434103"/>
              <a:gd name="connsiteY1" fmla="*/ 153 h 397216"/>
              <a:gd name="connsiteX2" fmla="*/ 216583 w 434103"/>
              <a:gd name="connsiteY2" fmla="*/ 6503 h 397216"/>
              <a:gd name="connsiteX3" fmla="*/ 434103 w 434103"/>
              <a:gd name="connsiteY3" fmla="*/ 55748 h 397216"/>
              <a:gd name="connsiteX4" fmla="*/ 434103 w 434103"/>
              <a:gd name="connsiteY4" fmla="*/ 328921 h 397216"/>
              <a:gd name="connsiteX5" fmla="*/ 365808 w 434103"/>
              <a:gd name="connsiteY5" fmla="*/ 397216 h 397216"/>
              <a:gd name="connsiteX6" fmla="*/ 68295 w 434103"/>
              <a:gd name="connsiteY6" fmla="*/ 397216 h 397216"/>
              <a:gd name="connsiteX7" fmla="*/ 0 w 434103"/>
              <a:gd name="connsiteY7" fmla="*/ 328921 h 397216"/>
              <a:gd name="connsiteX8" fmla="*/ 161925 w 434103"/>
              <a:gd name="connsiteY8" fmla="*/ 33523 h 397216"/>
              <a:gd name="connsiteX0" fmla="*/ 161925 w 434103"/>
              <a:gd name="connsiteY0" fmla="*/ 33523 h 397216"/>
              <a:gd name="connsiteX1" fmla="*/ 211170 w 434103"/>
              <a:gd name="connsiteY1" fmla="*/ 153 h 397216"/>
              <a:gd name="connsiteX2" fmla="*/ 216583 w 434103"/>
              <a:gd name="connsiteY2" fmla="*/ 6503 h 397216"/>
              <a:gd name="connsiteX3" fmla="*/ 249953 w 434103"/>
              <a:gd name="connsiteY3" fmla="*/ 46223 h 397216"/>
              <a:gd name="connsiteX4" fmla="*/ 434103 w 434103"/>
              <a:gd name="connsiteY4" fmla="*/ 328921 h 397216"/>
              <a:gd name="connsiteX5" fmla="*/ 365808 w 434103"/>
              <a:gd name="connsiteY5" fmla="*/ 397216 h 397216"/>
              <a:gd name="connsiteX6" fmla="*/ 68295 w 434103"/>
              <a:gd name="connsiteY6" fmla="*/ 397216 h 397216"/>
              <a:gd name="connsiteX7" fmla="*/ 0 w 434103"/>
              <a:gd name="connsiteY7" fmla="*/ 328921 h 397216"/>
              <a:gd name="connsiteX8" fmla="*/ 161925 w 434103"/>
              <a:gd name="connsiteY8" fmla="*/ 33523 h 397216"/>
              <a:gd name="connsiteX0" fmla="*/ 161925 w 434103"/>
              <a:gd name="connsiteY0" fmla="*/ 33523 h 397216"/>
              <a:gd name="connsiteX1" fmla="*/ 211170 w 434103"/>
              <a:gd name="connsiteY1" fmla="*/ 153 h 397216"/>
              <a:gd name="connsiteX2" fmla="*/ 216583 w 434103"/>
              <a:gd name="connsiteY2" fmla="*/ 6503 h 397216"/>
              <a:gd name="connsiteX3" fmla="*/ 249953 w 434103"/>
              <a:gd name="connsiteY3" fmla="*/ 33523 h 397216"/>
              <a:gd name="connsiteX4" fmla="*/ 434103 w 434103"/>
              <a:gd name="connsiteY4" fmla="*/ 328921 h 397216"/>
              <a:gd name="connsiteX5" fmla="*/ 365808 w 434103"/>
              <a:gd name="connsiteY5" fmla="*/ 397216 h 397216"/>
              <a:gd name="connsiteX6" fmla="*/ 68295 w 434103"/>
              <a:gd name="connsiteY6" fmla="*/ 397216 h 397216"/>
              <a:gd name="connsiteX7" fmla="*/ 0 w 434103"/>
              <a:gd name="connsiteY7" fmla="*/ 328921 h 397216"/>
              <a:gd name="connsiteX8" fmla="*/ 161925 w 434103"/>
              <a:gd name="connsiteY8" fmla="*/ 33523 h 397216"/>
              <a:gd name="connsiteX0" fmla="*/ 161925 w 434103"/>
              <a:gd name="connsiteY0" fmla="*/ 33523 h 397216"/>
              <a:gd name="connsiteX1" fmla="*/ 211170 w 434103"/>
              <a:gd name="connsiteY1" fmla="*/ 153 h 397216"/>
              <a:gd name="connsiteX2" fmla="*/ 216583 w 434103"/>
              <a:gd name="connsiteY2" fmla="*/ 6503 h 397216"/>
              <a:gd name="connsiteX3" fmla="*/ 249953 w 434103"/>
              <a:gd name="connsiteY3" fmla="*/ 33523 h 397216"/>
              <a:gd name="connsiteX4" fmla="*/ 434103 w 434103"/>
              <a:gd name="connsiteY4" fmla="*/ 328921 h 397216"/>
              <a:gd name="connsiteX5" fmla="*/ 365808 w 434103"/>
              <a:gd name="connsiteY5" fmla="*/ 397216 h 397216"/>
              <a:gd name="connsiteX6" fmla="*/ 68295 w 434103"/>
              <a:gd name="connsiteY6" fmla="*/ 397216 h 397216"/>
              <a:gd name="connsiteX7" fmla="*/ 0 w 434103"/>
              <a:gd name="connsiteY7" fmla="*/ 328921 h 397216"/>
              <a:gd name="connsiteX8" fmla="*/ 161925 w 434103"/>
              <a:gd name="connsiteY8" fmla="*/ 33523 h 397216"/>
              <a:gd name="connsiteX0" fmla="*/ 161925 w 434103"/>
              <a:gd name="connsiteY0" fmla="*/ 33523 h 397216"/>
              <a:gd name="connsiteX1" fmla="*/ 211170 w 434103"/>
              <a:gd name="connsiteY1" fmla="*/ 153 h 397216"/>
              <a:gd name="connsiteX2" fmla="*/ 216583 w 434103"/>
              <a:gd name="connsiteY2" fmla="*/ 6503 h 397216"/>
              <a:gd name="connsiteX3" fmla="*/ 249953 w 434103"/>
              <a:gd name="connsiteY3" fmla="*/ 33523 h 397216"/>
              <a:gd name="connsiteX4" fmla="*/ 295275 w 434103"/>
              <a:gd name="connsiteY4" fmla="*/ 109576 h 397216"/>
              <a:gd name="connsiteX5" fmla="*/ 434103 w 434103"/>
              <a:gd name="connsiteY5" fmla="*/ 328921 h 397216"/>
              <a:gd name="connsiteX6" fmla="*/ 365808 w 434103"/>
              <a:gd name="connsiteY6" fmla="*/ 397216 h 397216"/>
              <a:gd name="connsiteX7" fmla="*/ 68295 w 434103"/>
              <a:gd name="connsiteY7" fmla="*/ 397216 h 397216"/>
              <a:gd name="connsiteX8" fmla="*/ 0 w 434103"/>
              <a:gd name="connsiteY8" fmla="*/ 328921 h 397216"/>
              <a:gd name="connsiteX9" fmla="*/ 161925 w 434103"/>
              <a:gd name="connsiteY9" fmla="*/ 33523 h 397216"/>
              <a:gd name="connsiteX0" fmla="*/ 161925 w 434103"/>
              <a:gd name="connsiteY0" fmla="*/ 33523 h 397216"/>
              <a:gd name="connsiteX1" fmla="*/ 211170 w 434103"/>
              <a:gd name="connsiteY1" fmla="*/ 153 h 397216"/>
              <a:gd name="connsiteX2" fmla="*/ 216583 w 434103"/>
              <a:gd name="connsiteY2" fmla="*/ 6503 h 397216"/>
              <a:gd name="connsiteX3" fmla="*/ 249953 w 434103"/>
              <a:gd name="connsiteY3" fmla="*/ 33523 h 397216"/>
              <a:gd name="connsiteX4" fmla="*/ 361950 w 434103"/>
              <a:gd name="connsiteY4" fmla="*/ 103226 h 397216"/>
              <a:gd name="connsiteX5" fmla="*/ 434103 w 434103"/>
              <a:gd name="connsiteY5" fmla="*/ 328921 h 397216"/>
              <a:gd name="connsiteX6" fmla="*/ 365808 w 434103"/>
              <a:gd name="connsiteY6" fmla="*/ 397216 h 397216"/>
              <a:gd name="connsiteX7" fmla="*/ 68295 w 434103"/>
              <a:gd name="connsiteY7" fmla="*/ 397216 h 397216"/>
              <a:gd name="connsiteX8" fmla="*/ 0 w 434103"/>
              <a:gd name="connsiteY8" fmla="*/ 328921 h 397216"/>
              <a:gd name="connsiteX9" fmla="*/ 161925 w 434103"/>
              <a:gd name="connsiteY9" fmla="*/ 33523 h 397216"/>
              <a:gd name="connsiteX0" fmla="*/ 161925 w 434691"/>
              <a:gd name="connsiteY0" fmla="*/ 33523 h 397216"/>
              <a:gd name="connsiteX1" fmla="*/ 211170 w 434691"/>
              <a:gd name="connsiteY1" fmla="*/ 153 h 397216"/>
              <a:gd name="connsiteX2" fmla="*/ 216583 w 434691"/>
              <a:gd name="connsiteY2" fmla="*/ 6503 h 397216"/>
              <a:gd name="connsiteX3" fmla="*/ 249953 w 434691"/>
              <a:gd name="connsiteY3" fmla="*/ 33523 h 397216"/>
              <a:gd name="connsiteX4" fmla="*/ 361950 w 434691"/>
              <a:gd name="connsiteY4" fmla="*/ 103226 h 397216"/>
              <a:gd name="connsiteX5" fmla="*/ 396875 w 434691"/>
              <a:gd name="connsiteY5" fmla="*/ 192126 h 397216"/>
              <a:gd name="connsiteX6" fmla="*/ 434103 w 434691"/>
              <a:gd name="connsiteY6" fmla="*/ 328921 h 397216"/>
              <a:gd name="connsiteX7" fmla="*/ 365808 w 434691"/>
              <a:gd name="connsiteY7" fmla="*/ 397216 h 397216"/>
              <a:gd name="connsiteX8" fmla="*/ 68295 w 434691"/>
              <a:gd name="connsiteY8" fmla="*/ 397216 h 397216"/>
              <a:gd name="connsiteX9" fmla="*/ 0 w 434691"/>
              <a:gd name="connsiteY9" fmla="*/ 328921 h 397216"/>
              <a:gd name="connsiteX10" fmla="*/ 161925 w 434691"/>
              <a:gd name="connsiteY10" fmla="*/ 33523 h 397216"/>
              <a:gd name="connsiteX0" fmla="*/ 161925 w 434370"/>
              <a:gd name="connsiteY0" fmla="*/ 33523 h 397216"/>
              <a:gd name="connsiteX1" fmla="*/ 211170 w 434370"/>
              <a:gd name="connsiteY1" fmla="*/ 153 h 397216"/>
              <a:gd name="connsiteX2" fmla="*/ 216583 w 434370"/>
              <a:gd name="connsiteY2" fmla="*/ 6503 h 397216"/>
              <a:gd name="connsiteX3" fmla="*/ 249953 w 434370"/>
              <a:gd name="connsiteY3" fmla="*/ 33523 h 397216"/>
              <a:gd name="connsiteX4" fmla="*/ 361950 w 434370"/>
              <a:gd name="connsiteY4" fmla="*/ 103226 h 397216"/>
              <a:gd name="connsiteX5" fmla="*/ 355600 w 434370"/>
              <a:gd name="connsiteY5" fmla="*/ 138151 h 397216"/>
              <a:gd name="connsiteX6" fmla="*/ 434103 w 434370"/>
              <a:gd name="connsiteY6" fmla="*/ 328921 h 397216"/>
              <a:gd name="connsiteX7" fmla="*/ 365808 w 434370"/>
              <a:gd name="connsiteY7" fmla="*/ 397216 h 397216"/>
              <a:gd name="connsiteX8" fmla="*/ 68295 w 434370"/>
              <a:gd name="connsiteY8" fmla="*/ 397216 h 397216"/>
              <a:gd name="connsiteX9" fmla="*/ 0 w 434370"/>
              <a:gd name="connsiteY9" fmla="*/ 328921 h 397216"/>
              <a:gd name="connsiteX10" fmla="*/ 161925 w 434370"/>
              <a:gd name="connsiteY10" fmla="*/ 33523 h 397216"/>
              <a:gd name="connsiteX0" fmla="*/ 161925 w 434892"/>
              <a:gd name="connsiteY0" fmla="*/ 33523 h 397216"/>
              <a:gd name="connsiteX1" fmla="*/ 211170 w 434892"/>
              <a:gd name="connsiteY1" fmla="*/ 153 h 397216"/>
              <a:gd name="connsiteX2" fmla="*/ 216583 w 434892"/>
              <a:gd name="connsiteY2" fmla="*/ 6503 h 397216"/>
              <a:gd name="connsiteX3" fmla="*/ 249953 w 434892"/>
              <a:gd name="connsiteY3" fmla="*/ 33523 h 397216"/>
              <a:gd name="connsiteX4" fmla="*/ 361950 w 434892"/>
              <a:gd name="connsiteY4" fmla="*/ 103226 h 397216"/>
              <a:gd name="connsiteX5" fmla="*/ 355600 w 434892"/>
              <a:gd name="connsiteY5" fmla="*/ 138151 h 397216"/>
              <a:gd name="connsiteX6" fmla="*/ 400050 w 434892"/>
              <a:gd name="connsiteY6" fmla="*/ 233401 h 397216"/>
              <a:gd name="connsiteX7" fmla="*/ 434103 w 434892"/>
              <a:gd name="connsiteY7" fmla="*/ 328921 h 397216"/>
              <a:gd name="connsiteX8" fmla="*/ 365808 w 434892"/>
              <a:gd name="connsiteY8" fmla="*/ 397216 h 397216"/>
              <a:gd name="connsiteX9" fmla="*/ 68295 w 434892"/>
              <a:gd name="connsiteY9" fmla="*/ 397216 h 397216"/>
              <a:gd name="connsiteX10" fmla="*/ 0 w 434892"/>
              <a:gd name="connsiteY10" fmla="*/ 328921 h 397216"/>
              <a:gd name="connsiteX11" fmla="*/ 161925 w 434892"/>
              <a:gd name="connsiteY11" fmla="*/ 33523 h 397216"/>
              <a:gd name="connsiteX0" fmla="*/ 161925 w 446616"/>
              <a:gd name="connsiteY0" fmla="*/ 33523 h 397216"/>
              <a:gd name="connsiteX1" fmla="*/ 211170 w 446616"/>
              <a:gd name="connsiteY1" fmla="*/ 153 h 397216"/>
              <a:gd name="connsiteX2" fmla="*/ 216583 w 446616"/>
              <a:gd name="connsiteY2" fmla="*/ 6503 h 397216"/>
              <a:gd name="connsiteX3" fmla="*/ 249953 w 446616"/>
              <a:gd name="connsiteY3" fmla="*/ 33523 h 397216"/>
              <a:gd name="connsiteX4" fmla="*/ 361950 w 446616"/>
              <a:gd name="connsiteY4" fmla="*/ 103226 h 397216"/>
              <a:gd name="connsiteX5" fmla="*/ 355600 w 446616"/>
              <a:gd name="connsiteY5" fmla="*/ 138151 h 397216"/>
              <a:gd name="connsiteX6" fmla="*/ 441325 w 446616"/>
              <a:gd name="connsiteY6" fmla="*/ 208001 h 397216"/>
              <a:gd name="connsiteX7" fmla="*/ 434103 w 446616"/>
              <a:gd name="connsiteY7" fmla="*/ 328921 h 397216"/>
              <a:gd name="connsiteX8" fmla="*/ 365808 w 446616"/>
              <a:gd name="connsiteY8" fmla="*/ 397216 h 397216"/>
              <a:gd name="connsiteX9" fmla="*/ 68295 w 446616"/>
              <a:gd name="connsiteY9" fmla="*/ 397216 h 397216"/>
              <a:gd name="connsiteX10" fmla="*/ 0 w 446616"/>
              <a:gd name="connsiteY10" fmla="*/ 328921 h 397216"/>
              <a:gd name="connsiteX11" fmla="*/ 161925 w 446616"/>
              <a:gd name="connsiteY11" fmla="*/ 33523 h 397216"/>
              <a:gd name="connsiteX0" fmla="*/ 161925 w 442068"/>
              <a:gd name="connsiteY0" fmla="*/ 33523 h 397216"/>
              <a:gd name="connsiteX1" fmla="*/ 211170 w 442068"/>
              <a:gd name="connsiteY1" fmla="*/ 153 h 397216"/>
              <a:gd name="connsiteX2" fmla="*/ 216583 w 442068"/>
              <a:gd name="connsiteY2" fmla="*/ 6503 h 397216"/>
              <a:gd name="connsiteX3" fmla="*/ 249953 w 442068"/>
              <a:gd name="connsiteY3" fmla="*/ 33523 h 397216"/>
              <a:gd name="connsiteX4" fmla="*/ 361950 w 442068"/>
              <a:gd name="connsiteY4" fmla="*/ 103226 h 397216"/>
              <a:gd name="connsiteX5" fmla="*/ 355600 w 442068"/>
              <a:gd name="connsiteY5" fmla="*/ 138151 h 397216"/>
              <a:gd name="connsiteX6" fmla="*/ 441325 w 442068"/>
              <a:gd name="connsiteY6" fmla="*/ 208001 h 397216"/>
              <a:gd name="connsiteX7" fmla="*/ 284878 w 442068"/>
              <a:gd name="connsiteY7" fmla="*/ 297171 h 397216"/>
              <a:gd name="connsiteX8" fmla="*/ 365808 w 442068"/>
              <a:gd name="connsiteY8" fmla="*/ 397216 h 397216"/>
              <a:gd name="connsiteX9" fmla="*/ 68295 w 442068"/>
              <a:gd name="connsiteY9" fmla="*/ 397216 h 397216"/>
              <a:gd name="connsiteX10" fmla="*/ 0 w 442068"/>
              <a:gd name="connsiteY10" fmla="*/ 328921 h 397216"/>
              <a:gd name="connsiteX11" fmla="*/ 161925 w 442068"/>
              <a:gd name="connsiteY11" fmla="*/ 33523 h 397216"/>
              <a:gd name="connsiteX0" fmla="*/ 161925 w 442068"/>
              <a:gd name="connsiteY0" fmla="*/ 33523 h 403566"/>
              <a:gd name="connsiteX1" fmla="*/ 211170 w 442068"/>
              <a:gd name="connsiteY1" fmla="*/ 153 h 403566"/>
              <a:gd name="connsiteX2" fmla="*/ 216583 w 442068"/>
              <a:gd name="connsiteY2" fmla="*/ 6503 h 403566"/>
              <a:gd name="connsiteX3" fmla="*/ 249953 w 442068"/>
              <a:gd name="connsiteY3" fmla="*/ 33523 h 403566"/>
              <a:gd name="connsiteX4" fmla="*/ 361950 w 442068"/>
              <a:gd name="connsiteY4" fmla="*/ 103226 h 403566"/>
              <a:gd name="connsiteX5" fmla="*/ 355600 w 442068"/>
              <a:gd name="connsiteY5" fmla="*/ 138151 h 403566"/>
              <a:gd name="connsiteX6" fmla="*/ 441325 w 442068"/>
              <a:gd name="connsiteY6" fmla="*/ 208001 h 403566"/>
              <a:gd name="connsiteX7" fmla="*/ 284878 w 442068"/>
              <a:gd name="connsiteY7" fmla="*/ 297171 h 403566"/>
              <a:gd name="connsiteX8" fmla="*/ 261033 w 442068"/>
              <a:gd name="connsiteY8" fmla="*/ 403566 h 403566"/>
              <a:gd name="connsiteX9" fmla="*/ 68295 w 442068"/>
              <a:gd name="connsiteY9" fmla="*/ 397216 h 403566"/>
              <a:gd name="connsiteX10" fmla="*/ 0 w 442068"/>
              <a:gd name="connsiteY10" fmla="*/ 328921 h 403566"/>
              <a:gd name="connsiteX11" fmla="*/ 161925 w 442068"/>
              <a:gd name="connsiteY11" fmla="*/ 33523 h 403566"/>
              <a:gd name="connsiteX0" fmla="*/ 161925 w 442068"/>
              <a:gd name="connsiteY0" fmla="*/ 33523 h 403566"/>
              <a:gd name="connsiteX1" fmla="*/ 211170 w 442068"/>
              <a:gd name="connsiteY1" fmla="*/ 153 h 403566"/>
              <a:gd name="connsiteX2" fmla="*/ 216583 w 442068"/>
              <a:gd name="connsiteY2" fmla="*/ 6503 h 403566"/>
              <a:gd name="connsiteX3" fmla="*/ 249953 w 442068"/>
              <a:gd name="connsiteY3" fmla="*/ 33523 h 403566"/>
              <a:gd name="connsiteX4" fmla="*/ 361950 w 442068"/>
              <a:gd name="connsiteY4" fmla="*/ 103226 h 403566"/>
              <a:gd name="connsiteX5" fmla="*/ 355600 w 442068"/>
              <a:gd name="connsiteY5" fmla="*/ 138151 h 403566"/>
              <a:gd name="connsiteX6" fmla="*/ 441325 w 442068"/>
              <a:gd name="connsiteY6" fmla="*/ 208001 h 403566"/>
              <a:gd name="connsiteX7" fmla="*/ 284878 w 442068"/>
              <a:gd name="connsiteY7" fmla="*/ 297171 h 403566"/>
              <a:gd name="connsiteX8" fmla="*/ 261033 w 442068"/>
              <a:gd name="connsiteY8" fmla="*/ 403566 h 403566"/>
              <a:gd name="connsiteX9" fmla="*/ 163545 w 442068"/>
              <a:gd name="connsiteY9" fmla="*/ 403566 h 403566"/>
              <a:gd name="connsiteX10" fmla="*/ 0 w 442068"/>
              <a:gd name="connsiteY10" fmla="*/ 328921 h 403566"/>
              <a:gd name="connsiteX11" fmla="*/ 161925 w 442068"/>
              <a:gd name="connsiteY11" fmla="*/ 33523 h 403566"/>
              <a:gd name="connsiteX0" fmla="*/ 34930 w 315073"/>
              <a:gd name="connsiteY0" fmla="*/ 33523 h 403566"/>
              <a:gd name="connsiteX1" fmla="*/ 84175 w 315073"/>
              <a:gd name="connsiteY1" fmla="*/ 153 h 403566"/>
              <a:gd name="connsiteX2" fmla="*/ 89588 w 315073"/>
              <a:gd name="connsiteY2" fmla="*/ 6503 h 403566"/>
              <a:gd name="connsiteX3" fmla="*/ 122958 w 315073"/>
              <a:gd name="connsiteY3" fmla="*/ 33523 h 403566"/>
              <a:gd name="connsiteX4" fmla="*/ 234955 w 315073"/>
              <a:gd name="connsiteY4" fmla="*/ 103226 h 403566"/>
              <a:gd name="connsiteX5" fmla="*/ 228605 w 315073"/>
              <a:gd name="connsiteY5" fmla="*/ 138151 h 403566"/>
              <a:gd name="connsiteX6" fmla="*/ 314330 w 315073"/>
              <a:gd name="connsiteY6" fmla="*/ 208001 h 403566"/>
              <a:gd name="connsiteX7" fmla="*/ 157883 w 315073"/>
              <a:gd name="connsiteY7" fmla="*/ 297171 h 403566"/>
              <a:gd name="connsiteX8" fmla="*/ 134038 w 315073"/>
              <a:gd name="connsiteY8" fmla="*/ 403566 h 403566"/>
              <a:gd name="connsiteX9" fmla="*/ 36550 w 315073"/>
              <a:gd name="connsiteY9" fmla="*/ 403566 h 403566"/>
              <a:gd name="connsiteX10" fmla="*/ 5 w 315073"/>
              <a:gd name="connsiteY10" fmla="*/ 309871 h 403566"/>
              <a:gd name="connsiteX11" fmla="*/ 34930 w 315073"/>
              <a:gd name="connsiteY11" fmla="*/ 33523 h 403566"/>
              <a:gd name="connsiteX0" fmla="*/ 35274 w 315417"/>
              <a:gd name="connsiteY0" fmla="*/ 33523 h 403566"/>
              <a:gd name="connsiteX1" fmla="*/ 84519 w 315417"/>
              <a:gd name="connsiteY1" fmla="*/ 153 h 403566"/>
              <a:gd name="connsiteX2" fmla="*/ 89932 w 315417"/>
              <a:gd name="connsiteY2" fmla="*/ 6503 h 403566"/>
              <a:gd name="connsiteX3" fmla="*/ 123302 w 315417"/>
              <a:gd name="connsiteY3" fmla="*/ 33523 h 403566"/>
              <a:gd name="connsiteX4" fmla="*/ 235299 w 315417"/>
              <a:gd name="connsiteY4" fmla="*/ 103226 h 403566"/>
              <a:gd name="connsiteX5" fmla="*/ 228949 w 315417"/>
              <a:gd name="connsiteY5" fmla="*/ 138151 h 403566"/>
              <a:gd name="connsiteX6" fmla="*/ 314674 w 315417"/>
              <a:gd name="connsiteY6" fmla="*/ 208001 h 403566"/>
              <a:gd name="connsiteX7" fmla="*/ 158227 w 315417"/>
              <a:gd name="connsiteY7" fmla="*/ 297171 h 403566"/>
              <a:gd name="connsiteX8" fmla="*/ 134382 w 315417"/>
              <a:gd name="connsiteY8" fmla="*/ 403566 h 403566"/>
              <a:gd name="connsiteX9" fmla="*/ 36894 w 315417"/>
              <a:gd name="connsiteY9" fmla="*/ 403566 h 403566"/>
              <a:gd name="connsiteX10" fmla="*/ 349 w 315417"/>
              <a:gd name="connsiteY10" fmla="*/ 309871 h 403566"/>
              <a:gd name="connsiteX11" fmla="*/ 19399 w 315417"/>
              <a:gd name="connsiteY11" fmla="*/ 169901 h 403566"/>
              <a:gd name="connsiteX12" fmla="*/ 35274 w 315417"/>
              <a:gd name="connsiteY12" fmla="*/ 33523 h 403566"/>
              <a:gd name="connsiteX0" fmla="*/ 181141 w 461284"/>
              <a:gd name="connsiteY0" fmla="*/ 33523 h 403566"/>
              <a:gd name="connsiteX1" fmla="*/ 230386 w 461284"/>
              <a:gd name="connsiteY1" fmla="*/ 153 h 403566"/>
              <a:gd name="connsiteX2" fmla="*/ 235799 w 461284"/>
              <a:gd name="connsiteY2" fmla="*/ 6503 h 403566"/>
              <a:gd name="connsiteX3" fmla="*/ 269169 w 461284"/>
              <a:gd name="connsiteY3" fmla="*/ 33523 h 403566"/>
              <a:gd name="connsiteX4" fmla="*/ 381166 w 461284"/>
              <a:gd name="connsiteY4" fmla="*/ 103226 h 403566"/>
              <a:gd name="connsiteX5" fmla="*/ 374816 w 461284"/>
              <a:gd name="connsiteY5" fmla="*/ 138151 h 403566"/>
              <a:gd name="connsiteX6" fmla="*/ 460541 w 461284"/>
              <a:gd name="connsiteY6" fmla="*/ 208001 h 403566"/>
              <a:gd name="connsiteX7" fmla="*/ 304094 w 461284"/>
              <a:gd name="connsiteY7" fmla="*/ 297171 h 403566"/>
              <a:gd name="connsiteX8" fmla="*/ 280249 w 461284"/>
              <a:gd name="connsiteY8" fmla="*/ 403566 h 403566"/>
              <a:gd name="connsiteX9" fmla="*/ 182761 w 461284"/>
              <a:gd name="connsiteY9" fmla="*/ 403566 h 403566"/>
              <a:gd name="connsiteX10" fmla="*/ 146216 w 461284"/>
              <a:gd name="connsiteY10" fmla="*/ 309871 h 403566"/>
              <a:gd name="connsiteX11" fmla="*/ 166 w 461284"/>
              <a:gd name="connsiteY11" fmla="*/ 214351 h 403566"/>
              <a:gd name="connsiteX12" fmla="*/ 181141 w 461284"/>
              <a:gd name="connsiteY12" fmla="*/ 33523 h 403566"/>
              <a:gd name="connsiteX0" fmla="*/ 182703 w 462846"/>
              <a:gd name="connsiteY0" fmla="*/ 33523 h 403566"/>
              <a:gd name="connsiteX1" fmla="*/ 231948 w 462846"/>
              <a:gd name="connsiteY1" fmla="*/ 153 h 403566"/>
              <a:gd name="connsiteX2" fmla="*/ 237361 w 462846"/>
              <a:gd name="connsiteY2" fmla="*/ 6503 h 403566"/>
              <a:gd name="connsiteX3" fmla="*/ 270731 w 462846"/>
              <a:gd name="connsiteY3" fmla="*/ 33523 h 403566"/>
              <a:gd name="connsiteX4" fmla="*/ 382728 w 462846"/>
              <a:gd name="connsiteY4" fmla="*/ 103226 h 403566"/>
              <a:gd name="connsiteX5" fmla="*/ 376378 w 462846"/>
              <a:gd name="connsiteY5" fmla="*/ 138151 h 403566"/>
              <a:gd name="connsiteX6" fmla="*/ 462103 w 462846"/>
              <a:gd name="connsiteY6" fmla="*/ 208001 h 403566"/>
              <a:gd name="connsiteX7" fmla="*/ 305656 w 462846"/>
              <a:gd name="connsiteY7" fmla="*/ 297171 h 403566"/>
              <a:gd name="connsiteX8" fmla="*/ 281811 w 462846"/>
              <a:gd name="connsiteY8" fmla="*/ 403566 h 403566"/>
              <a:gd name="connsiteX9" fmla="*/ 184323 w 462846"/>
              <a:gd name="connsiteY9" fmla="*/ 403566 h 403566"/>
              <a:gd name="connsiteX10" fmla="*/ 147778 w 462846"/>
              <a:gd name="connsiteY10" fmla="*/ 309871 h 403566"/>
              <a:gd name="connsiteX11" fmla="*/ 1728 w 462846"/>
              <a:gd name="connsiteY11" fmla="*/ 214351 h 403566"/>
              <a:gd name="connsiteX12" fmla="*/ 74753 w 462846"/>
              <a:gd name="connsiteY12" fmla="*/ 131801 h 403566"/>
              <a:gd name="connsiteX13" fmla="*/ 182703 w 462846"/>
              <a:gd name="connsiteY13" fmla="*/ 33523 h 403566"/>
              <a:gd name="connsiteX0" fmla="*/ 182703 w 462846"/>
              <a:gd name="connsiteY0" fmla="*/ 33523 h 403566"/>
              <a:gd name="connsiteX1" fmla="*/ 231948 w 462846"/>
              <a:gd name="connsiteY1" fmla="*/ 153 h 403566"/>
              <a:gd name="connsiteX2" fmla="*/ 237361 w 462846"/>
              <a:gd name="connsiteY2" fmla="*/ 6503 h 403566"/>
              <a:gd name="connsiteX3" fmla="*/ 270731 w 462846"/>
              <a:gd name="connsiteY3" fmla="*/ 33523 h 403566"/>
              <a:gd name="connsiteX4" fmla="*/ 382728 w 462846"/>
              <a:gd name="connsiteY4" fmla="*/ 103226 h 403566"/>
              <a:gd name="connsiteX5" fmla="*/ 376378 w 462846"/>
              <a:gd name="connsiteY5" fmla="*/ 138151 h 403566"/>
              <a:gd name="connsiteX6" fmla="*/ 462103 w 462846"/>
              <a:gd name="connsiteY6" fmla="*/ 208001 h 403566"/>
              <a:gd name="connsiteX7" fmla="*/ 305656 w 462846"/>
              <a:gd name="connsiteY7" fmla="*/ 297171 h 403566"/>
              <a:gd name="connsiteX8" fmla="*/ 281811 w 462846"/>
              <a:gd name="connsiteY8" fmla="*/ 403566 h 403566"/>
              <a:gd name="connsiteX9" fmla="*/ 184323 w 462846"/>
              <a:gd name="connsiteY9" fmla="*/ 403566 h 403566"/>
              <a:gd name="connsiteX10" fmla="*/ 147778 w 462846"/>
              <a:gd name="connsiteY10" fmla="*/ 309871 h 403566"/>
              <a:gd name="connsiteX11" fmla="*/ 1728 w 462846"/>
              <a:gd name="connsiteY11" fmla="*/ 214351 h 403566"/>
              <a:gd name="connsiteX12" fmla="*/ 74753 w 462846"/>
              <a:gd name="connsiteY12" fmla="*/ 150851 h 403566"/>
              <a:gd name="connsiteX13" fmla="*/ 182703 w 462846"/>
              <a:gd name="connsiteY13" fmla="*/ 33523 h 403566"/>
              <a:gd name="connsiteX0" fmla="*/ 182703 w 462846"/>
              <a:gd name="connsiteY0" fmla="*/ 33523 h 403566"/>
              <a:gd name="connsiteX1" fmla="*/ 231948 w 462846"/>
              <a:gd name="connsiteY1" fmla="*/ 153 h 403566"/>
              <a:gd name="connsiteX2" fmla="*/ 237361 w 462846"/>
              <a:gd name="connsiteY2" fmla="*/ 6503 h 403566"/>
              <a:gd name="connsiteX3" fmla="*/ 270731 w 462846"/>
              <a:gd name="connsiteY3" fmla="*/ 33523 h 403566"/>
              <a:gd name="connsiteX4" fmla="*/ 382728 w 462846"/>
              <a:gd name="connsiteY4" fmla="*/ 103226 h 403566"/>
              <a:gd name="connsiteX5" fmla="*/ 376378 w 462846"/>
              <a:gd name="connsiteY5" fmla="*/ 138151 h 403566"/>
              <a:gd name="connsiteX6" fmla="*/ 462103 w 462846"/>
              <a:gd name="connsiteY6" fmla="*/ 208001 h 403566"/>
              <a:gd name="connsiteX7" fmla="*/ 305656 w 462846"/>
              <a:gd name="connsiteY7" fmla="*/ 297171 h 403566"/>
              <a:gd name="connsiteX8" fmla="*/ 281811 w 462846"/>
              <a:gd name="connsiteY8" fmla="*/ 403566 h 403566"/>
              <a:gd name="connsiteX9" fmla="*/ 184323 w 462846"/>
              <a:gd name="connsiteY9" fmla="*/ 403566 h 403566"/>
              <a:gd name="connsiteX10" fmla="*/ 147778 w 462846"/>
              <a:gd name="connsiteY10" fmla="*/ 309871 h 403566"/>
              <a:gd name="connsiteX11" fmla="*/ 1728 w 462846"/>
              <a:gd name="connsiteY11" fmla="*/ 214351 h 403566"/>
              <a:gd name="connsiteX12" fmla="*/ 74753 w 462846"/>
              <a:gd name="connsiteY12" fmla="*/ 150851 h 403566"/>
              <a:gd name="connsiteX13" fmla="*/ 135078 w 462846"/>
              <a:gd name="connsiteY13" fmla="*/ 87351 h 403566"/>
              <a:gd name="connsiteX14" fmla="*/ 182703 w 462846"/>
              <a:gd name="connsiteY14" fmla="*/ 33523 h 403566"/>
              <a:gd name="connsiteX0" fmla="*/ 182703 w 462846"/>
              <a:gd name="connsiteY0" fmla="*/ 33523 h 403566"/>
              <a:gd name="connsiteX1" fmla="*/ 231948 w 462846"/>
              <a:gd name="connsiteY1" fmla="*/ 153 h 403566"/>
              <a:gd name="connsiteX2" fmla="*/ 237361 w 462846"/>
              <a:gd name="connsiteY2" fmla="*/ 6503 h 403566"/>
              <a:gd name="connsiteX3" fmla="*/ 270731 w 462846"/>
              <a:gd name="connsiteY3" fmla="*/ 33523 h 403566"/>
              <a:gd name="connsiteX4" fmla="*/ 382728 w 462846"/>
              <a:gd name="connsiteY4" fmla="*/ 103226 h 403566"/>
              <a:gd name="connsiteX5" fmla="*/ 376378 w 462846"/>
              <a:gd name="connsiteY5" fmla="*/ 138151 h 403566"/>
              <a:gd name="connsiteX6" fmla="*/ 462103 w 462846"/>
              <a:gd name="connsiteY6" fmla="*/ 208001 h 403566"/>
              <a:gd name="connsiteX7" fmla="*/ 305656 w 462846"/>
              <a:gd name="connsiteY7" fmla="*/ 297171 h 403566"/>
              <a:gd name="connsiteX8" fmla="*/ 281811 w 462846"/>
              <a:gd name="connsiteY8" fmla="*/ 403566 h 403566"/>
              <a:gd name="connsiteX9" fmla="*/ 184323 w 462846"/>
              <a:gd name="connsiteY9" fmla="*/ 403566 h 403566"/>
              <a:gd name="connsiteX10" fmla="*/ 147778 w 462846"/>
              <a:gd name="connsiteY10" fmla="*/ 309871 h 403566"/>
              <a:gd name="connsiteX11" fmla="*/ 1728 w 462846"/>
              <a:gd name="connsiteY11" fmla="*/ 214351 h 403566"/>
              <a:gd name="connsiteX12" fmla="*/ 74753 w 462846"/>
              <a:gd name="connsiteY12" fmla="*/ 150851 h 403566"/>
              <a:gd name="connsiteX13" fmla="*/ 62053 w 462846"/>
              <a:gd name="connsiteY13" fmla="*/ 106401 h 403566"/>
              <a:gd name="connsiteX14" fmla="*/ 182703 w 462846"/>
              <a:gd name="connsiteY14" fmla="*/ 33523 h 403566"/>
              <a:gd name="connsiteX0" fmla="*/ 182703 w 462846"/>
              <a:gd name="connsiteY0" fmla="*/ 33523 h 403566"/>
              <a:gd name="connsiteX1" fmla="*/ 231948 w 462846"/>
              <a:gd name="connsiteY1" fmla="*/ 153 h 403566"/>
              <a:gd name="connsiteX2" fmla="*/ 237361 w 462846"/>
              <a:gd name="connsiteY2" fmla="*/ 6503 h 403566"/>
              <a:gd name="connsiteX3" fmla="*/ 270731 w 462846"/>
              <a:gd name="connsiteY3" fmla="*/ 33523 h 403566"/>
              <a:gd name="connsiteX4" fmla="*/ 382728 w 462846"/>
              <a:gd name="connsiteY4" fmla="*/ 103226 h 403566"/>
              <a:gd name="connsiteX5" fmla="*/ 376378 w 462846"/>
              <a:gd name="connsiteY5" fmla="*/ 138151 h 403566"/>
              <a:gd name="connsiteX6" fmla="*/ 462103 w 462846"/>
              <a:gd name="connsiteY6" fmla="*/ 208001 h 403566"/>
              <a:gd name="connsiteX7" fmla="*/ 305656 w 462846"/>
              <a:gd name="connsiteY7" fmla="*/ 297171 h 403566"/>
              <a:gd name="connsiteX8" fmla="*/ 281811 w 462846"/>
              <a:gd name="connsiteY8" fmla="*/ 403566 h 403566"/>
              <a:gd name="connsiteX9" fmla="*/ 168448 w 462846"/>
              <a:gd name="connsiteY9" fmla="*/ 403566 h 403566"/>
              <a:gd name="connsiteX10" fmla="*/ 147778 w 462846"/>
              <a:gd name="connsiteY10" fmla="*/ 309871 h 403566"/>
              <a:gd name="connsiteX11" fmla="*/ 1728 w 462846"/>
              <a:gd name="connsiteY11" fmla="*/ 214351 h 403566"/>
              <a:gd name="connsiteX12" fmla="*/ 74753 w 462846"/>
              <a:gd name="connsiteY12" fmla="*/ 150851 h 403566"/>
              <a:gd name="connsiteX13" fmla="*/ 62053 w 462846"/>
              <a:gd name="connsiteY13" fmla="*/ 106401 h 403566"/>
              <a:gd name="connsiteX14" fmla="*/ 182703 w 462846"/>
              <a:gd name="connsiteY14" fmla="*/ 33523 h 403566"/>
              <a:gd name="connsiteX0" fmla="*/ 182703 w 462846"/>
              <a:gd name="connsiteY0" fmla="*/ 33523 h 403566"/>
              <a:gd name="connsiteX1" fmla="*/ 231948 w 462846"/>
              <a:gd name="connsiteY1" fmla="*/ 153 h 403566"/>
              <a:gd name="connsiteX2" fmla="*/ 237361 w 462846"/>
              <a:gd name="connsiteY2" fmla="*/ 6503 h 403566"/>
              <a:gd name="connsiteX3" fmla="*/ 270731 w 462846"/>
              <a:gd name="connsiteY3" fmla="*/ 33523 h 403566"/>
              <a:gd name="connsiteX4" fmla="*/ 382728 w 462846"/>
              <a:gd name="connsiteY4" fmla="*/ 103226 h 403566"/>
              <a:gd name="connsiteX5" fmla="*/ 376378 w 462846"/>
              <a:gd name="connsiteY5" fmla="*/ 138151 h 403566"/>
              <a:gd name="connsiteX6" fmla="*/ 462103 w 462846"/>
              <a:gd name="connsiteY6" fmla="*/ 208001 h 403566"/>
              <a:gd name="connsiteX7" fmla="*/ 305656 w 462846"/>
              <a:gd name="connsiteY7" fmla="*/ 297171 h 403566"/>
              <a:gd name="connsiteX8" fmla="*/ 294511 w 462846"/>
              <a:gd name="connsiteY8" fmla="*/ 403566 h 403566"/>
              <a:gd name="connsiteX9" fmla="*/ 168448 w 462846"/>
              <a:gd name="connsiteY9" fmla="*/ 403566 h 403566"/>
              <a:gd name="connsiteX10" fmla="*/ 147778 w 462846"/>
              <a:gd name="connsiteY10" fmla="*/ 309871 h 403566"/>
              <a:gd name="connsiteX11" fmla="*/ 1728 w 462846"/>
              <a:gd name="connsiteY11" fmla="*/ 214351 h 403566"/>
              <a:gd name="connsiteX12" fmla="*/ 74753 w 462846"/>
              <a:gd name="connsiteY12" fmla="*/ 150851 h 403566"/>
              <a:gd name="connsiteX13" fmla="*/ 62053 w 462846"/>
              <a:gd name="connsiteY13" fmla="*/ 106401 h 403566"/>
              <a:gd name="connsiteX14" fmla="*/ 182703 w 462846"/>
              <a:gd name="connsiteY14" fmla="*/ 33523 h 403566"/>
              <a:gd name="connsiteX0" fmla="*/ 182703 w 462846"/>
              <a:gd name="connsiteY0" fmla="*/ 33523 h 403566"/>
              <a:gd name="connsiteX1" fmla="*/ 231948 w 462846"/>
              <a:gd name="connsiteY1" fmla="*/ 153 h 403566"/>
              <a:gd name="connsiteX2" fmla="*/ 237361 w 462846"/>
              <a:gd name="connsiteY2" fmla="*/ 6503 h 403566"/>
              <a:gd name="connsiteX3" fmla="*/ 270731 w 462846"/>
              <a:gd name="connsiteY3" fmla="*/ 33523 h 403566"/>
              <a:gd name="connsiteX4" fmla="*/ 382728 w 462846"/>
              <a:gd name="connsiteY4" fmla="*/ 103226 h 403566"/>
              <a:gd name="connsiteX5" fmla="*/ 376378 w 462846"/>
              <a:gd name="connsiteY5" fmla="*/ 138151 h 403566"/>
              <a:gd name="connsiteX6" fmla="*/ 462103 w 462846"/>
              <a:gd name="connsiteY6" fmla="*/ 208001 h 403566"/>
              <a:gd name="connsiteX7" fmla="*/ 305656 w 462846"/>
              <a:gd name="connsiteY7" fmla="*/ 297171 h 403566"/>
              <a:gd name="connsiteX8" fmla="*/ 294511 w 462846"/>
              <a:gd name="connsiteY8" fmla="*/ 403566 h 403566"/>
              <a:gd name="connsiteX9" fmla="*/ 168448 w 462846"/>
              <a:gd name="connsiteY9" fmla="*/ 403566 h 403566"/>
              <a:gd name="connsiteX10" fmla="*/ 150953 w 462846"/>
              <a:gd name="connsiteY10" fmla="*/ 300346 h 403566"/>
              <a:gd name="connsiteX11" fmla="*/ 1728 w 462846"/>
              <a:gd name="connsiteY11" fmla="*/ 214351 h 403566"/>
              <a:gd name="connsiteX12" fmla="*/ 74753 w 462846"/>
              <a:gd name="connsiteY12" fmla="*/ 150851 h 403566"/>
              <a:gd name="connsiteX13" fmla="*/ 62053 w 462846"/>
              <a:gd name="connsiteY13" fmla="*/ 106401 h 403566"/>
              <a:gd name="connsiteX14" fmla="*/ 182703 w 462846"/>
              <a:gd name="connsiteY14" fmla="*/ 33523 h 403566"/>
              <a:gd name="connsiteX0" fmla="*/ 182703 w 462846"/>
              <a:gd name="connsiteY0" fmla="*/ 33523 h 403566"/>
              <a:gd name="connsiteX1" fmla="*/ 231948 w 462846"/>
              <a:gd name="connsiteY1" fmla="*/ 153 h 403566"/>
              <a:gd name="connsiteX2" fmla="*/ 270731 w 462846"/>
              <a:gd name="connsiteY2" fmla="*/ 33523 h 403566"/>
              <a:gd name="connsiteX3" fmla="*/ 382728 w 462846"/>
              <a:gd name="connsiteY3" fmla="*/ 103226 h 403566"/>
              <a:gd name="connsiteX4" fmla="*/ 376378 w 462846"/>
              <a:gd name="connsiteY4" fmla="*/ 138151 h 403566"/>
              <a:gd name="connsiteX5" fmla="*/ 462103 w 462846"/>
              <a:gd name="connsiteY5" fmla="*/ 208001 h 403566"/>
              <a:gd name="connsiteX6" fmla="*/ 305656 w 462846"/>
              <a:gd name="connsiteY6" fmla="*/ 297171 h 403566"/>
              <a:gd name="connsiteX7" fmla="*/ 294511 w 462846"/>
              <a:gd name="connsiteY7" fmla="*/ 403566 h 403566"/>
              <a:gd name="connsiteX8" fmla="*/ 168448 w 462846"/>
              <a:gd name="connsiteY8" fmla="*/ 403566 h 403566"/>
              <a:gd name="connsiteX9" fmla="*/ 150953 w 462846"/>
              <a:gd name="connsiteY9" fmla="*/ 300346 h 403566"/>
              <a:gd name="connsiteX10" fmla="*/ 1728 w 462846"/>
              <a:gd name="connsiteY10" fmla="*/ 214351 h 403566"/>
              <a:gd name="connsiteX11" fmla="*/ 74753 w 462846"/>
              <a:gd name="connsiteY11" fmla="*/ 150851 h 403566"/>
              <a:gd name="connsiteX12" fmla="*/ 62053 w 462846"/>
              <a:gd name="connsiteY12" fmla="*/ 106401 h 403566"/>
              <a:gd name="connsiteX13" fmla="*/ 182703 w 462846"/>
              <a:gd name="connsiteY13" fmla="*/ 33523 h 403566"/>
              <a:gd name="connsiteX0" fmla="*/ 182703 w 462846"/>
              <a:gd name="connsiteY0" fmla="*/ 33523 h 403566"/>
              <a:gd name="connsiteX1" fmla="*/ 231948 w 462846"/>
              <a:gd name="connsiteY1" fmla="*/ 153 h 403566"/>
              <a:gd name="connsiteX2" fmla="*/ 270731 w 462846"/>
              <a:gd name="connsiteY2" fmla="*/ 33523 h 403566"/>
              <a:gd name="connsiteX3" fmla="*/ 382728 w 462846"/>
              <a:gd name="connsiteY3" fmla="*/ 103226 h 403566"/>
              <a:gd name="connsiteX4" fmla="*/ 376378 w 462846"/>
              <a:gd name="connsiteY4" fmla="*/ 138151 h 403566"/>
              <a:gd name="connsiteX5" fmla="*/ 462103 w 462846"/>
              <a:gd name="connsiteY5" fmla="*/ 208001 h 403566"/>
              <a:gd name="connsiteX6" fmla="*/ 305656 w 462846"/>
              <a:gd name="connsiteY6" fmla="*/ 297171 h 403566"/>
              <a:gd name="connsiteX7" fmla="*/ 294511 w 462846"/>
              <a:gd name="connsiteY7" fmla="*/ 403566 h 403566"/>
              <a:gd name="connsiteX8" fmla="*/ 168448 w 462846"/>
              <a:gd name="connsiteY8" fmla="*/ 403566 h 403566"/>
              <a:gd name="connsiteX9" fmla="*/ 150953 w 462846"/>
              <a:gd name="connsiteY9" fmla="*/ 300346 h 403566"/>
              <a:gd name="connsiteX10" fmla="*/ 1728 w 462846"/>
              <a:gd name="connsiteY10" fmla="*/ 214351 h 403566"/>
              <a:gd name="connsiteX11" fmla="*/ 74753 w 462846"/>
              <a:gd name="connsiteY11" fmla="*/ 150851 h 403566"/>
              <a:gd name="connsiteX12" fmla="*/ 62053 w 462846"/>
              <a:gd name="connsiteY12" fmla="*/ 106401 h 403566"/>
              <a:gd name="connsiteX13" fmla="*/ 182703 w 462846"/>
              <a:gd name="connsiteY13" fmla="*/ 33523 h 403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2846" h="403566">
                <a:moveTo>
                  <a:pt x="182703" y="33523"/>
                </a:moveTo>
                <a:cubicBezTo>
                  <a:pt x="182703" y="-4195"/>
                  <a:pt x="194230" y="153"/>
                  <a:pt x="231948" y="153"/>
                </a:cubicBezTo>
                <a:cubicBezTo>
                  <a:pt x="260751" y="1751"/>
                  <a:pt x="257803" y="22400"/>
                  <a:pt x="270731" y="33523"/>
                </a:cubicBezTo>
                <a:cubicBezTo>
                  <a:pt x="283846" y="50702"/>
                  <a:pt x="352036" y="53993"/>
                  <a:pt x="382728" y="103226"/>
                </a:cubicBezTo>
                <a:cubicBezTo>
                  <a:pt x="407215" y="129660"/>
                  <a:pt x="364353" y="100535"/>
                  <a:pt x="376378" y="138151"/>
                </a:cubicBezTo>
                <a:cubicBezTo>
                  <a:pt x="382728" y="159847"/>
                  <a:pt x="449019" y="176206"/>
                  <a:pt x="462103" y="208001"/>
                </a:cubicBezTo>
                <a:cubicBezTo>
                  <a:pt x="475187" y="239796"/>
                  <a:pt x="311363" y="269869"/>
                  <a:pt x="305656" y="297171"/>
                </a:cubicBezTo>
                <a:cubicBezTo>
                  <a:pt x="305656" y="334889"/>
                  <a:pt x="332229" y="403566"/>
                  <a:pt x="294511" y="403566"/>
                </a:cubicBezTo>
                <a:lnTo>
                  <a:pt x="168448" y="403566"/>
                </a:lnTo>
                <a:cubicBezTo>
                  <a:pt x="130730" y="403566"/>
                  <a:pt x="150953" y="338064"/>
                  <a:pt x="150953" y="300346"/>
                </a:cubicBezTo>
                <a:cubicBezTo>
                  <a:pt x="148037" y="261402"/>
                  <a:pt x="-4093" y="260409"/>
                  <a:pt x="1728" y="214351"/>
                </a:cubicBezTo>
                <a:cubicBezTo>
                  <a:pt x="-10443" y="184673"/>
                  <a:pt x="44590" y="180989"/>
                  <a:pt x="74753" y="150851"/>
                </a:cubicBezTo>
                <a:cubicBezTo>
                  <a:pt x="96978" y="129684"/>
                  <a:pt x="44061" y="125956"/>
                  <a:pt x="62053" y="106401"/>
                </a:cubicBezTo>
                <a:cubicBezTo>
                  <a:pt x="80045" y="86846"/>
                  <a:pt x="166558" y="48056"/>
                  <a:pt x="182703" y="33523"/>
                </a:cubicBezTo>
                <a:close/>
              </a:path>
            </a:pathLst>
          </a:custGeom>
          <a:no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 name="TextBox 5">
            <a:extLst>
              <a:ext uri="{FF2B5EF4-FFF2-40B4-BE49-F238E27FC236}">
                <a16:creationId xmlns:a16="http://schemas.microsoft.com/office/drawing/2014/main" id="{9032B2A7-BF20-C9EE-F412-619010C9FEDC}"/>
              </a:ext>
            </a:extLst>
          </p:cNvPr>
          <p:cNvSpPr txBox="1"/>
          <p:nvPr/>
        </p:nvSpPr>
        <p:spPr>
          <a:xfrm>
            <a:off x="421205" y="6026915"/>
            <a:ext cx="9155931" cy="246221"/>
          </a:xfrm>
          <a:prstGeom prst="rect">
            <a:avLst/>
          </a:prstGeom>
          <a:noFill/>
        </p:spPr>
        <p:txBody>
          <a:bodyPr wrap="square" rtlCol="0">
            <a:spAutoFit/>
          </a:bodyPr>
          <a:lstStyle/>
          <a:p>
            <a:r>
              <a:rPr lang="en-US" sz="1000" dirty="0">
                <a:solidFill>
                  <a:schemeClr val="tx2"/>
                </a:solidFill>
                <a:latin typeface="+mj-lt"/>
              </a:rPr>
              <a:t>DM, diabetes mellitus; </a:t>
            </a:r>
            <a:r>
              <a:rPr lang="en-US" sz="1000" dirty="0">
                <a:solidFill>
                  <a:schemeClr val="tx2"/>
                </a:solidFill>
                <a:latin typeface="Arial" panose="020B0604020202020204" pitchFamily="34" charset="0"/>
              </a:rPr>
              <a:t>CNBD, corneal nerve branch density; CNFD, corneal nerve fiber density; </a:t>
            </a:r>
            <a:r>
              <a:rPr lang="en-US" sz="1000" dirty="0">
                <a:solidFill>
                  <a:schemeClr val="tx2"/>
                </a:solidFill>
                <a:latin typeface="Arial" panose="020B0604020202020204" pitchFamily="34" charset="0"/>
                <a:ea typeface="MS PGothic" pitchFamily="34" charset="-128"/>
              </a:rPr>
              <a:t>CNFL, difference in corneal nerve fiber length</a:t>
            </a:r>
            <a:r>
              <a:rPr lang="en-US" sz="1000" dirty="0">
                <a:solidFill>
                  <a:schemeClr val="tx2"/>
                </a:solidFill>
                <a:latin typeface="+mj-lt"/>
              </a:rPr>
              <a:t>.</a:t>
            </a:r>
          </a:p>
        </p:txBody>
      </p:sp>
      <p:sp>
        <p:nvSpPr>
          <p:cNvPr id="3" name="TextBox 2">
            <a:extLst>
              <a:ext uri="{FF2B5EF4-FFF2-40B4-BE49-F238E27FC236}">
                <a16:creationId xmlns:a16="http://schemas.microsoft.com/office/drawing/2014/main" id="{72EDC984-DDFA-83A8-C2BF-0CA60E879F6B}"/>
              </a:ext>
            </a:extLst>
          </p:cNvPr>
          <p:cNvSpPr txBox="1"/>
          <p:nvPr/>
        </p:nvSpPr>
        <p:spPr>
          <a:xfrm>
            <a:off x="1366221" y="3162749"/>
            <a:ext cx="502061" cy="261610"/>
          </a:xfrm>
          <a:prstGeom prst="rect">
            <a:avLst/>
          </a:prstGeom>
          <a:noFill/>
        </p:spPr>
        <p:txBody>
          <a:bodyPr wrap="none" rtlCol="0">
            <a:spAutoFit/>
          </a:bodyPr>
          <a:lstStyle/>
          <a:p>
            <a:r>
              <a:rPr lang="en-US" sz="1100" dirty="0"/>
              <a:t>n=26</a:t>
            </a:r>
          </a:p>
        </p:txBody>
      </p:sp>
      <p:sp>
        <p:nvSpPr>
          <p:cNvPr id="11" name="TextBox 10">
            <a:extLst>
              <a:ext uri="{FF2B5EF4-FFF2-40B4-BE49-F238E27FC236}">
                <a16:creationId xmlns:a16="http://schemas.microsoft.com/office/drawing/2014/main" id="{8C639557-10AC-7C32-1F27-3366574D83A1}"/>
              </a:ext>
            </a:extLst>
          </p:cNvPr>
          <p:cNvSpPr txBox="1"/>
          <p:nvPr/>
        </p:nvSpPr>
        <p:spPr>
          <a:xfrm>
            <a:off x="6289174" y="3077086"/>
            <a:ext cx="2183611" cy="461665"/>
          </a:xfrm>
          <a:prstGeom prst="rect">
            <a:avLst/>
          </a:prstGeom>
          <a:noFill/>
        </p:spPr>
        <p:txBody>
          <a:bodyPr wrap="none" rtlCol="0">
            <a:spAutoFit/>
          </a:bodyPr>
          <a:lstStyle/>
          <a:p>
            <a:r>
              <a:rPr lang="en-US" sz="1200" dirty="0"/>
              <a:t>n= 26 obese without diabetes</a:t>
            </a:r>
          </a:p>
          <a:p>
            <a:r>
              <a:rPr lang="en-US" sz="1200" dirty="0"/>
              <a:t>n=   20 controls</a:t>
            </a:r>
          </a:p>
        </p:txBody>
      </p:sp>
    </p:spTree>
    <p:extLst>
      <p:ext uri="{BB962C8B-B14F-4D97-AF65-F5344CB8AC3E}">
        <p14:creationId xmlns:p14="http://schemas.microsoft.com/office/powerpoint/2010/main" val="1184151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par>
                                <p:cTn id="14" presetID="9"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dissolve">
                                      <p:cBhvr>
                                        <p:cTn id="16" dur="500"/>
                                        <p:tgtEl>
                                          <p:spTgt spid="20"/>
                                        </p:tgtEl>
                                      </p:cBhvr>
                                    </p:animEffect>
                                  </p:childTnLst>
                                </p:cTn>
                              </p:par>
                              <p:par>
                                <p:cTn id="17" presetID="9"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dissolve">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B03E8EC-2C7A-3EFD-31EB-2335BB4051C4}"/>
              </a:ext>
            </a:extLst>
          </p:cNvPr>
          <p:cNvSpPr>
            <a:spLocks noGrp="1"/>
          </p:cNvSpPr>
          <p:nvPr>
            <p:ph type="ftr" sz="quarter" idx="10"/>
          </p:nvPr>
        </p:nvSpPr>
        <p:spPr>
          <a:xfrm>
            <a:off x="421206" y="6378775"/>
            <a:ext cx="10107095" cy="263948"/>
          </a:xfrm>
        </p:spPr>
        <p:txBody>
          <a:bodyPr/>
          <a:lstStyle/>
          <a:p>
            <a:pPr>
              <a:defRPr/>
            </a:pPr>
            <a:r>
              <a:rPr lang="en-GB" altLang="en-US" sz="900" dirty="0"/>
              <a:t>Malik RA, et al.</a:t>
            </a:r>
            <a:r>
              <a:rPr lang="en-GB" altLang="en-US" sz="900" i="1" dirty="0"/>
              <a:t> Lancet. </a:t>
            </a:r>
            <a:r>
              <a:rPr lang="en-GB" altLang="en-US" sz="900" dirty="0"/>
              <a:t>1998;352:1978-1981.</a:t>
            </a:r>
          </a:p>
        </p:txBody>
      </p:sp>
      <p:sp>
        <p:nvSpPr>
          <p:cNvPr id="4" name="Title 3">
            <a:extLst>
              <a:ext uri="{FF2B5EF4-FFF2-40B4-BE49-F238E27FC236}">
                <a16:creationId xmlns:a16="http://schemas.microsoft.com/office/drawing/2014/main" id="{4F8B9FD8-5498-6586-AA81-4C4534BCA7B2}"/>
              </a:ext>
            </a:extLst>
          </p:cNvPr>
          <p:cNvSpPr>
            <a:spLocks noGrp="1"/>
          </p:cNvSpPr>
          <p:nvPr>
            <p:ph type="title"/>
          </p:nvPr>
        </p:nvSpPr>
        <p:spPr>
          <a:xfrm>
            <a:off x="414596" y="334263"/>
            <a:ext cx="11355713" cy="578800"/>
          </a:xfrm>
        </p:spPr>
        <p:txBody>
          <a:bodyPr/>
          <a:lstStyle/>
          <a:p>
            <a:r>
              <a:rPr lang="en-US" dirty="0">
                <a:latin typeface="Arial"/>
                <a:cs typeface="Arial"/>
              </a:rPr>
              <a:t>Effect of Trandolapril (ACE Inhibitor) in DPN</a:t>
            </a:r>
          </a:p>
        </p:txBody>
      </p:sp>
      <p:sp>
        <p:nvSpPr>
          <p:cNvPr id="3" name="Slide Number Placeholder 2">
            <a:extLst>
              <a:ext uri="{FF2B5EF4-FFF2-40B4-BE49-F238E27FC236}">
                <a16:creationId xmlns:a16="http://schemas.microsoft.com/office/drawing/2014/main" id="{FA03E5F3-2489-E654-CBC7-C76597D31D85}"/>
              </a:ext>
            </a:extLst>
          </p:cNvPr>
          <p:cNvSpPr>
            <a:spLocks noGrp="1"/>
          </p:cNvSpPr>
          <p:nvPr>
            <p:ph type="sldNum" sz="quarter" idx="11"/>
          </p:nvPr>
        </p:nvSpPr>
        <p:spPr/>
        <p:txBody>
          <a:bodyPr/>
          <a:lstStyle/>
          <a:p>
            <a:pPr>
              <a:defRPr/>
            </a:pPr>
            <a:fld id="{830422F9-ADD0-4231-B8EF-2F2C731B4DEF}" type="slidenum">
              <a:rPr lang="en-GB" altLang="en-US" dirty="0" smtClean="0"/>
              <a:pPr>
                <a:defRPr/>
              </a:pPr>
              <a:t>22</a:t>
            </a:fld>
            <a:endParaRPr lang="en-GB" altLang="en-US" dirty="0"/>
          </a:p>
        </p:txBody>
      </p:sp>
      <p:sp>
        <p:nvSpPr>
          <p:cNvPr id="5" name="TextBox 1">
            <a:extLst>
              <a:ext uri="{FF2B5EF4-FFF2-40B4-BE49-F238E27FC236}">
                <a16:creationId xmlns:a16="http://schemas.microsoft.com/office/drawing/2014/main" id="{03342FDB-F1A0-FAA0-7A81-9626DB7FCB69}"/>
              </a:ext>
            </a:extLst>
          </p:cNvPr>
          <p:cNvSpPr txBox="1"/>
          <p:nvPr/>
        </p:nvSpPr>
        <p:spPr>
          <a:xfrm>
            <a:off x="414595" y="1054937"/>
            <a:ext cx="11355713" cy="369332"/>
          </a:xfrm>
          <a:prstGeom prst="rect">
            <a:avLst/>
          </a:prstGeom>
          <a:noFill/>
        </p:spPr>
        <p:txBody>
          <a:bodyPr wrap="square">
            <a:spAutoFit/>
          </a:bodyPr>
          <a:lstStyle/>
          <a:p>
            <a:r>
              <a:rPr lang="en-US" b="0" i="0" dirty="0">
                <a:solidFill>
                  <a:schemeClr val="accent1"/>
                </a:solidFill>
                <a:effectLst/>
                <a:latin typeface="+mj-lt"/>
              </a:rPr>
              <a:t>The ACE inhibitor trandolapril improved nerve conduction at 12 months in normotensive patients with diabetes</a:t>
            </a:r>
            <a:endParaRPr lang="en-US" baseline="30000" dirty="0">
              <a:solidFill>
                <a:schemeClr val="accent1"/>
              </a:solidFill>
              <a:latin typeface="+mj-lt"/>
            </a:endParaRPr>
          </a:p>
        </p:txBody>
      </p:sp>
      <p:sp>
        <p:nvSpPr>
          <p:cNvPr id="57" name="CuadroTexto 56">
            <a:extLst>
              <a:ext uri="{FF2B5EF4-FFF2-40B4-BE49-F238E27FC236}">
                <a16:creationId xmlns:a16="http://schemas.microsoft.com/office/drawing/2014/main" id="{4E4A4540-D95A-C663-95DA-2F23BA403DB0}"/>
              </a:ext>
            </a:extLst>
          </p:cNvPr>
          <p:cNvSpPr txBox="1"/>
          <p:nvPr/>
        </p:nvSpPr>
        <p:spPr>
          <a:xfrm>
            <a:off x="421206" y="6022527"/>
            <a:ext cx="6891130" cy="246221"/>
          </a:xfrm>
          <a:prstGeom prst="rect">
            <a:avLst/>
          </a:prstGeom>
          <a:noFill/>
        </p:spPr>
        <p:txBody>
          <a:bodyPr wrap="square">
            <a:spAutoFit/>
          </a:bodyPr>
          <a:lstStyle/>
          <a:p>
            <a:r>
              <a:rPr lang="en-US" sz="1000" dirty="0">
                <a:solidFill>
                  <a:schemeClr val="tx2"/>
                </a:solidFill>
                <a:latin typeface="Arial" panose="020B0604020202020204" pitchFamily="34" charset="0"/>
              </a:rPr>
              <a:t>ACE, angiotensin-converting-enzyme; DPN, diabetic peripheral neuropathy.</a:t>
            </a:r>
            <a:endParaRPr lang="es-MX" sz="1000" dirty="0"/>
          </a:p>
        </p:txBody>
      </p:sp>
      <p:graphicFrame>
        <p:nvGraphicFramePr>
          <p:cNvPr id="6" name="Object 21">
            <a:extLst>
              <a:ext uri="{FF2B5EF4-FFF2-40B4-BE49-F238E27FC236}">
                <a16:creationId xmlns:a16="http://schemas.microsoft.com/office/drawing/2014/main" id="{C3BB9670-3A6A-E18D-52FB-30E0D8830A89}"/>
              </a:ext>
            </a:extLst>
          </p:cNvPr>
          <p:cNvGraphicFramePr>
            <a:graphicFrameLocks noChangeAspect="1"/>
          </p:cNvGraphicFramePr>
          <p:nvPr>
            <p:extLst>
              <p:ext uri="{D42A27DB-BD31-4B8C-83A1-F6EECF244321}">
                <p14:modId xmlns:p14="http://schemas.microsoft.com/office/powerpoint/2010/main" val="710293595"/>
              </p:ext>
            </p:extLst>
          </p:nvPr>
        </p:nvGraphicFramePr>
        <p:xfrm>
          <a:off x="3327618" y="1467502"/>
          <a:ext cx="6083081" cy="4511791"/>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415DB606-341A-6628-F5C7-DDD93CF2E7F6}"/>
              </a:ext>
            </a:extLst>
          </p:cNvPr>
          <p:cNvSpPr txBox="1"/>
          <p:nvPr/>
        </p:nvSpPr>
        <p:spPr>
          <a:xfrm>
            <a:off x="6258718" y="3244334"/>
            <a:ext cx="756938" cy="307777"/>
          </a:xfrm>
          <a:prstGeom prst="rect">
            <a:avLst/>
          </a:prstGeom>
          <a:noFill/>
        </p:spPr>
        <p:txBody>
          <a:bodyPr wrap="none" rtlCol="0">
            <a:spAutoFit/>
          </a:bodyPr>
          <a:lstStyle/>
          <a:p>
            <a:r>
              <a:rPr lang="en-US" sz="1400" i="1" dirty="0">
                <a:solidFill>
                  <a:schemeClr val="tx1">
                    <a:lumMod val="65000"/>
                    <a:lumOff val="35000"/>
                  </a:schemeClr>
                </a:solidFill>
              </a:rPr>
              <a:t>P</a:t>
            </a:r>
            <a:r>
              <a:rPr lang="en-US" sz="1400" dirty="0">
                <a:solidFill>
                  <a:schemeClr val="tx1">
                    <a:lumMod val="65000"/>
                    <a:lumOff val="35000"/>
                  </a:schemeClr>
                </a:solidFill>
              </a:rPr>
              <a:t>=0.03</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21">
            <a:extLst>
              <a:ext uri="{FF2B5EF4-FFF2-40B4-BE49-F238E27FC236}">
                <a16:creationId xmlns:a16="http://schemas.microsoft.com/office/drawing/2014/main" id="{A34101A9-EA20-BA9D-791E-9E32AD8F3658}"/>
              </a:ext>
            </a:extLst>
          </p:cNvPr>
          <p:cNvGraphicFramePr>
            <a:graphicFrameLocks noGrp="1"/>
          </p:cNvGraphicFramePr>
          <p:nvPr>
            <p:extLst>
              <p:ext uri="{D42A27DB-BD31-4B8C-83A1-F6EECF244321}">
                <p14:modId xmlns:p14="http://schemas.microsoft.com/office/powerpoint/2010/main" val="1956362306"/>
              </p:ext>
            </p:extLst>
          </p:nvPr>
        </p:nvGraphicFramePr>
        <p:xfrm>
          <a:off x="421206" y="1642622"/>
          <a:ext cx="11319773" cy="4011419"/>
        </p:xfrm>
        <a:graphic>
          <a:graphicData uri="http://schemas.openxmlformats.org/drawingml/2006/table">
            <a:tbl>
              <a:tblPr firstRow="1" bandRow="1">
                <a:tableStyleId>{2D5ABB26-0587-4C30-8999-92F81FD0307C}</a:tableStyleId>
              </a:tblPr>
              <a:tblGrid>
                <a:gridCol w="2321167">
                  <a:extLst>
                    <a:ext uri="{9D8B030D-6E8A-4147-A177-3AD203B41FA5}">
                      <a16:colId xmlns:a16="http://schemas.microsoft.com/office/drawing/2014/main" val="1190022084"/>
                    </a:ext>
                  </a:extLst>
                </a:gridCol>
                <a:gridCol w="4499303">
                  <a:extLst>
                    <a:ext uri="{9D8B030D-6E8A-4147-A177-3AD203B41FA5}">
                      <a16:colId xmlns:a16="http://schemas.microsoft.com/office/drawing/2014/main" val="1725627190"/>
                    </a:ext>
                  </a:extLst>
                </a:gridCol>
                <a:gridCol w="4499303">
                  <a:extLst>
                    <a:ext uri="{9D8B030D-6E8A-4147-A177-3AD203B41FA5}">
                      <a16:colId xmlns:a16="http://schemas.microsoft.com/office/drawing/2014/main" val="2226187591"/>
                    </a:ext>
                  </a:extLst>
                </a:gridCol>
              </a:tblGrid>
              <a:tr h="480626">
                <a:tc>
                  <a:txBody>
                    <a:bodyPr/>
                    <a:lstStyle/>
                    <a:p>
                      <a:pPr algn="ctr"/>
                      <a:r>
                        <a:rPr lang="en-US" sz="1600" b="0" i="0" dirty="0">
                          <a:solidFill>
                            <a:schemeClr val="bg1"/>
                          </a:solidFill>
                          <a:latin typeface="Arial" panose="020B0604020202020204" pitchFamily="34" charset="0"/>
                        </a:rPr>
                        <a:t>Outcomes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kern="1200" dirty="0">
                          <a:solidFill>
                            <a:schemeClr val="bg1"/>
                          </a:solidFill>
                          <a:effectLst/>
                          <a:latin typeface="Arial" panose="020B0604020202020204" pitchFamily="34" charset="0"/>
                          <a:ea typeface="+mn-ea"/>
                          <a:cs typeface="+mn-cs"/>
                        </a:rPr>
                        <a:t>Manidipine plus Delapril versus Placebo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600" b="0" i="0" kern="1200" dirty="0">
                          <a:solidFill>
                            <a:schemeClr val="bg1"/>
                          </a:solidFill>
                          <a:effectLst/>
                          <a:latin typeface="Arial" panose="020B0604020202020204" pitchFamily="34" charset="0"/>
                          <a:ea typeface="+mn-ea"/>
                          <a:cs typeface="+mn-cs"/>
                        </a:rPr>
                        <a:t>Delapril versus Placebo</a:t>
                      </a:r>
                      <a:endParaRPr lang="en-US" sz="1600" b="1"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448119739"/>
                  </a:ext>
                </a:extLst>
              </a:tr>
              <a:tr h="1176931">
                <a:tc>
                  <a:txBody>
                    <a:bodyPr/>
                    <a:lstStyle/>
                    <a:p>
                      <a:r>
                        <a:rPr lang="en-US" sz="1400" b="0" i="0" kern="1200" dirty="0">
                          <a:solidFill>
                            <a:schemeClr val="tx1"/>
                          </a:solidFill>
                          <a:effectLst/>
                          <a:latin typeface="Arial" panose="020B0604020202020204" pitchFamily="34" charset="0"/>
                          <a:ea typeface="+mn-ea"/>
                          <a:cs typeface="+mn-cs"/>
                        </a:rPr>
                        <a:t>Neuropathy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effectLst/>
                          <a:latin typeface="Arial" panose="020B0604020202020204" pitchFamily="34" charset="0"/>
                          <a:ea typeface="+mn-ea"/>
                          <a:cs typeface="+mn-cs"/>
                        </a:rPr>
                        <a:t>Three Years</a:t>
                      </a:r>
                      <a:r>
                        <a:rPr lang="en-US" sz="1400" b="0" i="0" dirty="0">
                          <a:latin typeface="Arial" panose="020B0604020202020204" pitchFamily="34" charset="0"/>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alpha val="1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latin typeface="Arial" panose="020B0604020202020204" pitchFamily="34" charset="0"/>
                        </a:rPr>
                        <a:t>0.31 (0.13 – 0.75), </a:t>
                      </a:r>
                      <a:r>
                        <a:rPr lang="en-US" sz="1200" b="0" i="1" dirty="0">
                          <a:latin typeface="Arial" panose="020B0604020202020204" pitchFamily="34" charset="0"/>
                        </a:rPr>
                        <a:t>P</a:t>
                      </a:r>
                      <a:r>
                        <a:rPr lang="en-US" sz="1200" b="0" i="0" dirty="0">
                          <a:latin typeface="Arial" panose="020B0604020202020204" pitchFamily="34" charset="0"/>
                        </a:rPr>
                        <a:t>=0.009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alpha val="1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latin typeface="Arial" panose="020B0604020202020204" pitchFamily="34" charset="0"/>
                        </a:rPr>
                        <a:t>0.37 (0.16 – 0.87), </a:t>
                      </a:r>
                      <a:r>
                        <a:rPr lang="en-US" sz="1200" b="0" i="1" dirty="0">
                          <a:latin typeface="Arial" panose="020B0604020202020204" pitchFamily="34" charset="0"/>
                        </a:rPr>
                        <a:t>P</a:t>
                      </a:r>
                      <a:r>
                        <a:rPr lang="en-US" sz="1200" b="0" i="0" dirty="0">
                          <a:latin typeface="Arial" panose="020B0604020202020204" pitchFamily="34" charset="0"/>
                        </a:rPr>
                        <a:t>=0.022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alpha val="10000"/>
                      </a:schemeClr>
                    </a:solidFill>
                  </a:tcPr>
                </a:tc>
                <a:extLst>
                  <a:ext uri="{0D108BD9-81ED-4DB2-BD59-A6C34878D82A}">
                    <a16:rowId xmlns:a16="http://schemas.microsoft.com/office/drawing/2014/main" val="971445954"/>
                  </a:ext>
                </a:extLst>
              </a:tr>
              <a:tr h="1176931">
                <a:tc>
                  <a:txBody>
                    <a:bodyPr/>
                    <a:lstStyle/>
                    <a:p>
                      <a:r>
                        <a:rPr lang="en-US" sz="1400" b="0" i="0" dirty="0">
                          <a:latin typeface="Arial" panose="020B0604020202020204" pitchFamily="34" charset="0"/>
                        </a:rPr>
                        <a:t>New Onset of </a:t>
                      </a:r>
                      <a:r>
                        <a:rPr lang="en-US" sz="1400" b="0" i="0" kern="1200" dirty="0">
                          <a:solidFill>
                            <a:schemeClr val="tx1"/>
                          </a:solidFill>
                          <a:effectLst/>
                          <a:latin typeface="Arial" panose="020B0604020202020204" pitchFamily="34" charset="0"/>
                          <a:ea typeface="+mn-ea"/>
                          <a:cs typeface="+mn-cs"/>
                        </a:rPr>
                        <a:t>Neuropathy</a:t>
                      </a:r>
                      <a:r>
                        <a:rPr lang="en-US" sz="1400" b="0" i="0" dirty="0">
                          <a:latin typeface="Arial" panose="020B0604020202020204" pitchFamily="34" charset="0"/>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alpha val="1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latin typeface="Arial" panose="020B0604020202020204" pitchFamily="34" charset="0"/>
                        </a:rPr>
                        <a:t>0.35 (0.13 – 0.93), </a:t>
                      </a:r>
                      <a:r>
                        <a:rPr lang="en-US" sz="1200" b="0" i="1" dirty="0">
                          <a:latin typeface="Arial" panose="020B0604020202020204" pitchFamily="34" charset="0"/>
                        </a:rPr>
                        <a:t>P</a:t>
                      </a:r>
                      <a:r>
                        <a:rPr lang="en-US" sz="1200" b="0" i="0" dirty="0">
                          <a:latin typeface="Arial" panose="020B0604020202020204" pitchFamily="34" charset="0"/>
                        </a:rPr>
                        <a:t>=0.036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alpha val="1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latin typeface="Arial" panose="020B0604020202020204" pitchFamily="34" charset="0"/>
                        </a:rPr>
                        <a:t>0.31 (0.10 – 0.95),</a:t>
                      </a:r>
                      <a:r>
                        <a:rPr lang="en-US" sz="1200" b="0" i="1" dirty="0">
                          <a:latin typeface="Arial" panose="020B0604020202020204" pitchFamily="34" charset="0"/>
                        </a:rPr>
                        <a:t> P</a:t>
                      </a:r>
                      <a:r>
                        <a:rPr lang="en-US" sz="1200" b="0" i="0" dirty="0">
                          <a:latin typeface="Arial" panose="020B0604020202020204" pitchFamily="34" charset="0"/>
                        </a:rPr>
                        <a:t>=0.040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alpha val="10000"/>
                      </a:schemeClr>
                    </a:solidFill>
                  </a:tcPr>
                </a:tc>
                <a:extLst>
                  <a:ext uri="{0D108BD9-81ED-4DB2-BD59-A6C34878D82A}">
                    <a16:rowId xmlns:a16="http://schemas.microsoft.com/office/drawing/2014/main" val="1320342899"/>
                  </a:ext>
                </a:extLst>
              </a:tr>
              <a:tr h="11769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latin typeface="Arial" panose="020B0604020202020204" pitchFamily="34" charset="0"/>
                        </a:rPr>
                        <a:t>Regression of </a:t>
                      </a:r>
                      <a:r>
                        <a:rPr lang="en-US" sz="1400" b="0" i="0" kern="1200" dirty="0">
                          <a:solidFill>
                            <a:schemeClr val="tx1"/>
                          </a:solidFill>
                          <a:effectLst/>
                          <a:latin typeface="Arial" panose="020B0604020202020204" pitchFamily="34" charset="0"/>
                          <a:ea typeface="+mn-ea"/>
                          <a:cs typeface="+mn-cs"/>
                        </a:rPr>
                        <a:t>Neuropathy</a:t>
                      </a:r>
                      <a:r>
                        <a:rPr lang="en-US" sz="1400" b="0" i="0" dirty="0">
                          <a:latin typeface="Arial" panose="020B0604020202020204" pitchFamily="34" charset="0"/>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alpha val="1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latin typeface="Arial" panose="020B0604020202020204" pitchFamily="34" charset="0"/>
                        </a:rPr>
                        <a:t>5.88 (0.54 – 64.52),</a:t>
                      </a:r>
                      <a:r>
                        <a:rPr lang="en-US" sz="1200" b="0" i="1" dirty="0">
                          <a:latin typeface="Arial" panose="020B0604020202020204" pitchFamily="34" charset="0"/>
                        </a:rPr>
                        <a:t> P</a:t>
                      </a:r>
                      <a:r>
                        <a:rPr lang="en-US" sz="1200" b="0" i="0" dirty="0">
                          <a:latin typeface="Arial" panose="020B0604020202020204" pitchFamily="34" charset="0"/>
                        </a:rPr>
                        <a:t>=0.147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alpha val="1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latin typeface="Arial" panose="020B0604020202020204" pitchFamily="34" charset="0"/>
                        </a:rPr>
                        <a:t>5.48 (0.78 – 38.61), </a:t>
                      </a:r>
                      <a:r>
                        <a:rPr lang="en-US" sz="1200" b="0" i="1" dirty="0">
                          <a:latin typeface="Arial" panose="020B0604020202020204" pitchFamily="34" charset="0"/>
                        </a:rPr>
                        <a:t>P</a:t>
                      </a:r>
                      <a:r>
                        <a:rPr lang="en-US" sz="1200" b="0" i="0" dirty="0">
                          <a:latin typeface="Arial" panose="020B0604020202020204" pitchFamily="34" charset="0"/>
                        </a:rPr>
                        <a:t>=0.088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alpha val="10000"/>
                      </a:schemeClr>
                    </a:solidFill>
                  </a:tcPr>
                </a:tc>
                <a:extLst>
                  <a:ext uri="{0D108BD9-81ED-4DB2-BD59-A6C34878D82A}">
                    <a16:rowId xmlns:a16="http://schemas.microsoft.com/office/drawing/2014/main" val="1514047563"/>
                  </a:ext>
                </a:extLst>
              </a:tr>
            </a:tbl>
          </a:graphicData>
        </a:graphic>
      </p:graphicFrame>
      <p:grpSp>
        <p:nvGrpSpPr>
          <p:cNvPr id="57" name="Group 56">
            <a:extLst>
              <a:ext uri="{FF2B5EF4-FFF2-40B4-BE49-F238E27FC236}">
                <a16:creationId xmlns:a16="http://schemas.microsoft.com/office/drawing/2014/main" id="{FC61070F-2092-E32B-0F2C-55CE7F251467}"/>
              </a:ext>
            </a:extLst>
          </p:cNvPr>
          <p:cNvGrpSpPr/>
          <p:nvPr/>
        </p:nvGrpSpPr>
        <p:grpSpPr>
          <a:xfrm>
            <a:off x="6179546" y="4348057"/>
            <a:ext cx="1637238" cy="1326865"/>
            <a:chOff x="5212468" y="4309957"/>
            <a:chExt cx="1637238" cy="1326865"/>
          </a:xfrm>
        </p:grpSpPr>
        <p:graphicFrame>
          <p:nvGraphicFramePr>
            <p:cNvPr id="35" name="Object 22">
              <a:extLst>
                <a:ext uri="{FF2B5EF4-FFF2-40B4-BE49-F238E27FC236}">
                  <a16:creationId xmlns:a16="http://schemas.microsoft.com/office/drawing/2014/main" id="{6B64BB67-66CB-8878-4BFC-DB05D4754A44}"/>
                </a:ext>
              </a:extLst>
            </p:cNvPr>
            <p:cNvGraphicFramePr>
              <a:graphicFrameLocks noChangeAspect="1"/>
            </p:cNvGraphicFramePr>
            <p:nvPr>
              <p:extLst>
                <p:ext uri="{D42A27DB-BD31-4B8C-83A1-F6EECF244321}">
                  <p14:modId xmlns:p14="http://schemas.microsoft.com/office/powerpoint/2010/main" val="3401947526"/>
                </p:ext>
              </p:extLst>
            </p:nvPr>
          </p:nvGraphicFramePr>
          <p:xfrm>
            <a:off x="5212468" y="4309957"/>
            <a:ext cx="1582598" cy="1326865"/>
          </p:xfrm>
          <a:graphic>
            <a:graphicData uri="http://schemas.openxmlformats.org/drawingml/2006/chart">
              <c:chart xmlns:c="http://schemas.openxmlformats.org/drawingml/2006/chart" xmlns:r="http://schemas.openxmlformats.org/officeDocument/2006/relationships" r:id="rId3"/>
            </a:graphicData>
          </a:graphic>
        </p:graphicFrame>
        <p:sp>
          <p:nvSpPr>
            <p:cNvPr id="39" name="TextBox 38">
              <a:extLst>
                <a:ext uri="{FF2B5EF4-FFF2-40B4-BE49-F238E27FC236}">
                  <a16:creationId xmlns:a16="http://schemas.microsoft.com/office/drawing/2014/main" id="{0F29EA07-E86A-B085-7991-1E67436A092D}"/>
                </a:ext>
              </a:extLst>
            </p:cNvPr>
            <p:cNvSpPr txBox="1"/>
            <p:nvPr/>
          </p:nvSpPr>
          <p:spPr>
            <a:xfrm>
              <a:off x="5511207" y="4852030"/>
              <a:ext cx="1338499" cy="230832"/>
            </a:xfrm>
            <a:prstGeom prst="rect">
              <a:avLst/>
            </a:prstGeom>
            <a:noFill/>
          </p:spPr>
          <p:txBody>
            <a:bodyPr wrap="square" rtlCol="0">
              <a:spAutoFit/>
            </a:bodyPr>
            <a:lstStyle/>
            <a:p>
              <a:pPr algn="ctr"/>
              <a:r>
                <a:rPr lang="en-US" sz="900" dirty="0">
                  <a:latin typeface="Arial" panose="020B0604020202020204" pitchFamily="34" charset="0"/>
                </a:rPr>
                <a:t>Man + Del Better</a:t>
              </a:r>
            </a:p>
          </p:txBody>
        </p:sp>
      </p:grpSp>
      <p:grpSp>
        <p:nvGrpSpPr>
          <p:cNvPr id="56" name="Group 55">
            <a:extLst>
              <a:ext uri="{FF2B5EF4-FFF2-40B4-BE49-F238E27FC236}">
                <a16:creationId xmlns:a16="http://schemas.microsoft.com/office/drawing/2014/main" id="{B4CB8E25-969B-443D-439E-42973DCEF350}"/>
              </a:ext>
            </a:extLst>
          </p:cNvPr>
          <p:cNvGrpSpPr/>
          <p:nvPr/>
        </p:nvGrpSpPr>
        <p:grpSpPr>
          <a:xfrm>
            <a:off x="5240410" y="3155546"/>
            <a:ext cx="1728661" cy="1326865"/>
            <a:chOff x="5066406" y="3117446"/>
            <a:chExt cx="1728661" cy="1326865"/>
          </a:xfrm>
        </p:grpSpPr>
        <p:graphicFrame>
          <p:nvGraphicFramePr>
            <p:cNvPr id="33" name="Object 22">
              <a:extLst>
                <a:ext uri="{FF2B5EF4-FFF2-40B4-BE49-F238E27FC236}">
                  <a16:creationId xmlns:a16="http://schemas.microsoft.com/office/drawing/2014/main" id="{A2B29EA3-B719-8522-4884-ED98454E8DCD}"/>
                </a:ext>
              </a:extLst>
            </p:cNvPr>
            <p:cNvGraphicFramePr>
              <a:graphicFrameLocks noChangeAspect="1"/>
            </p:cNvGraphicFramePr>
            <p:nvPr>
              <p:extLst>
                <p:ext uri="{D42A27DB-BD31-4B8C-83A1-F6EECF244321}">
                  <p14:modId xmlns:p14="http://schemas.microsoft.com/office/powerpoint/2010/main" val="321687333"/>
                </p:ext>
              </p:extLst>
            </p:nvPr>
          </p:nvGraphicFramePr>
          <p:xfrm>
            <a:off x="5212469" y="3117446"/>
            <a:ext cx="1582598" cy="1326865"/>
          </p:xfrm>
          <a:graphic>
            <a:graphicData uri="http://schemas.openxmlformats.org/drawingml/2006/chart">
              <c:chart xmlns:c="http://schemas.openxmlformats.org/drawingml/2006/chart" xmlns:r="http://schemas.openxmlformats.org/officeDocument/2006/relationships" r:id="rId4"/>
            </a:graphicData>
          </a:graphic>
        </p:graphicFrame>
        <p:sp>
          <p:nvSpPr>
            <p:cNvPr id="38" name="TextBox 37">
              <a:extLst>
                <a:ext uri="{FF2B5EF4-FFF2-40B4-BE49-F238E27FC236}">
                  <a16:creationId xmlns:a16="http://schemas.microsoft.com/office/drawing/2014/main" id="{940C4C51-4B71-16D8-CD58-4F84DF14076A}"/>
                </a:ext>
              </a:extLst>
            </p:cNvPr>
            <p:cNvSpPr txBox="1"/>
            <p:nvPr/>
          </p:nvSpPr>
          <p:spPr>
            <a:xfrm>
              <a:off x="5066406" y="3739067"/>
              <a:ext cx="1338499" cy="230832"/>
            </a:xfrm>
            <a:prstGeom prst="rect">
              <a:avLst/>
            </a:prstGeom>
            <a:noFill/>
          </p:spPr>
          <p:txBody>
            <a:bodyPr wrap="square" rtlCol="0">
              <a:spAutoFit/>
            </a:bodyPr>
            <a:lstStyle/>
            <a:p>
              <a:pPr algn="ctr"/>
              <a:r>
                <a:rPr lang="en-US" sz="900" dirty="0">
                  <a:latin typeface="Arial" panose="020B0604020202020204" pitchFamily="34" charset="0"/>
                </a:rPr>
                <a:t>Man + Del Better</a:t>
              </a:r>
            </a:p>
          </p:txBody>
        </p:sp>
      </p:grpSp>
      <p:sp>
        <p:nvSpPr>
          <p:cNvPr id="20" name="TextBox 19">
            <a:extLst>
              <a:ext uri="{FF2B5EF4-FFF2-40B4-BE49-F238E27FC236}">
                <a16:creationId xmlns:a16="http://schemas.microsoft.com/office/drawing/2014/main" id="{D072FC73-ADCD-5D44-7F2B-125B3C6FDEE0}"/>
              </a:ext>
            </a:extLst>
          </p:cNvPr>
          <p:cNvSpPr txBox="1"/>
          <p:nvPr/>
        </p:nvSpPr>
        <p:spPr>
          <a:xfrm>
            <a:off x="1915064" y="968157"/>
            <a:ext cx="7767062" cy="646331"/>
          </a:xfrm>
          <a:prstGeom prst="rect">
            <a:avLst/>
          </a:prstGeom>
          <a:noFill/>
        </p:spPr>
        <p:txBody>
          <a:bodyPr wrap="square">
            <a:spAutoFit/>
          </a:bodyPr>
          <a:lstStyle/>
          <a:p>
            <a:pPr algn="ctr"/>
            <a:r>
              <a:rPr lang="en-US" b="1" dirty="0">
                <a:solidFill>
                  <a:schemeClr val="accent1"/>
                </a:solidFill>
                <a:effectLst/>
                <a:latin typeface="Arial" panose="020B0604020202020204" pitchFamily="34" charset="0"/>
              </a:rPr>
              <a:t>Neuropathy-related outcomes in subjects with type 2 </a:t>
            </a:r>
            <a:r>
              <a:rPr lang="en-US" b="1" dirty="0">
                <a:solidFill>
                  <a:schemeClr val="accent1"/>
                </a:solidFill>
                <a:latin typeface="Arial" panose="020B0604020202020204" pitchFamily="34" charset="0"/>
              </a:rPr>
              <a:t>hypertension and diabetes</a:t>
            </a:r>
            <a:r>
              <a:rPr lang="en-US" b="1" dirty="0">
                <a:solidFill>
                  <a:schemeClr val="accent1"/>
                </a:solidFill>
                <a:effectLst/>
                <a:latin typeface="Arial" panose="020B0604020202020204" pitchFamily="34" charset="0"/>
              </a:rPr>
              <a:t> with albuminuria &lt;200 mg/min (N=380)</a:t>
            </a:r>
          </a:p>
        </p:txBody>
      </p:sp>
      <p:sp>
        <p:nvSpPr>
          <p:cNvPr id="3" name="Footer Placeholder 2">
            <a:extLst>
              <a:ext uri="{FF2B5EF4-FFF2-40B4-BE49-F238E27FC236}">
                <a16:creationId xmlns:a16="http://schemas.microsoft.com/office/drawing/2014/main" id="{013D6FCD-5FD6-9E8A-F2E2-F3E15C5AC9A4}"/>
              </a:ext>
            </a:extLst>
          </p:cNvPr>
          <p:cNvSpPr>
            <a:spLocks noGrp="1"/>
          </p:cNvSpPr>
          <p:nvPr>
            <p:ph type="ftr" sz="quarter" idx="10"/>
          </p:nvPr>
        </p:nvSpPr>
        <p:spPr>
          <a:xfrm>
            <a:off x="433238" y="6385933"/>
            <a:ext cx="10107095" cy="260450"/>
          </a:xfrm>
        </p:spPr>
        <p:txBody>
          <a:bodyPr/>
          <a:lstStyle/>
          <a:p>
            <a:pPr>
              <a:defRPr/>
            </a:pPr>
            <a:r>
              <a:rPr lang="en-US" sz="900" dirty="0"/>
              <a:t>Ruggenenti P, et al. </a:t>
            </a:r>
            <a:r>
              <a:rPr lang="en-US" sz="900" i="1" dirty="0"/>
              <a:t>Hypertension.</a:t>
            </a:r>
            <a:r>
              <a:rPr lang="en-US" sz="900" dirty="0"/>
              <a:t> 2011;58:776-783. </a:t>
            </a:r>
          </a:p>
        </p:txBody>
      </p:sp>
      <p:sp>
        <p:nvSpPr>
          <p:cNvPr id="4" name="TextBox 3">
            <a:extLst>
              <a:ext uri="{FF2B5EF4-FFF2-40B4-BE49-F238E27FC236}">
                <a16:creationId xmlns:a16="http://schemas.microsoft.com/office/drawing/2014/main" id="{A1D4BBDC-B00E-7DAC-CDB4-463EC91E6149}"/>
              </a:ext>
            </a:extLst>
          </p:cNvPr>
          <p:cNvSpPr txBox="1"/>
          <p:nvPr/>
        </p:nvSpPr>
        <p:spPr>
          <a:xfrm>
            <a:off x="421206" y="5754446"/>
            <a:ext cx="8745657" cy="246221"/>
          </a:xfrm>
          <a:prstGeom prst="rect">
            <a:avLst/>
          </a:prstGeom>
          <a:noFill/>
        </p:spPr>
        <p:txBody>
          <a:bodyPr wrap="square">
            <a:spAutoFit/>
          </a:bodyPr>
          <a:lstStyle/>
          <a:p>
            <a:r>
              <a:rPr lang="en-US" sz="1000" dirty="0">
                <a:solidFill>
                  <a:schemeClr val="tx2"/>
                </a:solidFill>
                <a:latin typeface="Arial" panose="020B0604020202020204" pitchFamily="34" charset="0"/>
              </a:rPr>
              <a:t>*Adjusted for baseline Total Neuropathy Score and baseline and follow-up diastolic blood pressure.</a:t>
            </a:r>
          </a:p>
        </p:txBody>
      </p:sp>
      <p:sp>
        <p:nvSpPr>
          <p:cNvPr id="17" name="Slide Number Placeholder 16">
            <a:extLst>
              <a:ext uri="{FF2B5EF4-FFF2-40B4-BE49-F238E27FC236}">
                <a16:creationId xmlns:a16="http://schemas.microsoft.com/office/drawing/2014/main" id="{9E74AC62-EDCF-B79E-8ED3-C76A68C4F30A}"/>
              </a:ext>
            </a:extLst>
          </p:cNvPr>
          <p:cNvSpPr>
            <a:spLocks noGrp="1"/>
          </p:cNvSpPr>
          <p:nvPr>
            <p:ph type="sldNum" sz="quarter" idx="11"/>
          </p:nvPr>
        </p:nvSpPr>
        <p:spPr/>
        <p:txBody>
          <a:bodyPr/>
          <a:lstStyle/>
          <a:p>
            <a:fld id="{4D7A9B50-DC23-4CBD-AD84-2E584048E2EE}" type="slidenum">
              <a:rPr lang="de-DE" altLang="de-DE" dirty="0" smtClean="0"/>
              <a:pPr/>
              <a:t>23</a:t>
            </a:fld>
            <a:endParaRPr lang="de-DE" altLang="de-DE" dirty="0"/>
          </a:p>
        </p:txBody>
      </p:sp>
      <p:sp>
        <p:nvSpPr>
          <p:cNvPr id="18" name="Title 17">
            <a:extLst>
              <a:ext uri="{FF2B5EF4-FFF2-40B4-BE49-F238E27FC236}">
                <a16:creationId xmlns:a16="http://schemas.microsoft.com/office/drawing/2014/main" id="{F2181075-D766-3BAA-2E91-0FCC792FF553}"/>
              </a:ext>
            </a:extLst>
          </p:cNvPr>
          <p:cNvSpPr>
            <a:spLocks noGrp="1"/>
          </p:cNvSpPr>
          <p:nvPr>
            <p:ph type="title"/>
          </p:nvPr>
        </p:nvSpPr>
        <p:spPr>
          <a:xfrm>
            <a:off x="160397" y="154907"/>
            <a:ext cx="11660128" cy="1055921"/>
          </a:xfrm>
        </p:spPr>
        <p:txBody>
          <a:bodyPr/>
          <a:lstStyle/>
          <a:p>
            <a:r>
              <a:rPr lang="en-US" dirty="0">
                <a:latin typeface="Arial"/>
                <a:cs typeface="Arial"/>
              </a:rPr>
              <a:t>ACE Inhibitor and ACE Inhibitor/Calcium Channel Blocker in DPN</a:t>
            </a:r>
          </a:p>
        </p:txBody>
      </p:sp>
      <p:sp>
        <p:nvSpPr>
          <p:cNvPr id="34" name="Oval 33">
            <a:extLst>
              <a:ext uri="{FF2B5EF4-FFF2-40B4-BE49-F238E27FC236}">
                <a16:creationId xmlns:a16="http://schemas.microsoft.com/office/drawing/2014/main" id="{B0167C5D-EC52-3DBD-4C51-3E7EEC72A350}"/>
              </a:ext>
            </a:extLst>
          </p:cNvPr>
          <p:cNvSpPr>
            <a:spLocks noChangeAspect="1"/>
          </p:cNvSpPr>
          <p:nvPr/>
        </p:nvSpPr>
        <p:spPr>
          <a:xfrm>
            <a:off x="5855660" y="3631389"/>
            <a:ext cx="108000" cy="108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6" name="Oval 35">
            <a:extLst>
              <a:ext uri="{FF2B5EF4-FFF2-40B4-BE49-F238E27FC236}">
                <a16:creationId xmlns:a16="http://schemas.microsoft.com/office/drawing/2014/main" id="{1DB588A6-3922-EB94-DCD8-66B92A3F8418}"/>
              </a:ext>
            </a:extLst>
          </p:cNvPr>
          <p:cNvSpPr>
            <a:spLocks noChangeAspect="1"/>
          </p:cNvSpPr>
          <p:nvPr/>
        </p:nvSpPr>
        <p:spPr>
          <a:xfrm>
            <a:off x="6885924" y="4697681"/>
            <a:ext cx="108000" cy="108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nvGrpSpPr>
          <p:cNvPr id="55" name="Group 54">
            <a:extLst>
              <a:ext uri="{FF2B5EF4-FFF2-40B4-BE49-F238E27FC236}">
                <a16:creationId xmlns:a16="http://schemas.microsoft.com/office/drawing/2014/main" id="{B86C66FE-8436-C9FD-EDC7-16053B711622}"/>
              </a:ext>
            </a:extLst>
          </p:cNvPr>
          <p:cNvGrpSpPr/>
          <p:nvPr/>
        </p:nvGrpSpPr>
        <p:grpSpPr>
          <a:xfrm>
            <a:off x="5137240" y="2035541"/>
            <a:ext cx="1831832" cy="1326865"/>
            <a:chOff x="4963236" y="1997441"/>
            <a:chExt cx="1831832" cy="1326865"/>
          </a:xfrm>
        </p:grpSpPr>
        <p:graphicFrame>
          <p:nvGraphicFramePr>
            <p:cNvPr id="30" name="Object 22">
              <a:extLst>
                <a:ext uri="{FF2B5EF4-FFF2-40B4-BE49-F238E27FC236}">
                  <a16:creationId xmlns:a16="http://schemas.microsoft.com/office/drawing/2014/main" id="{5DEFE03F-68E7-0A22-DD1F-143501AE55B7}"/>
                </a:ext>
              </a:extLst>
            </p:cNvPr>
            <p:cNvGraphicFramePr>
              <a:graphicFrameLocks noChangeAspect="1"/>
            </p:cNvGraphicFramePr>
            <p:nvPr>
              <p:extLst>
                <p:ext uri="{D42A27DB-BD31-4B8C-83A1-F6EECF244321}">
                  <p14:modId xmlns:p14="http://schemas.microsoft.com/office/powerpoint/2010/main" val="828917990"/>
                </p:ext>
              </p:extLst>
            </p:nvPr>
          </p:nvGraphicFramePr>
          <p:xfrm>
            <a:off x="5212470" y="1997441"/>
            <a:ext cx="1582598" cy="1326865"/>
          </p:xfrm>
          <a:graphic>
            <a:graphicData uri="http://schemas.openxmlformats.org/drawingml/2006/chart">
              <c:chart xmlns:c="http://schemas.openxmlformats.org/drawingml/2006/chart" xmlns:r="http://schemas.openxmlformats.org/officeDocument/2006/relationships" r:id="rId5"/>
            </a:graphicData>
          </a:graphic>
        </p:graphicFrame>
        <p:sp>
          <p:nvSpPr>
            <p:cNvPr id="37" name="TextBox 36">
              <a:extLst>
                <a:ext uri="{FF2B5EF4-FFF2-40B4-BE49-F238E27FC236}">
                  <a16:creationId xmlns:a16="http://schemas.microsoft.com/office/drawing/2014/main" id="{DAA1E372-19F1-15CA-307D-B42931FD2D81}"/>
                </a:ext>
              </a:extLst>
            </p:cNvPr>
            <p:cNvSpPr txBox="1"/>
            <p:nvPr/>
          </p:nvSpPr>
          <p:spPr>
            <a:xfrm>
              <a:off x="4963236" y="2498646"/>
              <a:ext cx="1338499" cy="230832"/>
            </a:xfrm>
            <a:prstGeom prst="rect">
              <a:avLst/>
            </a:prstGeom>
            <a:noFill/>
          </p:spPr>
          <p:txBody>
            <a:bodyPr wrap="square" rtlCol="0">
              <a:spAutoFit/>
            </a:bodyPr>
            <a:lstStyle/>
            <a:p>
              <a:pPr algn="ctr"/>
              <a:r>
                <a:rPr lang="en-US" sz="900" dirty="0">
                  <a:latin typeface="Arial" panose="020B0604020202020204" pitchFamily="34" charset="0"/>
                </a:rPr>
                <a:t>Man + Del Better</a:t>
              </a:r>
            </a:p>
          </p:txBody>
        </p:sp>
      </p:grpSp>
      <p:grpSp>
        <p:nvGrpSpPr>
          <p:cNvPr id="53" name="Group 52">
            <a:extLst>
              <a:ext uri="{FF2B5EF4-FFF2-40B4-BE49-F238E27FC236}">
                <a16:creationId xmlns:a16="http://schemas.microsoft.com/office/drawing/2014/main" id="{9092B599-8655-CCE6-F938-8FC07B9B7C08}"/>
              </a:ext>
            </a:extLst>
          </p:cNvPr>
          <p:cNvGrpSpPr/>
          <p:nvPr/>
        </p:nvGrpSpPr>
        <p:grpSpPr>
          <a:xfrm>
            <a:off x="8996480" y="3173111"/>
            <a:ext cx="1627868" cy="1326865"/>
            <a:chOff x="9179674" y="3135011"/>
            <a:chExt cx="1627868" cy="1326865"/>
          </a:xfrm>
        </p:grpSpPr>
        <p:grpSp>
          <p:nvGrpSpPr>
            <p:cNvPr id="49" name="Group 48">
              <a:extLst>
                <a:ext uri="{FF2B5EF4-FFF2-40B4-BE49-F238E27FC236}">
                  <a16:creationId xmlns:a16="http://schemas.microsoft.com/office/drawing/2014/main" id="{89824A15-BFC1-40E7-CF84-3CB4DF45E4AC}"/>
                </a:ext>
              </a:extLst>
            </p:cNvPr>
            <p:cNvGrpSpPr/>
            <p:nvPr/>
          </p:nvGrpSpPr>
          <p:grpSpPr>
            <a:xfrm>
              <a:off x="9224944" y="3135011"/>
              <a:ext cx="1582598" cy="1326865"/>
              <a:chOff x="9439262" y="3143478"/>
              <a:chExt cx="1582598" cy="1326865"/>
            </a:xfrm>
          </p:grpSpPr>
          <p:graphicFrame>
            <p:nvGraphicFramePr>
              <p:cNvPr id="42" name="Object 22">
                <a:extLst>
                  <a:ext uri="{FF2B5EF4-FFF2-40B4-BE49-F238E27FC236}">
                    <a16:creationId xmlns:a16="http://schemas.microsoft.com/office/drawing/2014/main" id="{84CB8A17-70DC-7CCA-E1BA-8F8F149F81AE}"/>
                  </a:ext>
                </a:extLst>
              </p:cNvPr>
              <p:cNvGraphicFramePr>
                <a:graphicFrameLocks noChangeAspect="1"/>
              </p:cNvGraphicFramePr>
              <p:nvPr>
                <p:extLst>
                  <p:ext uri="{D42A27DB-BD31-4B8C-83A1-F6EECF244321}">
                    <p14:modId xmlns:p14="http://schemas.microsoft.com/office/powerpoint/2010/main" val="967733354"/>
                  </p:ext>
                </p:extLst>
              </p:nvPr>
            </p:nvGraphicFramePr>
            <p:xfrm>
              <a:off x="9439262" y="3143478"/>
              <a:ext cx="1582598" cy="1326865"/>
            </p:xfrm>
            <a:graphic>
              <a:graphicData uri="http://schemas.openxmlformats.org/drawingml/2006/chart">
                <c:chart xmlns:c="http://schemas.openxmlformats.org/drawingml/2006/chart" xmlns:r="http://schemas.openxmlformats.org/officeDocument/2006/relationships" r:id="rId6"/>
              </a:graphicData>
            </a:graphic>
          </p:graphicFrame>
          <p:sp>
            <p:nvSpPr>
              <p:cNvPr id="43" name="Oval 42">
                <a:extLst>
                  <a:ext uri="{FF2B5EF4-FFF2-40B4-BE49-F238E27FC236}">
                    <a16:creationId xmlns:a16="http://schemas.microsoft.com/office/drawing/2014/main" id="{D5EAF2CC-EB2D-DB7D-26F8-41FE308D375A}"/>
                  </a:ext>
                </a:extLst>
              </p:cNvPr>
              <p:cNvSpPr>
                <a:spLocks noChangeAspect="1"/>
              </p:cNvSpPr>
              <p:nvPr/>
            </p:nvSpPr>
            <p:spPr>
              <a:xfrm>
                <a:off x="10009242" y="3585414"/>
                <a:ext cx="108000" cy="108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47" name="TextBox 46">
              <a:extLst>
                <a:ext uri="{FF2B5EF4-FFF2-40B4-BE49-F238E27FC236}">
                  <a16:creationId xmlns:a16="http://schemas.microsoft.com/office/drawing/2014/main" id="{8BC1F59B-A8DD-E93A-0A90-45D72754F94A}"/>
                </a:ext>
              </a:extLst>
            </p:cNvPr>
            <p:cNvSpPr txBox="1"/>
            <p:nvPr/>
          </p:nvSpPr>
          <p:spPr>
            <a:xfrm>
              <a:off x="9179674" y="3760556"/>
              <a:ext cx="1338499" cy="230832"/>
            </a:xfrm>
            <a:prstGeom prst="rect">
              <a:avLst/>
            </a:prstGeom>
            <a:noFill/>
          </p:spPr>
          <p:txBody>
            <a:bodyPr wrap="square" rtlCol="0">
              <a:spAutoFit/>
            </a:bodyPr>
            <a:lstStyle/>
            <a:p>
              <a:pPr algn="ctr"/>
              <a:r>
                <a:rPr lang="en-US" sz="900" dirty="0">
                  <a:latin typeface="Arial" panose="020B0604020202020204" pitchFamily="34" charset="0"/>
                </a:rPr>
                <a:t>Delapril Better</a:t>
              </a:r>
            </a:p>
          </p:txBody>
        </p:sp>
      </p:grpSp>
      <p:grpSp>
        <p:nvGrpSpPr>
          <p:cNvPr id="54" name="Group 53">
            <a:extLst>
              <a:ext uri="{FF2B5EF4-FFF2-40B4-BE49-F238E27FC236}">
                <a16:creationId xmlns:a16="http://schemas.microsoft.com/office/drawing/2014/main" id="{DFAD95BF-B95C-6A8F-1456-3CF9350523C2}"/>
              </a:ext>
            </a:extLst>
          </p:cNvPr>
          <p:cNvGrpSpPr/>
          <p:nvPr/>
        </p:nvGrpSpPr>
        <p:grpSpPr>
          <a:xfrm>
            <a:off x="9833049" y="4341604"/>
            <a:ext cx="1640786" cy="1326865"/>
            <a:chOff x="9237604" y="4303504"/>
            <a:chExt cx="1640786" cy="1326865"/>
          </a:xfrm>
        </p:grpSpPr>
        <p:grpSp>
          <p:nvGrpSpPr>
            <p:cNvPr id="51" name="Group 50">
              <a:extLst>
                <a:ext uri="{FF2B5EF4-FFF2-40B4-BE49-F238E27FC236}">
                  <a16:creationId xmlns:a16="http://schemas.microsoft.com/office/drawing/2014/main" id="{626EB944-E82B-33CF-9EC4-D08AEE7B260A}"/>
                </a:ext>
              </a:extLst>
            </p:cNvPr>
            <p:cNvGrpSpPr/>
            <p:nvPr/>
          </p:nvGrpSpPr>
          <p:grpSpPr>
            <a:xfrm>
              <a:off x="9237604" y="4303504"/>
              <a:ext cx="1582598" cy="1326865"/>
              <a:chOff x="9451922" y="4286570"/>
              <a:chExt cx="1582598" cy="1326865"/>
            </a:xfrm>
          </p:grpSpPr>
          <p:graphicFrame>
            <p:nvGraphicFramePr>
              <p:cNvPr id="44" name="Object 22">
                <a:extLst>
                  <a:ext uri="{FF2B5EF4-FFF2-40B4-BE49-F238E27FC236}">
                    <a16:creationId xmlns:a16="http://schemas.microsoft.com/office/drawing/2014/main" id="{8F1EC506-E134-2C20-75E9-5031366F1AF6}"/>
                  </a:ext>
                </a:extLst>
              </p:cNvPr>
              <p:cNvGraphicFramePr>
                <a:graphicFrameLocks noChangeAspect="1"/>
              </p:cNvGraphicFramePr>
              <p:nvPr>
                <p:extLst>
                  <p:ext uri="{D42A27DB-BD31-4B8C-83A1-F6EECF244321}">
                    <p14:modId xmlns:p14="http://schemas.microsoft.com/office/powerpoint/2010/main" val="2653564534"/>
                  </p:ext>
                </p:extLst>
              </p:nvPr>
            </p:nvGraphicFramePr>
            <p:xfrm>
              <a:off x="9451922" y="4286570"/>
              <a:ext cx="1582598" cy="1326865"/>
            </p:xfrm>
            <a:graphic>
              <a:graphicData uri="http://schemas.openxmlformats.org/drawingml/2006/chart">
                <c:chart xmlns:c="http://schemas.openxmlformats.org/drawingml/2006/chart" xmlns:r="http://schemas.openxmlformats.org/officeDocument/2006/relationships" r:id="rId7"/>
              </a:graphicData>
            </a:graphic>
          </p:graphicFrame>
          <p:sp>
            <p:nvSpPr>
              <p:cNvPr id="45" name="Oval 44">
                <a:extLst>
                  <a:ext uri="{FF2B5EF4-FFF2-40B4-BE49-F238E27FC236}">
                    <a16:creationId xmlns:a16="http://schemas.microsoft.com/office/drawing/2014/main" id="{68373D38-000F-412F-CCF2-EE49513D33C8}"/>
                  </a:ext>
                </a:extLst>
              </p:cNvPr>
              <p:cNvSpPr>
                <a:spLocks noChangeAspect="1"/>
              </p:cNvSpPr>
              <p:nvPr/>
            </p:nvSpPr>
            <p:spPr>
              <a:xfrm>
                <a:off x="10152976" y="4683741"/>
                <a:ext cx="108000" cy="108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48" name="TextBox 47">
              <a:extLst>
                <a:ext uri="{FF2B5EF4-FFF2-40B4-BE49-F238E27FC236}">
                  <a16:creationId xmlns:a16="http://schemas.microsoft.com/office/drawing/2014/main" id="{F028E261-B5B0-73FB-E1DE-5439548F32CB}"/>
                </a:ext>
              </a:extLst>
            </p:cNvPr>
            <p:cNvSpPr txBox="1"/>
            <p:nvPr/>
          </p:nvSpPr>
          <p:spPr>
            <a:xfrm>
              <a:off x="9539891" y="4914727"/>
              <a:ext cx="1338499" cy="230832"/>
            </a:xfrm>
            <a:prstGeom prst="rect">
              <a:avLst/>
            </a:prstGeom>
            <a:noFill/>
          </p:spPr>
          <p:txBody>
            <a:bodyPr wrap="square" rtlCol="0">
              <a:spAutoFit/>
            </a:bodyPr>
            <a:lstStyle/>
            <a:p>
              <a:pPr algn="ctr"/>
              <a:r>
                <a:rPr lang="en-US" sz="900" dirty="0">
                  <a:latin typeface="Arial" panose="020B0604020202020204" pitchFamily="34" charset="0"/>
                </a:rPr>
                <a:t>Delapril Better</a:t>
              </a:r>
            </a:p>
          </p:txBody>
        </p:sp>
      </p:grpSp>
      <p:sp>
        <p:nvSpPr>
          <p:cNvPr id="32" name="Oval 31">
            <a:extLst>
              <a:ext uri="{FF2B5EF4-FFF2-40B4-BE49-F238E27FC236}">
                <a16:creationId xmlns:a16="http://schemas.microsoft.com/office/drawing/2014/main" id="{A1C99FE8-CB3D-3078-9922-5B82604B5B27}"/>
              </a:ext>
            </a:extLst>
          </p:cNvPr>
          <p:cNvSpPr>
            <a:spLocks noChangeAspect="1"/>
          </p:cNvSpPr>
          <p:nvPr/>
        </p:nvSpPr>
        <p:spPr>
          <a:xfrm>
            <a:off x="5909660" y="2336342"/>
            <a:ext cx="108000" cy="108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nvGrpSpPr>
          <p:cNvPr id="52" name="Group 51">
            <a:extLst>
              <a:ext uri="{FF2B5EF4-FFF2-40B4-BE49-F238E27FC236}">
                <a16:creationId xmlns:a16="http://schemas.microsoft.com/office/drawing/2014/main" id="{1BA4611D-CBA1-AF73-AF71-4BE1CFC3AEE3}"/>
              </a:ext>
            </a:extLst>
          </p:cNvPr>
          <p:cNvGrpSpPr/>
          <p:nvPr/>
        </p:nvGrpSpPr>
        <p:grpSpPr>
          <a:xfrm>
            <a:off x="8956427" y="2034804"/>
            <a:ext cx="1680580" cy="1326865"/>
            <a:chOff x="9139621" y="1996704"/>
            <a:chExt cx="1680580" cy="1326865"/>
          </a:xfrm>
        </p:grpSpPr>
        <p:grpSp>
          <p:nvGrpSpPr>
            <p:cNvPr id="50" name="Group 49">
              <a:extLst>
                <a:ext uri="{FF2B5EF4-FFF2-40B4-BE49-F238E27FC236}">
                  <a16:creationId xmlns:a16="http://schemas.microsoft.com/office/drawing/2014/main" id="{A94DAEA8-A889-1148-3D23-7EEE977D9125}"/>
                </a:ext>
              </a:extLst>
            </p:cNvPr>
            <p:cNvGrpSpPr/>
            <p:nvPr/>
          </p:nvGrpSpPr>
          <p:grpSpPr>
            <a:xfrm>
              <a:off x="9237603" y="1996704"/>
              <a:ext cx="1582598" cy="1326865"/>
              <a:chOff x="9451921" y="1996704"/>
              <a:chExt cx="1582598" cy="1326865"/>
            </a:xfrm>
          </p:grpSpPr>
          <p:graphicFrame>
            <p:nvGraphicFramePr>
              <p:cNvPr id="40" name="Object 22">
                <a:extLst>
                  <a:ext uri="{FF2B5EF4-FFF2-40B4-BE49-F238E27FC236}">
                    <a16:creationId xmlns:a16="http://schemas.microsoft.com/office/drawing/2014/main" id="{6B2C81F1-0BC0-EB73-F3FF-8CA1605F372B}"/>
                  </a:ext>
                </a:extLst>
              </p:cNvPr>
              <p:cNvGraphicFramePr>
                <a:graphicFrameLocks noChangeAspect="1"/>
              </p:cNvGraphicFramePr>
              <p:nvPr>
                <p:extLst>
                  <p:ext uri="{D42A27DB-BD31-4B8C-83A1-F6EECF244321}">
                    <p14:modId xmlns:p14="http://schemas.microsoft.com/office/powerpoint/2010/main" val="460960556"/>
                  </p:ext>
                </p:extLst>
              </p:nvPr>
            </p:nvGraphicFramePr>
            <p:xfrm>
              <a:off x="9451921" y="1996704"/>
              <a:ext cx="1582598" cy="1326865"/>
            </p:xfrm>
            <a:graphic>
              <a:graphicData uri="http://schemas.openxmlformats.org/drawingml/2006/chart">
                <c:chart xmlns:c="http://schemas.openxmlformats.org/drawingml/2006/chart" xmlns:r="http://schemas.openxmlformats.org/officeDocument/2006/relationships" r:id="rId8"/>
              </a:graphicData>
            </a:graphic>
          </p:graphicFrame>
          <p:sp>
            <p:nvSpPr>
              <p:cNvPr id="41" name="Oval 40">
                <a:extLst>
                  <a:ext uri="{FF2B5EF4-FFF2-40B4-BE49-F238E27FC236}">
                    <a16:creationId xmlns:a16="http://schemas.microsoft.com/office/drawing/2014/main" id="{D67B10CE-7981-E55D-D69A-C37617DCDB65}"/>
                  </a:ext>
                </a:extLst>
              </p:cNvPr>
              <p:cNvSpPr>
                <a:spLocks noChangeAspect="1"/>
              </p:cNvSpPr>
              <p:nvPr/>
            </p:nvSpPr>
            <p:spPr>
              <a:xfrm>
                <a:off x="10063242" y="2293653"/>
                <a:ext cx="108000" cy="108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46" name="TextBox 45">
              <a:extLst>
                <a:ext uri="{FF2B5EF4-FFF2-40B4-BE49-F238E27FC236}">
                  <a16:creationId xmlns:a16="http://schemas.microsoft.com/office/drawing/2014/main" id="{4B68CFBF-308E-42FF-7B65-3F59B0E65711}"/>
                </a:ext>
              </a:extLst>
            </p:cNvPr>
            <p:cNvSpPr txBox="1"/>
            <p:nvPr/>
          </p:nvSpPr>
          <p:spPr>
            <a:xfrm>
              <a:off x="9139621" y="2452807"/>
              <a:ext cx="1338499" cy="230832"/>
            </a:xfrm>
            <a:prstGeom prst="rect">
              <a:avLst/>
            </a:prstGeom>
            <a:noFill/>
          </p:spPr>
          <p:txBody>
            <a:bodyPr wrap="square" rtlCol="0">
              <a:spAutoFit/>
            </a:bodyPr>
            <a:lstStyle/>
            <a:p>
              <a:pPr algn="ctr"/>
              <a:r>
                <a:rPr lang="en-US" sz="900" dirty="0">
                  <a:latin typeface="Arial" panose="020B0604020202020204" pitchFamily="34" charset="0"/>
                </a:rPr>
                <a:t>Delapril Better</a:t>
              </a:r>
            </a:p>
          </p:txBody>
        </p:sp>
      </p:grpSp>
      <p:sp>
        <p:nvSpPr>
          <p:cNvPr id="2" name="CuadroTexto 1">
            <a:extLst>
              <a:ext uri="{FF2B5EF4-FFF2-40B4-BE49-F238E27FC236}">
                <a16:creationId xmlns:a16="http://schemas.microsoft.com/office/drawing/2014/main" id="{8A8B0608-C14B-61C9-F69C-C490411E7291}"/>
              </a:ext>
            </a:extLst>
          </p:cNvPr>
          <p:cNvSpPr txBox="1"/>
          <p:nvPr/>
        </p:nvSpPr>
        <p:spPr>
          <a:xfrm>
            <a:off x="421206" y="6089252"/>
            <a:ext cx="6891130" cy="246221"/>
          </a:xfrm>
          <a:prstGeom prst="rect">
            <a:avLst/>
          </a:prstGeom>
          <a:noFill/>
        </p:spPr>
        <p:txBody>
          <a:bodyPr wrap="square">
            <a:spAutoFit/>
          </a:bodyPr>
          <a:lstStyle/>
          <a:p>
            <a:r>
              <a:rPr lang="en-US" sz="1000" dirty="0">
                <a:solidFill>
                  <a:schemeClr val="tx2"/>
                </a:solidFill>
                <a:latin typeface="Arial" panose="020B0604020202020204" pitchFamily="34" charset="0"/>
              </a:rPr>
              <a:t>ACE, angiotensin-converting enzyme inhibitor; CCB, calcium channel blocker; DPN, diabetic peripheral neuropathy.</a:t>
            </a:r>
            <a:endParaRPr lang="es-MX" sz="1000" dirty="0"/>
          </a:p>
        </p:txBody>
      </p:sp>
    </p:spTree>
    <p:extLst>
      <p:ext uri="{BB962C8B-B14F-4D97-AF65-F5344CB8AC3E}">
        <p14:creationId xmlns:p14="http://schemas.microsoft.com/office/powerpoint/2010/main" val="24676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1F17292-9C41-1475-8FF9-16627432AEF8}"/>
              </a:ext>
            </a:extLst>
          </p:cNvPr>
          <p:cNvSpPr>
            <a:spLocks noGrp="1"/>
          </p:cNvSpPr>
          <p:nvPr>
            <p:ph type="ftr" sz="quarter" idx="10"/>
          </p:nvPr>
        </p:nvSpPr>
        <p:spPr>
          <a:xfrm>
            <a:off x="487466" y="6077176"/>
            <a:ext cx="10107095" cy="578799"/>
          </a:xfrm>
        </p:spPr>
        <p:txBody>
          <a:bodyPr anchor="b"/>
          <a:lstStyle/>
          <a:p>
            <a:pPr defTabSz="457200">
              <a:lnSpc>
                <a:spcPts val="1140"/>
              </a:lnSpc>
              <a:spcBef>
                <a:spcPts val="0"/>
              </a:spcBef>
            </a:pPr>
            <a:r>
              <a:rPr lang="en-GB" dirty="0">
                <a:latin typeface="+mj-lt"/>
                <a:ea typeface="ＭＳ Ｐゴシック" charset="0"/>
                <a:cs typeface="Arial" panose="020B0604020202020204" pitchFamily="34" charset="0"/>
              </a:rPr>
              <a:t>Rajamani K, et al. </a:t>
            </a:r>
            <a:r>
              <a:rPr lang="en-GB" i="1" dirty="0">
                <a:latin typeface="+mj-lt"/>
                <a:ea typeface="ＭＳ Ｐゴシック" charset="0"/>
                <a:cs typeface="Arial" panose="020B0604020202020204" pitchFamily="34" charset="0"/>
              </a:rPr>
              <a:t>Lancet</a:t>
            </a:r>
            <a:r>
              <a:rPr lang="en-GB" dirty="0">
                <a:latin typeface="+mj-lt"/>
                <a:ea typeface="ＭＳ Ｐゴシック" charset="0"/>
                <a:cs typeface="Arial" panose="020B0604020202020204" pitchFamily="34" charset="0"/>
              </a:rPr>
              <a:t>. 2009;373:1780-1788. </a:t>
            </a:r>
          </a:p>
        </p:txBody>
      </p:sp>
      <p:sp>
        <p:nvSpPr>
          <p:cNvPr id="4" name="Slide Number Placeholder 3">
            <a:extLst>
              <a:ext uri="{FF2B5EF4-FFF2-40B4-BE49-F238E27FC236}">
                <a16:creationId xmlns:a16="http://schemas.microsoft.com/office/drawing/2014/main" id="{C8A9E23D-63B8-8C9E-9DF1-0BBDAD36EEC1}"/>
              </a:ext>
            </a:extLst>
          </p:cNvPr>
          <p:cNvSpPr>
            <a:spLocks noGrp="1"/>
          </p:cNvSpPr>
          <p:nvPr>
            <p:ph type="sldNum" sz="quarter" idx="11"/>
          </p:nvPr>
        </p:nvSpPr>
        <p:spPr/>
        <p:txBody>
          <a:bodyPr/>
          <a:lstStyle/>
          <a:p>
            <a:pPr>
              <a:defRPr/>
            </a:pPr>
            <a:fld id="{830422F9-ADD0-4231-B8EF-2F2C731B4DEF}" type="slidenum">
              <a:rPr lang="en-GB" altLang="en-US" dirty="0" smtClean="0">
                <a:latin typeface="+mj-lt"/>
              </a:rPr>
              <a:pPr>
                <a:defRPr/>
              </a:pPr>
              <a:t>24</a:t>
            </a:fld>
            <a:endParaRPr lang="en-GB" altLang="en-US" dirty="0">
              <a:latin typeface="+mj-lt"/>
            </a:endParaRPr>
          </a:p>
        </p:txBody>
      </p:sp>
      <p:sp>
        <p:nvSpPr>
          <p:cNvPr id="5" name="Title 4">
            <a:extLst>
              <a:ext uri="{FF2B5EF4-FFF2-40B4-BE49-F238E27FC236}">
                <a16:creationId xmlns:a16="http://schemas.microsoft.com/office/drawing/2014/main" id="{3A1C4B79-1E34-590C-EBD2-E1D6087F70B8}"/>
              </a:ext>
            </a:extLst>
          </p:cNvPr>
          <p:cNvSpPr>
            <a:spLocks noGrp="1"/>
          </p:cNvSpPr>
          <p:nvPr>
            <p:ph type="title"/>
          </p:nvPr>
        </p:nvSpPr>
        <p:spPr/>
        <p:txBody>
          <a:bodyPr/>
          <a:lstStyle/>
          <a:p>
            <a:r>
              <a:rPr lang="en-US" dirty="0">
                <a:latin typeface="+mj-lt"/>
              </a:rPr>
              <a:t>Fenofibrate* Reduces Minor Amputation in T2D</a:t>
            </a:r>
          </a:p>
        </p:txBody>
      </p:sp>
      <p:sp>
        <p:nvSpPr>
          <p:cNvPr id="2" name="TextBox 1">
            <a:extLst>
              <a:ext uri="{FF2B5EF4-FFF2-40B4-BE49-F238E27FC236}">
                <a16:creationId xmlns:a16="http://schemas.microsoft.com/office/drawing/2014/main" id="{593BAE63-F94B-BCA1-65F9-022B23364755}"/>
              </a:ext>
            </a:extLst>
          </p:cNvPr>
          <p:cNvSpPr txBox="1"/>
          <p:nvPr/>
        </p:nvSpPr>
        <p:spPr>
          <a:xfrm>
            <a:off x="2098324" y="1426797"/>
            <a:ext cx="8595623" cy="400110"/>
          </a:xfrm>
          <a:prstGeom prst="rect">
            <a:avLst/>
          </a:prstGeom>
          <a:noFill/>
        </p:spPr>
        <p:txBody>
          <a:bodyPr wrap="none" rtlCol="0">
            <a:spAutoFit/>
          </a:bodyPr>
          <a:lstStyle/>
          <a:p>
            <a:r>
              <a:rPr lang="en-US" sz="2000" b="1" dirty="0">
                <a:solidFill>
                  <a:schemeClr val="accent1"/>
                </a:solidFill>
                <a:latin typeface="+mj-lt"/>
              </a:rPr>
              <a:t>Effects of fenofibrate on first amputation events and all amputations*</a:t>
            </a:r>
          </a:p>
        </p:txBody>
      </p:sp>
      <p:graphicFrame>
        <p:nvGraphicFramePr>
          <p:cNvPr id="6" name="Table 5">
            <a:extLst>
              <a:ext uri="{FF2B5EF4-FFF2-40B4-BE49-F238E27FC236}">
                <a16:creationId xmlns:a16="http://schemas.microsoft.com/office/drawing/2014/main" id="{60D641C9-5A18-E708-4716-DEAB4EF4FE0F}"/>
              </a:ext>
            </a:extLst>
          </p:cNvPr>
          <p:cNvGraphicFramePr>
            <a:graphicFrameLocks noGrp="1"/>
          </p:cNvGraphicFramePr>
          <p:nvPr>
            <p:extLst>
              <p:ext uri="{D42A27DB-BD31-4B8C-83A1-F6EECF244321}">
                <p14:modId xmlns:p14="http://schemas.microsoft.com/office/powerpoint/2010/main" val="1974117197"/>
              </p:ext>
            </p:extLst>
          </p:nvPr>
        </p:nvGraphicFramePr>
        <p:xfrm>
          <a:off x="2025678" y="2132474"/>
          <a:ext cx="8173126" cy="2545200"/>
        </p:xfrm>
        <a:graphic>
          <a:graphicData uri="http://schemas.openxmlformats.org/drawingml/2006/table">
            <a:tbl>
              <a:tblPr/>
              <a:tblGrid>
                <a:gridCol w="2808000">
                  <a:extLst>
                    <a:ext uri="{9D8B030D-6E8A-4147-A177-3AD203B41FA5}">
                      <a16:colId xmlns:a16="http://schemas.microsoft.com/office/drawing/2014/main" val="3277181561"/>
                    </a:ext>
                  </a:extLst>
                </a:gridCol>
                <a:gridCol w="880217">
                  <a:extLst>
                    <a:ext uri="{9D8B030D-6E8A-4147-A177-3AD203B41FA5}">
                      <a16:colId xmlns:a16="http://schemas.microsoft.com/office/drawing/2014/main" val="2494157123"/>
                    </a:ext>
                  </a:extLst>
                </a:gridCol>
                <a:gridCol w="880217">
                  <a:extLst>
                    <a:ext uri="{9D8B030D-6E8A-4147-A177-3AD203B41FA5}">
                      <a16:colId xmlns:a16="http://schemas.microsoft.com/office/drawing/2014/main" val="3943119107"/>
                    </a:ext>
                  </a:extLst>
                </a:gridCol>
                <a:gridCol w="1628487">
                  <a:extLst>
                    <a:ext uri="{9D8B030D-6E8A-4147-A177-3AD203B41FA5}">
                      <a16:colId xmlns:a16="http://schemas.microsoft.com/office/drawing/2014/main" val="2934558159"/>
                    </a:ext>
                  </a:extLst>
                </a:gridCol>
                <a:gridCol w="1302428">
                  <a:extLst>
                    <a:ext uri="{9D8B030D-6E8A-4147-A177-3AD203B41FA5}">
                      <a16:colId xmlns:a16="http://schemas.microsoft.com/office/drawing/2014/main" val="944339816"/>
                    </a:ext>
                  </a:extLst>
                </a:gridCol>
                <a:gridCol w="673777">
                  <a:extLst>
                    <a:ext uri="{9D8B030D-6E8A-4147-A177-3AD203B41FA5}">
                      <a16:colId xmlns:a16="http://schemas.microsoft.com/office/drawing/2014/main" val="1965842804"/>
                    </a:ext>
                  </a:extLst>
                </a:gridCol>
              </a:tblGrid>
              <a:tr h="356560">
                <a:tc rowSpan="2">
                  <a:txBody>
                    <a:bodyPr/>
                    <a:lstStyle/>
                    <a:p>
                      <a:pPr algn="ctr" fontAlgn="b"/>
                      <a:endParaRPr lang="en-MX" sz="1100" b="0" i="0" u="none" strike="noStrike">
                        <a:solidFill>
                          <a:schemeClr val="bg1"/>
                        </a:solidFill>
                        <a:effectLst/>
                        <a:latin typeface="Calibri" panose="020F0502020204030204" pitchFamily="34" charset="0"/>
                      </a:endParaRPr>
                    </a:p>
                  </a:txBody>
                  <a:tcPr marL="36000" marR="36000" marT="36000" marB="3600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a:txBody>
                    <a:bodyPr/>
                    <a:lstStyle/>
                    <a:p>
                      <a:pPr algn="l" fontAlgn="b"/>
                      <a:r>
                        <a:rPr lang="en-US" sz="1000" b="0" i="0" u="none" strike="noStrike" dirty="0">
                          <a:solidFill>
                            <a:schemeClr val="bg1"/>
                          </a:solidFill>
                          <a:effectLst/>
                          <a:latin typeface="Arial" panose="020B0604020202020204" pitchFamily="34" charset="0"/>
                        </a:rPr>
                        <a:t>Fenofibrate</a:t>
                      </a:r>
                      <a:br>
                        <a:rPr lang="en-US" sz="1000" b="0" i="0" u="none" strike="noStrike" dirty="0">
                          <a:solidFill>
                            <a:schemeClr val="bg1"/>
                          </a:solidFill>
                          <a:effectLst/>
                          <a:latin typeface="Arial" panose="020B0604020202020204" pitchFamily="34" charset="0"/>
                        </a:rPr>
                      </a:br>
                      <a:r>
                        <a:rPr lang="en-US" sz="1000" b="0" i="0" u="none" strike="noStrike" dirty="0">
                          <a:solidFill>
                            <a:schemeClr val="bg1"/>
                          </a:solidFill>
                          <a:effectLst/>
                          <a:latin typeface="Arial" panose="020B0604020202020204" pitchFamily="34" charset="0"/>
                        </a:rPr>
                        <a:t>(n=4895)</a:t>
                      </a:r>
                    </a:p>
                  </a:txBody>
                  <a:tcPr marL="36000" marR="36000" marT="36000" marB="3600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a:txBody>
                    <a:bodyPr/>
                    <a:lstStyle/>
                    <a:p>
                      <a:pPr algn="l" fontAlgn="b"/>
                      <a:r>
                        <a:rPr lang="en-US" sz="1000" b="0" i="0" u="none" strike="noStrike" dirty="0">
                          <a:solidFill>
                            <a:schemeClr val="bg1"/>
                          </a:solidFill>
                          <a:effectLst/>
                          <a:latin typeface="Arial" panose="020B0604020202020204" pitchFamily="34" charset="0"/>
                        </a:rPr>
                        <a:t>Placebo</a:t>
                      </a:r>
                      <a:br>
                        <a:rPr lang="en-US" sz="1000" b="0" i="0" u="none" strike="noStrike" dirty="0">
                          <a:solidFill>
                            <a:schemeClr val="bg1"/>
                          </a:solidFill>
                          <a:effectLst/>
                          <a:latin typeface="Arial" panose="020B0604020202020204" pitchFamily="34" charset="0"/>
                        </a:rPr>
                      </a:br>
                      <a:r>
                        <a:rPr lang="en-US" sz="1000" b="0" i="0" u="none" strike="noStrike" dirty="0">
                          <a:solidFill>
                            <a:schemeClr val="bg1"/>
                          </a:solidFill>
                          <a:effectLst/>
                          <a:latin typeface="Arial" panose="020B0604020202020204" pitchFamily="34" charset="0"/>
                        </a:rPr>
                        <a:t>(n=4900)</a:t>
                      </a:r>
                    </a:p>
                  </a:txBody>
                  <a:tcPr marL="36000" marR="36000" marT="36000" marB="3600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rowSpan="2">
                  <a:txBody>
                    <a:bodyPr/>
                    <a:lstStyle/>
                    <a:p>
                      <a:pPr algn="ctr" fontAlgn="b"/>
                      <a:endParaRPr lang="en-US" sz="1000" b="0" i="0" u="none" strike="noStrike" dirty="0">
                        <a:solidFill>
                          <a:schemeClr val="bg1"/>
                        </a:solidFill>
                        <a:effectLst/>
                        <a:latin typeface="Arial" panose="020B0604020202020204" pitchFamily="34" charset="0"/>
                      </a:endParaRPr>
                    </a:p>
                  </a:txBody>
                  <a:tcPr marL="36000" marR="36000" marT="36000" marB="3600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rowSpan="2">
                  <a:txBody>
                    <a:bodyPr/>
                    <a:lstStyle/>
                    <a:p>
                      <a:pPr algn="ctr" fontAlgn="b"/>
                      <a:r>
                        <a:rPr lang="en-US" sz="1000" b="0" i="0" u="none" strike="noStrike" dirty="0">
                          <a:solidFill>
                            <a:schemeClr val="bg1"/>
                          </a:solidFill>
                          <a:effectLst/>
                          <a:latin typeface="Arial" panose="020B0604020202020204" pitchFamily="34" charset="0"/>
                        </a:rPr>
                        <a:t>HR (95% CI)</a:t>
                      </a:r>
                    </a:p>
                  </a:txBody>
                  <a:tcPr marL="36000" marR="36000" marT="36000" marB="3600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rowSpan="2">
                  <a:txBody>
                    <a:bodyPr/>
                    <a:lstStyle/>
                    <a:p>
                      <a:pPr algn="ctr" fontAlgn="b"/>
                      <a:r>
                        <a:rPr lang="en-US" sz="1000" b="0" i="1" u="none" strike="noStrike" dirty="0">
                          <a:solidFill>
                            <a:schemeClr val="bg1"/>
                          </a:solidFill>
                          <a:effectLst/>
                          <a:latin typeface="Arial" panose="020B0604020202020204" pitchFamily="34" charset="0"/>
                        </a:rPr>
                        <a:t>P</a:t>
                      </a:r>
                      <a:r>
                        <a:rPr lang="en-US" sz="1000" b="0" i="0" u="none" strike="noStrike" dirty="0">
                          <a:solidFill>
                            <a:schemeClr val="bg1"/>
                          </a:solidFill>
                          <a:effectLst/>
                          <a:latin typeface="Arial" panose="020B0604020202020204" pitchFamily="34" charset="0"/>
                        </a:rPr>
                        <a:t> value</a:t>
                      </a:r>
                    </a:p>
                  </a:txBody>
                  <a:tcPr marL="36000" marR="36000" marT="36000" marB="3600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4177011326"/>
                  </a:ext>
                </a:extLst>
              </a:tr>
              <a:tr h="212346">
                <a:tc vMerge="1">
                  <a:txBody>
                    <a:bodyPr/>
                    <a:lstStyle/>
                    <a:p>
                      <a:endParaRPr lang="en-US"/>
                    </a:p>
                  </a:txBody>
                  <a:tcPr/>
                </a:tc>
                <a:tc>
                  <a:txBody>
                    <a:bodyPr/>
                    <a:lstStyle/>
                    <a:p>
                      <a:pPr algn="l" fontAlgn="b"/>
                      <a:r>
                        <a:rPr lang="en-US" sz="1000" b="0" i="0" u="none" strike="noStrike" dirty="0">
                          <a:solidFill>
                            <a:schemeClr val="bg1"/>
                          </a:solidFill>
                          <a:effectLst/>
                          <a:latin typeface="Arial" panose="020B0604020202020204" pitchFamily="34" charset="0"/>
                        </a:rPr>
                        <a:t>n (%)</a:t>
                      </a:r>
                    </a:p>
                  </a:txBody>
                  <a:tcPr marL="36000" marR="36000" marT="36000" marB="3600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a:txBody>
                    <a:bodyPr/>
                    <a:lstStyle/>
                    <a:p>
                      <a:pPr algn="l" fontAlgn="b"/>
                      <a:r>
                        <a:rPr lang="en-US" sz="1000" b="0" i="0" u="none" strike="noStrike" dirty="0">
                          <a:solidFill>
                            <a:schemeClr val="bg1"/>
                          </a:solidFill>
                          <a:effectLst/>
                          <a:latin typeface="Arial" panose="020B0604020202020204" pitchFamily="34" charset="0"/>
                        </a:rPr>
                        <a:t>n (%)</a:t>
                      </a:r>
                    </a:p>
                  </a:txBody>
                  <a:tcPr marL="36000" marR="36000" marT="36000" marB="3600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672040995"/>
                  </a:ext>
                </a:extLst>
              </a:tr>
              <a:tr h="216000">
                <a:tc>
                  <a:txBody>
                    <a:bodyPr/>
                    <a:lstStyle/>
                    <a:p>
                      <a:pPr algn="l" fontAlgn="b"/>
                      <a:r>
                        <a:rPr lang="en-US" sz="1100" b="0" i="0" u="none" strike="noStrike" dirty="0">
                          <a:effectLst/>
                          <a:latin typeface="Arial" panose="020B0604020202020204" pitchFamily="34" charset="0"/>
                        </a:rPr>
                        <a:t>First amputation</a:t>
                      </a:r>
                      <a:r>
                        <a:rPr kumimoji="0" lang="en-US" sz="11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a:t>
                      </a:r>
                      <a:endParaRPr lang="en-US" sz="1100" b="1" i="1" u="none" strike="noStrike" dirty="0">
                        <a:solidFill>
                          <a:srgbClr val="231F20"/>
                        </a:solidFill>
                        <a:effectLst/>
                        <a:latin typeface="Helvetica" pitchFamily="2" charset="0"/>
                      </a:endParaRPr>
                    </a:p>
                  </a:txBody>
                  <a:tcPr marL="144000" marR="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l" fontAlgn="b"/>
                      <a:endParaRPr lang="en-MX" sz="1100" b="0" i="0" u="none" strike="noStrike">
                        <a:solidFill>
                          <a:srgbClr val="000000"/>
                        </a:solidFill>
                        <a:effectLst/>
                        <a:latin typeface="Calibri" panose="020F0502020204030204" pitchFamily="34" charset="0"/>
                      </a:endParaRPr>
                    </a:p>
                  </a:txBody>
                  <a:tcPr marL="36000" marR="36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l" fontAlgn="b"/>
                      <a:endParaRPr lang="en-MX" sz="1100" b="0" i="0" u="none" strike="noStrike">
                        <a:solidFill>
                          <a:srgbClr val="000000"/>
                        </a:solidFill>
                        <a:effectLst/>
                        <a:latin typeface="Calibri" panose="020F0502020204030204" pitchFamily="34" charset="0"/>
                      </a:endParaRPr>
                    </a:p>
                  </a:txBody>
                  <a:tcPr marL="36000" marR="36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l" fontAlgn="b"/>
                      <a:endParaRPr lang="en-MX" sz="1100" b="0" i="0" u="none" strike="noStrike">
                        <a:solidFill>
                          <a:srgbClr val="000000"/>
                        </a:solidFill>
                        <a:effectLst/>
                        <a:latin typeface="Calibri" panose="020F0502020204030204" pitchFamily="34" charset="0"/>
                      </a:endParaRPr>
                    </a:p>
                  </a:txBody>
                  <a:tcPr marL="36000" marR="36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l" fontAlgn="b"/>
                      <a:endParaRPr lang="en-MX" sz="1100" b="0" i="0" u="none" strike="noStrike">
                        <a:solidFill>
                          <a:srgbClr val="000000"/>
                        </a:solidFill>
                        <a:effectLst/>
                        <a:latin typeface="Calibri" panose="020F0502020204030204" pitchFamily="34" charset="0"/>
                      </a:endParaRPr>
                    </a:p>
                  </a:txBody>
                  <a:tcPr marL="36000" marR="36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l" fontAlgn="b"/>
                      <a:endParaRPr lang="en-MX" sz="1100" b="0" i="0" u="none" strike="noStrike">
                        <a:solidFill>
                          <a:srgbClr val="000000"/>
                        </a:solidFill>
                        <a:effectLst/>
                        <a:latin typeface="Calibri" panose="020F0502020204030204" pitchFamily="34" charset="0"/>
                      </a:endParaRPr>
                    </a:p>
                  </a:txBody>
                  <a:tcPr marL="36000" marR="36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625253076"/>
                  </a:ext>
                </a:extLst>
              </a:tr>
              <a:tr h="216000">
                <a:tc>
                  <a:txBody>
                    <a:bodyPr/>
                    <a:lstStyle/>
                    <a:p>
                      <a:pPr algn="l" fontAlgn="b"/>
                      <a:r>
                        <a:rPr lang="en-US" sz="1100" b="0" i="0" u="none" strike="noStrike" dirty="0">
                          <a:effectLst/>
                          <a:latin typeface="Arial" panose="020B0604020202020204" pitchFamily="34" charset="0"/>
                        </a:rPr>
                        <a:t>Minor</a:t>
                      </a:r>
                      <a:endParaRPr lang="en-US" sz="1100" b="0" i="1" u="none" strike="noStrike" dirty="0">
                        <a:solidFill>
                          <a:srgbClr val="231F20"/>
                        </a:solidFill>
                        <a:effectLst/>
                        <a:latin typeface="Helvetica" pitchFamily="2" charset="0"/>
                      </a:endParaRPr>
                    </a:p>
                  </a:txBody>
                  <a:tcPr marL="144000" marR="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l" fontAlgn="b"/>
                      <a:r>
                        <a:rPr lang="en-MX" sz="1100" b="0" i="0" u="none" strike="noStrike" dirty="0">
                          <a:effectLst/>
                          <a:latin typeface="Arial"/>
                        </a:rPr>
                        <a:t>28 (0.6%)</a:t>
                      </a:r>
                      <a:endParaRPr lang="en-MX" sz="1100" b="0" i="1" u="none" strike="noStrike" dirty="0">
                        <a:solidFill>
                          <a:srgbClr val="231F20"/>
                        </a:solidFill>
                        <a:effectLst/>
                        <a:latin typeface="Arial"/>
                      </a:endParaRPr>
                    </a:p>
                  </a:txBody>
                  <a:tcPr marL="36000" marR="36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l" fontAlgn="b"/>
                      <a:r>
                        <a:rPr lang="en-MX" sz="1100" b="0" i="0" u="none" strike="noStrike" dirty="0">
                          <a:effectLst/>
                          <a:latin typeface="Arial"/>
                        </a:rPr>
                        <a:t>52 (1.1%)</a:t>
                      </a:r>
                      <a:endParaRPr lang="en-MX" sz="1100" b="0" i="1" u="none" strike="noStrike" dirty="0">
                        <a:solidFill>
                          <a:srgbClr val="231F20"/>
                        </a:solidFill>
                        <a:effectLst/>
                        <a:latin typeface="Arial"/>
                      </a:endParaRPr>
                    </a:p>
                  </a:txBody>
                  <a:tcPr marL="36000" marR="36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l" fontAlgn="b"/>
                      <a:endParaRPr lang="en-MX" sz="1100" b="0" i="1" u="none" strike="noStrike">
                        <a:solidFill>
                          <a:srgbClr val="231F20"/>
                        </a:solidFill>
                        <a:effectLst/>
                        <a:latin typeface="Helvetica" pitchFamily="2" charset="0"/>
                      </a:endParaRPr>
                    </a:p>
                  </a:txBody>
                  <a:tcPr marL="36000" marR="36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en-MX" sz="1100" b="0" i="0" u="none" strike="noStrike" dirty="0">
                          <a:effectLst/>
                          <a:latin typeface="Arial"/>
                        </a:rPr>
                        <a:t>0.54 (0.34–0.85)</a:t>
                      </a:r>
                      <a:endParaRPr lang="en-MX" sz="1100" b="0" i="1" u="none" strike="noStrike" dirty="0">
                        <a:solidFill>
                          <a:srgbClr val="231F20"/>
                        </a:solidFill>
                        <a:effectLst/>
                        <a:latin typeface="Arial"/>
                      </a:endParaRPr>
                    </a:p>
                  </a:txBody>
                  <a:tcPr marL="36000" marR="36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en-MX" sz="1100" b="0" i="0" u="none" strike="noStrike" dirty="0">
                          <a:effectLst/>
                          <a:latin typeface="Arial"/>
                        </a:rPr>
                        <a:t>0.007</a:t>
                      </a:r>
                      <a:endParaRPr lang="en-MX" sz="1100" b="0" i="1" u="none" strike="noStrike" dirty="0">
                        <a:solidFill>
                          <a:srgbClr val="231F20"/>
                        </a:solidFill>
                        <a:effectLst/>
                        <a:latin typeface="Arial"/>
                      </a:endParaRPr>
                    </a:p>
                  </a:txBody>
                  <a:tcPr marL="36000" marR="36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127773852"/>
                  </a:ext>
                </a:extLst>
              </a:tr>
              <a:tr h="216000">
                <a:tc>
                  <a:txBody>
                    <a:bodyPr/>
                    <a:lstStyle/>
                    <a:p>
                      <a:pPr algn="l" fontAlgn="b"/>
                      <a:r>
                        <a:rPr lang="en-US" sz="1100" b="0" i="0" u="none" strike="noStrike" dirty="0">
                          <a:effectLst/>
                          <a:latin typeface="Arial" panose="020B0604020202020204" pitchFamily="34" charset="0"/>
                        </a:rPr>
                        <a:t>Major</a:t>
                      </a:r>
                      <a:endParaRPr lang="en-US" sz="1100" b="0" i="1" u="none" strike="noStrike" dirty="0">
                        <a:solidFill>
                          <a:srgbClr val="231F20"/>
                        </a:solidFill>
                        <a:effectLst/>
                        <a:latin typeface="Helvetica" pitchFamily="2" charset="0"/>
                      </a:endParaRPr>
                    </a:p>
                  </a:txBody>
                  <a:tcPr marL="144000" marR="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l" fontAlgn="b"/>
                      <a:r>
                        <a:rPr lang="en-MX" sz="1100" b="0" i="0" u="none" strike="noStrike" dirty="0">
                          <a:effectLst/>
                          <a:latin typeface="Arial"/>
                        </a:rPr>
                        <a:t>24 (0.5%)</a:t>
                      </a:r>
                      <a:endParaRPr lang="en-MX" sz="1100" b="0" i="1" u="none" strike="noStrike" dirty="0">
                        <a:solidFill>
                          <a:srgbClr val="231F20"/>
                        </a:solidFill>
                        <a:effectLst/>
                        <a:latin typeface="Arial"/>
                      </a:endParaRPr>
                    </a:p>
                  </a:txBody>
                  <a:tcPr marL="36000" marR="36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l" fontAlgn="b"/>
                      <a:r>
                        <a:rPr lang="en-MX" sz="1100" b="0" i="0" u="none" strike="noStrike" dirty="0">
                          <a:effectLst/>
                          <a:latin typeface="Arial"/>
                        </a:rPr>
                        <a:t>26 (0.5%)</a:t>
                      </a:r>
                      <a:endParaRPr lang="en-MX" sz="1100" b="0" i="1" u="none" strike="noStrike" dirty="0">
                        <a:solidFill>
                          <a:srgbClr val="231F20"/>
                        </a:solidFill>
                        <a:effectLst/>
                        <a:latin typeface="Arial"/>
                      </a:endParaRPr>
                    </a:p>
                  </a:txBody>
                  <a:tcPr marL="36000" marR="36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l" fontAlgn="b"/>
                      <a:endParaRPr lang="en-MX" sz="1100" b="0" i="1" u="none" strike="noStrike">
                        <a:solidFill>
                          <a:srgbClr val="231F20"/>
                        </a:solidFill>
                        <a:effectLst/>
                        <a:latin typeface="Helvetica" pitchFamily="2" charset="0"/>
                      </a:endParaRPr>
                    </a:p>
                  </a:txBody>
                  <a:tcPr marL="36000" marR="36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en-MX" sz="1100" b="0" i="0" u="none" strike="noStrike" dirty="0">
                          <a:effectLst/>
                          <a:latin typeface="Arial"/>
                        </a:rPr>
                        <a:t>0.93 (0.53–1.62)</a:t>
                      </a:r>
                      <a:endParaRPr lang="en-MX" sz="1100" b="0" i="1" u="none" strike="noStrike" dirty="0">
                        <a:solidFill>
                          <a:srgbClr val="231F20"/>
                        </a:solidFill>
                        <a:effectLst/>
                        <a:latin typeface="Arial"/>
                      </a:endParaRPr>
                    </a:p>
                  </a:txBody>
                  <a:tcPr marL="36000" marR="36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en-MX" sz="1100" b="0" i="0" u="none" strike="noStrike" dirty="0">
                          <a:effectLst/>
                          <a:latin typeface="Arial"/>
                        </a:rPr>
                        <a:t>0.79</a:t>
                      </a:r>
                      <a:endParaRPr lang="en-MX" sz="1100" b="0" i="1" u="none" strike="noStrike" dirty="0">
                        <a:solidFill>
                          <a:srgbClr val="231F20"/>
                        </a:solidFill>
                        <a:effectLst/>
                        <a:latin typeface="Arial"/>
                      </a:endParaRPr>
                    </a:p>
                  </a:txBody>
                  <a:tcPr marL="36000" marR="36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17235441"/>
                  </a:ext>
                </a:extLst>
              </a:tr>
              <a:tr h="216000">
                <a:tc>
                  <a:txBody>
                    <a:bodyPr/>
                    <a:lstStyle/>
                    <a:p>
                      <a:pPr algn="l" fontAlgn="b"/>
                      <a:r>
                        <a:rPr lang="en-US" sz="1100" b="0" i="0" u="none" strike="noStrike" dirty="0">
                          <a:effectLst/>
                          <a:latin typeface="Arial" panose="020B0604020202020204" pitchFamily="34" charset="0"/>
                        </a:rPr>
                        <a:t>Minor, without large-vessel disease</a:t>
                      </a:r>
                      <a:endParaRPr lang="en-US" sz="1100" b="0" i="1" u="none" strike="noStrike" dirty="0">
                        <a:solidFill>
                          <a:srgbClr val="231F20"/>
                        </a:solidFill>
                        <a:effectLst/>
                        <a:latin typeface="Helvetica" pitchFamily="2" charset="0"/>
                      </a:endParaRPr>
                    </a:p>
                  </a:txBody>
                  <a:tcPr marL="144000" marR="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l" fontAlgn="b"/>
                      <a:r>
                        <a:rPr lang="en-MX" sz="1100" b="0" i="0" u="none" strike="noStrike" dirty="0">
                          <a:effectLst/>
                          <a:latin typeface="Arial"/>
                        </a:rPr>
                        <a:t>18 (0.4%)</a:t>
                      </a:r>
                      <a:endParaRPr lang="en-MX" sz="1100" b="0" i="1" u="none" strike="noStrike" dirty="0">
                        <a:solidFill>
                          <a:srgbClr val="231F20"/>
                        </a:solidFill>
                        <a:effectLst/>
                        <a:latin typeface="Arial"/>
                      </a:endParaRPr>
                    </a:p>
                  </a:txBody>
                  <a:tcPr marL="36000" marR="36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l" fontAlgn="b"/>
                      <a:r>
                        <a:rPr lang="en-MX" sz="1100" b="0" i="0" u="none" strike="noStrike" dirty="0">
                          <a:effectLst/>
                          <a:latin typeface="Arial"/>
                        </a:rPr>
                        <a:t>34 (0.7%)</a:t>
                      </a:r>
                      <a:endParaRPr lang="en-MX" sz="1100" b="0" i="1" u="none" strike="noStrike" dirty="0">
                        <a:solidFill>
                          <a:srgbClr val="231F20"/>
                        </a:solidFill>
                        <a:effectLst/>
                        <a:latin typeface="Arial"/>
                      </a:endParaRPr>
                    </a:p>
                  </a:txBody>
                  <a:tcPr marL="36000" marR="36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l" fontAlgn="b"/>
                      <a:endParaRPr lang="en-MX" sz="1100" b="0" i="1" u="none" strike="noStrike">
                        <a:solidFill>
                          <a:srgbClr val="231F20"/>
                        </a:solidFill>
                        <a:effectLst/>
                        <a:latin typeface="Helvetica" pitchFamily="2" charset="0"/>
                      </a:endParaRPr>
                    </a:p>
                  </a:txBody>
                  <a:tcPr marL="36000" marR="36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en-MX" sz="1100" b="0" i="0" u="none" strike="noStrike" dirty="0">
                          <a:effectLst/>
                          <a:latin typeface="Arial"/>
                        </a:rPr>
                        <a:t>0.53 (0.30–0.94)</a:t>
                      </a:r>
                      <a:endParaRPr lang="en-MX" sz="1100" b="0" i="1" u="none" strike="noStrike" dirty="0">
                        <a:solidFill>
                          <a:srgbClr val="231F20"/>
                        </a:solidFill>
                        <a:effectLst/>
                        <a:latin typeface="Arial"/>
                      </a:endParaRPr>
                    </a:p>
                  </a:txBody>
                  <a:tcPr marL="36000" marR="36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en-MX" sz="1100" b="0" i="0" u="none" strike="noStrike" dirty="0">
                          <a:effectLst/>
                          <a:latin typeface="Arial"/>
                        </a:rPr>
                        <a:t>0.027</a:t>
                      </a:r>
                      <a:endParaRPr lang="en-MX" sz="1100" b="0" i="1" u="none" strike="noStrike" dirty="0">
                        <a:solidFill>
                          <a:srgbClr val="231F20"/>
                        </a:solidFill>
                        <a:effectLst/>
                        <a:latin typeface="Arial"/>
                      </a:endParaRPr>
                    </a:p>
                  </a:txBody>
                  <a:tcPr marL="36000" marR="36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356749167"/>
                  </a:ext>
                </a:extLst>
              </a:tr>
              <a:tr h="216000">
                <a:tc>
                  <a:txBody>
                    <a:bodyPr/>
                    <a:lstStyle/>
                    <a:p>
                      <a:pPr algn="l" fontAlgn="b"/>
                      <a:r>
                        <a:rPr lang="en-US" sz="1100" b="0" i="0" u="none" strike="noStrike" dirty="0">
                          <a:effectLst/>
                          <a:latin typeface="Arial" panose="020B0604020202020204" pitchFamily="34" charset="0"/>
                        </a:rPr>
                        <a:t>Major or minor, with large-vessel disease</a:t>
                      </a:r>
                      <a:endParaRPr lang="en-US" sz="1100" b="0" i="1" u="none" strike="noStrike" dirty="0">
                        <a:solidFill>
                          <a:srgbClr val="231F20"/>
                        </a:solidFill>
                        <a:effectLst/>
                        <a:latin typeface="Helvetica" pitchFamily="2" charset="0"/>
                      </a:endParaRPr>
                    </a:p>
                  </a:txBody>
                  <a:tcPr marL="144000" marR="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l" fontAlgn="b"/>
                      <a:r>
                        <a:rPr lang="en-MX" sz="1100" b="0" i="0" u="none" strike="noStrike" dirty="0">
                          <a:effectLst/>
                          <a:latin typeface="Arial"/>
                        </a:rPr>
                        <a:t>34 (0.7%)</a:t>
                      </a:r>
                      <a:endParaRPr lang="en-MX" sz="1100" b="0" i="1" u="none" strike="noStrike" dirty="0">
                        <a:solidFill>
                          <a:srgbClr val="231F20"/>
                        </a:solidFill>
                        <a:effectLst/>
                        <a:latin typeface="Arial"/>
                      </a:endParaRPr>
                    </a:p>
                  </a:txBody>
                  <a:tcPr marL="36000" marR="36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l" fontAlgn="b"/>
                      <a:r>
                        <a:rPr lang="en-MX" sz="1100" b="0" i="0" u="none" strike="noStrike" dirty="0">
                          <a:effectLst/>
                          <a:latin typeface="Arial"/>
                        </a:rPr>
                        <a:t>42 (0.9%)</a:t>
                      </a:r>
                      <a:endParaRPr lang="en-MX" sz="1100" b="0" i="1" u="none" strike="noStrike" dirty="0">
                        <a:solidFill>
                          <a:srgbClr val="231F20"/>
                        </a:solidFill>
                        <a:effectLst/>
                        <a:latin typeface="Arial"/>
                      </a:endParaRPr>
                    </a:p>
                  </a:txBody>
                  <a:tcPr marL="36000" marR="36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l" fontAlgn="b"/>
                      <a:endParaRPr lang="en-MX" sz="1100" b="0" i="1" u="none" strike="noStrike">
                        <a:solidFill>
                          <a:srgbClr val="231F20"/>
                        </a:solidFill>
                        <a:effectLst/>
                        <a:latin typeface="Helvetica" pitchFamily="2" charset="0"/>
                      </a:endParaRPr>
                    </a:p>
                  </a:txBody>
                  <a:tcPr marL="36000" marR="36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en-MX" sz="1100" b="0" i="0" u="none" strike="noStrike" dirty="0">
                          <a:effectLst/>
                          <a:latin typeface="Arial"/>
                        </a:rPr>
                        <a:t>0.81 (0.52–1.28)</a:t>
                      </a:r>
                      <a:endParaRPr lang="en-MX" sz="1100" b="0" i="1" u="none" strike="noStrike" dirty="0">
                        <a:solidFill>
                          <a:srgbClr val="231F20"/>
                        </a:solidFill>
                        <a:effectLst/>
                        <a:latin typeface="Arial"/>
                      </a:endParaRPr>
                    </a:p>
                  </a:txBody>
                  <a:tcPr marL="36000" marR="36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en-MX" sz="1100" b="0" i="0" u="none" strike="noStrike" dirty="0">
                          <a:effectLst/>
                          <a:latin typeface="Arial"/>
                        </a:rPr>
                        <a:t>0.37</a:t>
                      </a:r>
                      <a:endParaRPr lang="en-MX" sz="1100" b="0" i="1" u="none" strike="noStrike" dirty="0">
                        <a:solidFill>
                          <a:srgbClr val="231F20"/>
                        </a:solidFill>
                        <a:effectLst/>
                        <a:latin typeface="Arial"/>
                      </a:endParaRPr>
                    </a:p>
                  </a:txBody>
                  <a:tcPr marL="36000" marR="36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45315593"/>
                  </a:ext>
                </a:extLst>
              </a:tr>
              <a:tr h="216000">
                <a:tc>
                  <a:txBody>
                    <a:bodyPr/>
                    <a:lstStyle/>
                    <a:p>
                      <a:pPr algn="l" fontAlgn="b"/>
                      <a:r>
                        <a:rPr lang="en-US" sz="1100" b="0" i="0" u="none" strike="noStrike" dirty="0">
                          <a:effectLst/>
                          <a:latin typeface="Arial" panose="020B0604020202020204" pitchFamily="34" charset="0"/>
                        </a:rPr>
                        <a:t>Any amputation</a:t>
                      </a:r>
                      <a:endParaRPr lang="en-US" sz="1100" b="0" i="1" u="none" strike="noStrike" dirty="0">
                        <a:solidFill>
                          <a:srgbClr val="231F20"/>
                        </a:solidFill>
                        <a:effectLst/>
                        <a:latin typeface="Helvetica" pitchFamily="2" charset="0"/>
                      </a:endParaRPr>
                    </a:p>
                  </a:txBody>
                  <a:tcPr marL="144000" marR="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l" fontAlgn="b"/>
                      <a:r>
                        <a:rPr lang="en-MX" sz="1100" b="0" i="0" u="none" strike="noStrike" dirty="0">
                          <a:effectLst/>
                          <a:latin typeface="Arial"/>
                        </a:rPr>
                        <a:t>45 (0.9%)</a:t>
                      </a:r>
                      <a:endParaRPr lang="en-MX" sz="1100" b="0" i="1" u="none" strike="noStrike" dirty="0">
                        <a:solidFill>
                          <a:srgbClr val="231F20"/>
                        </a:solidFill>
                        <a:effectLst/>
                        <a:latin typeface="Arial"/>
                      </a:endParaRPr>
                    </a:p>
                  </a:txBody>
                  <a:tcPr marL="36000" marR="36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l" fontAlgn="b"/>
                      <a:r>
                        <a:rPr lang="en-MX" sz="1100" b="0" i="0" u="none" strike="noStrike" dirty="0">
                          <a:effectLst/>
                          <a:latin typeface="Arial"/>
                        </a:rPr>
                        <a:t>70 (1.4%)</a:t>
                      </a:r>
                      <a:endParaRPr lang="en-MX" sz="1100" b="0" i="1" u="none" strike="noStrike" dirty="0">
                        <a:solidFill>
                          <a:srgbClr val="231F20"/>
                        </a:solidFill>
                        <a:effectLst/>
                        <a:latin typeface="Arial"/>
                      </a:endParaRPr>
                    </a:p>
                  </a:txBody>
                  <a:tcPr marL="36000" marR="36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l" fontAlgn="b"/>
                      <a:endParaRPr lang="en-MX" sz="1100" b="0" i="1" u="none" strike="noStrike">
                        <a:solidFill>
                          <a:srgbClr val="231F20"/>
                        </a:solidFill>
                        <a:effectLst/>
                        <a:latin typeface="Helvetica" pitchFamily="2" charset="0"/>
                      </a:endParaRPr>
                    </a:p>
                  </a:txBody>
                  <a:tcPr marL="36000" marR="36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en-MX" sz="1100" b="0" i="0" u="none" strike="noStrike" dirty="0">
                          <a:effectLst/>
                          <a:latin typeface="Arial"/>
                        </a:rPr>
                        <a:t>0.64 (0.44–0.94)</a:t>
                      </a:r>
                      <a:endParaRPr lang="en-MX" sz="1100" b="0" i="1" u="none" strike="noStrike" dirty="0">
                        <a:solidFill>
                          <a:srgbClr val="231F20"/>
                        </a:solidFill>
                        <a:effectLst/>
                        <a:latin typeface="Arial"/>
                      </a:endParaRPr>
                    </a:p>
                  </a:txBody>
                  <a:tcPr marL="36000" marR="36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en-MX" sz="1100" b="0" i="0" u="none" strike="noStrike" dirty="0">
                          <a:effectLst/>
                          <a:latin typeface="Arial"/>
                        </a:rPr>
                        <a:t>0.02</a:t>
                      </a:r>
                      <a:endParaRPr lang="en-MX" sz="1100" b="0" i="1" u="none" strike="noStrike" dirty="0">
                        <a:solidFill>
                          <a:srgbClr val="231F20"/>
                        </a:solidFill>
                        <a:effectLst/>
                        <a:latin typeface="Arial"/>
                      </a:endParaRPr>
                    </a:p>
                  </a:txBody>
                  <a:tcPr marL="36000" marR="36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211631218"/>
                  </a:ext>
                </a:extLst>
              </a:tr>
              <a:tr h="216000">
                <a:tc>
                  <a:txBody>
                    <a:bodyPr/>
                    <a:lstStyle/>
                    <a:p>
                      <a:pPr algn="l" fontAlgn="b"/>
                      <a:endParaRPr lang="en-MX" sz="900" b="0" i="0" u="none" strike="noStrike">
                        <a:solidFill>
                          <a:srgbClr val="000000"/>
                        </a:solidFill>
                        <a:effectLst/>
                        <a:latin typeface="Calibri" panose="020F0502020204030204" pitchFamily="34" charset="0"/>
                      </a:endParaRPr>
                    </a:p>
                  </a:txBody>
                  <a:tcPr marL="144000" marR="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l" fontAlgn="b"/>
                      <a:endParaRPr lang="en-MX" sz="900" b="0" i="0" u="none" strike="noStrike">
                        <a:solidFill>
                          <a:srgbClr val="000000"/>
                        </a:solidFill>
                        <a:effectLst/>
                        <a:latin typeface="Calibri" panose="020F0502020204030204" pitchFamily="34" charset="0"/>
                      </a:endParaRPr>
                    </a:p>
                  </a:txBody>
                  <a:tcPr marL="36000" marR="36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l" fontAlgn="b"/>
                      <a:endParaRPr lang="en-MX" sz="900" b="0" i="0" u="none" strike="noStrike">
                        <a:solidFill>
                          <a:srgbClr val="000000"/>
                        </a:solidFill>
                        <a:effectLst/>
                        <a:latin typeface="Calibri" panose="020F0502020204030204" pitchFamily="34" charset="0"/>
                      </a:endParaRPr>
                    </a:p>
                  </a:txBody>
                  <a:tcPr marL="36000" marR="36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l" fontAlgn="b"/>
                      <a:endParaRPr lang="en-MX" sz="900" b="0" i="0" u="none" strike="noStrike">
                        <a:solidFill>
                          <a:srgbClr val="000000"/>
                        </a:solidFill>
                        <a:effectLst/>
                        <a:latin typeface="Calibri" panose="020F0502020204030204" pitchFamily="34" charset="0"/>
                      </a:endParaRPr>
                    </a:p>
                  </a:txBody>
                  <a:tcPr marL="36000" marR="36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endParaRPr lang="en-MX" sz="900" b="0" i="0" u="none" strike="noStrike">
                        <a:solidFill>
                          <a:srgbClr val="000000"/>
                        </a:solidFill>
                        <a:effectLst/>
                        <a:latin typeface="Calibri" panose="020F0502020204030204" pitchFamily="34" charset="0"/>
                      </a:endParaRPr>
                    </a:p>
                  </a:txBody>
                  <a:tcPr marL="36000" marR="36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endParaRPr lang="en-MX" sz="1100" b="0" i="0" u="none" strike="noStrike">
                        <a:solidFill>
                          <a:srgbClr val="000000"/>
                        </a:solidFill>
                        <a:effectLst/>
                        <a:latin typeface="Calibri" panose="020F0502020204030204" pitchFamily="34" charset="0"/>
                      </a:endParaRPr>
                    </a:p>
                  </a:txBody>
                  <a:tcPr marL="36000" marR="36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764706898"/>
                  </a:ext>
                </a:extLst>
              </a:tr>
              <a:tr h="216000">
                <a:tc>
                  <a:txBody>
                    <a:bodyPr/>
                    <a:lstStyle/>
                    <a:p>
                      <a:pPr algn="l" fontAlgn="b"/>
                      <a:r>
                        <a:rPr lang="en-US" sz="1100" b="0" i="0" u="none" strike="noStrike" dirty="0">
                          <a:effectLst/>
                          <a:latin typeface="Arial" panose="020B0604020202020204" pitchFamily="34" charset="0"/>
                        </a:rPr>
                        <a:t>Multiple events </a:t>
                      </a:r>
                      <a:r>
                        <a:rPr lang="en-US" sz="1100" b="0" i="0" u="none" strike="noStrike" dirty="0" err="1">
                          <a:effectLst/>
                          <a:latin typeface="Arial" panose="020B0604020202020204" pitchFamily="34" charset="0"/>
                        </a:rPr>
                        <a:t>analysis</a:t>
                      </a:r>
                      <a:r>
                        <a:rPr lang="en-US" sz="1100" b="0" i="0" u="none" strike="noStrike" baseline="30000" dirty="0" err="1">
                          <a:effectLst/>
                          <a:latin typeface="Arial" panose="020B0604020202020204" pitchFamily="34" charset="0"/>
                        </a:rPr>
                        <a:t>ǂ</a:t>
                      </a:r>
                      <a:endParaRPr lang="en-US" sz="1100" b="1" i="1" u="none" strike="noStrike" baseline="30000" dirty="0">
                        <a:solidFill>
                          <a:srgbClr val="231F20"/>
                        </a:solidFill>
                        <a:effectLst/>
                        <a:latin typeface="Helvetica" pitchFamily="2" charset="0"/>
                      </a:endParaRPr>
                    </a:p>
                  </a:txBody>
                  <a:tcPr marL="144000" marR="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l" fontAlgn="b"/>
                      <a:endParaRPr lang="en-MX" sz="1100" b="0" i="0" u="none" strike="noStrike">
                        <a:solidFill>
                          <a:srgbClr val="000000"/>
                        </a:solidFill>
                        <a:effectLst/>
                        <a:latin typeface="Calibri" panose="020F0502020204030204" pitchFamily="34" charset="0"/>
                      </a:endParaRPr>
                    </a:p>
                  </a:txBody>
                  <a:tcPr marL="36000" marR="36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l" fontAlgn="b"/>
                      <a:endParaRPr lang="en-MX" sz="1100" b="0" i="0" u="none" strike="noStrike">
                        <a:solidFill>
                          <a:srgbClr val="000000"/>
                        </a:solidFill>
                        <a:effectLst/>
                        <a:latin typeface="Calibri" panose="020F0502020204030204" pitchFamily="34" charset="0"/>
                      </a:endParaRPr>
                    </a:p>
                  </a:txBody>
                  <a:tcPr marL="36000" marR="36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l" fontAlgn="b"/>
                      <a:endParaRPr lang="en-MX" sz="1100" b="0" i="0" u="none" strike="noStrike">
                        <a:solidFill>
                          <a:srgbClr val="000000"/>
                        </a:solidFill>
                        <a:effectLst/>
                        <a:latin typeface="Calibri" panose="020F0502020204030204" pitchFamily="34" charset="0"/>
                      </a:endParaRPr>
                    </a:p>
                  </a:txBody>
                  <a:tcPr marL="36000" marR="36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endParaRPr lang="en-MX" sz="1100" b="0" i="0" u="none" strike="noStrike">
                        <a:solidFill>
                          <a:srgbClr val="000000"/>
                        </a:solidFill>
                        <a:effectLst/>
                        <a:latin typeface="Calibri" panose="020F0502020204030204" pitchFamily="34" charset="0"/>
                      </a:endParaRPr>
                    </a:p>
                  </a:txBody>
                  <a:tcPr marL="36000" marR="36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endParaRPr lang="en-MX" sz="1100" b="0" i="0" u="none" strike="noStrike">
                        <a:solidFill>
                          <a:srgbClr val="000000"/>
                        </a:solidFill>
                        <a:effectLst/>
                        <a:latin typeface="Calibri" panose="020F0502020204030204" pitchFamily="34" charset="0"/>
                      </a:endParaRPr>
                    </a:p>
                  </a:txBody>
                  <a:tcPr marL="36000" marR="36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312989844"/>
                  </a:ext>
                </a:extLst>
              </a:tr>
              <a:tr h="216000">
                <a:tc>
                  <a:txBody>
                    <a:bodyPr/>
                    <a:lstStyle/>
                    <a:p>
                      <a:pPr algn="l" fontAlgn="b"/>
                      <a:r>
                        <a:rPr lang="en-US" sz="1100" b="0" i="0" u="none" strike="noStrike" dirty="0">
                          <a:effectLst/>
                          <a:latin typeface="Arial" panose="020B0604020202020204" pitchFamily="34" charset="0"/>
                        </a:rPr>
                        <a:t>All amputations</a:t>
                      </a:r>
                      <a:endParaRPr lang="en-US" sz="1100" b="0" i="1" u="none" strike="noStrike" dirty="0">
                        <a:solidFill>
                          <a:srgbClr val="231F20"/>
                        </a:solidFill>
                        <a:effectLst/>
                        <a:latin typeface="Helvetica" pitchFamily="2" charset="0"/>
                      </a:endParaRPr>
                    </a:p>
                  </a:txBody>
                  <a:tcPr marL="144000" marR="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l" fontAlgn="b"/>
                      <a:r>
                        <a:rPr lang="en-MX" sz="1100" b="0" i="0" u="none" strike="noStrike" dirty="0">
                          <a:effectLst/>
                          <a:latin typeface="Arial"/>
                        </a:rPr>
                        <a:t>73</a:t>
                      </a:r>
                      <a:endParaRPr lang="en-MX" sz="1100" b="0" i="1" u="none" strike="noStrike" dirty="0">
                        <a:solidFill>
                          <a:srgbClr val="231F20"/>
                        </a:solidFill>
                        <a:effectLst/>
                        <a:latin typeface="Arial"/>
                      </a:endParaRPr>
                    </a:p>
                  </a:txBody>
                  <a:tcPr marL="36000" marR="36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l" fontAlgn="b"/>
                      <a:r>
                        <a:rPr lang="en-MX" sz="1100" b="0" i="0" u="none" strike="noStrike" dirty="0">
                          <a:effectLst/>
                          <a:latin typeface="Arial"/>
                        </a:rPr>
                        <a:t>117</a:t>
                      </a:r>
                      <a:endParaRPr lang="en-MX" sz="1100" b="0" i="1" u="none" strike="noStrike" dirty="0">
                        <a:solidFill>
                          <a:srgbClr val="231F20"/>
                        </a:solidFill>
                        <a:effectLst/>
                        <a:latin typeface="Arial"/>
                      </a:endParaRPr>
                    </a:p>
                  </a:txBody>
                  <a:tcPr marL="36000" marR="36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l" fontAlgn="b"/>
                      <a:endParaRPr lang="en-MX" sz="1100" b="0" i="1" u="none" strike="noStrike">
                        <a:solidFill>
                          <a:srgbClr val="231F20"/>
                        </a:solidFill>
                        <a:effectLst/>
                        <a:latin typeface="Helvetica" pitchFamily="2" charset="0"/>
                      </a:endParaRPr>
                    </a:p>
                  </a:txBody>
                  <a:tcPr marL="36000" marR="36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en-MX" sz="1100" b="0" i="0" u="none" strike="noStrike" dirty="0">
                          <a:effectLst/>
                          <a:latin typeface="Arial"/>
                        </a:rPr>
                        <a:t>0.63 (0.40–0.97)</a:t>
                      </a:r>
                      <a:endParaRPr lang="en-MX" sz="1100" b="0" i="1" u="none" strike="noStrike" dirty="0">
                        <a:solidFill>
                          <a:srgbClr val="231F20"/>
                        </a:solidFill>
                        <a:effectLst/>
                        <a:latin typeface="Arial"/>
                      </a:endParaRPr>
                    </a:p>
                  </a:txBody>
                  <a:tcPr marL="36000" marR="36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fontAlgn="b"/>
                      <a:r>
                        <a:rPr lang="en-MX" sz="1100" b="0" i="0" u="none" strike="noStrike" dirty="0">
                          <a:effectLst/>
                          <a:latin typeface="Arial" panose="020B0604020202020204" pitchFamily="34" charset="0"/>
                        </a:rPr>
                        <a:t>0.04</a:t>
                      </a:r>
                      <a:endParaRPr lang="en-MX" sz="1100" b="0" i="1" u="none" strike="noStrike" dirty="0">
                        <a:solidFill>
                          <a:srgbClr val="231F20"/>
                        </a:solidFill>
                        <a:effectLst/>
                        <a:latin typeface="Helvetica" pitchFamily="2" charset="0"/>
                      </a:endParaRPr>
                    </a:p>
                  </a:txBody>
                  <a:tcPr marL="36000" marR="3600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603312208"/>
                  </a:ext>
                </a:extLst>
              </a:tr>
            </a:tbl>
          </a:graphicData>
        </a:graphic>
      </p:graphicFrame>
      <p:sp>
        <p:nvSpPr>
          <p:cNvPr id="28" name="TextBox 27">
            <a:extLst>
              <a:ext uri="{FF2B5EF4-FFF2-40B4-BE49-F238E27FC236}">
                <a16:creationId xmlns:a16="http://schemas.microsoft.com/office/drawing/2014/main" id="{0740E77A-032C-D61A-FB86-5E8F827DF32C}"/>
              </a:ext>
            </a:extLst>
          </p:cNvPr>
          <p:cNvSpPr txBox="1"/>
          <p:nvPr/>
        </p:nvSpPr>
        <p:spPr>
          <a:xfrm>
            <a:off x="6613337" y="4987312"/>
            <a:ext cx="849913" cy="430887"/>
          </a:xfrm>
          <a:prstGeom prst="rect">
            <a:avLst/>
          </a:prstGeom>
          <a:noFill/>
        </p:spPr>
        <p:txBody>
          <a:bodyPr wrap="none" rtlCol="0">
            <a:spAutoFit/>
          </a:bodyPr>
          <a:lstStyle/>
          <a:p>
            <a:r>
              <a:rPr lang="es-ES_tradnl" sz="1100" dirty="0">
                <a:latin typeface="+mj-lt"/>
              </a:rPr>
              <a:t>Favors</a:t>
            </a:r>
          </a:p>
          <a:p>
            <a:r>
              <a:rPr lang="es-ES_tradnl" sz="1100" dirty="0">
                <a:latin typeface="+mj-lt"/>
              </a:rPr>
              <a:t>fenofibrate</a:t>
            </a:r>
          </a:p>
        </p:txBody>
      </p:sp>
      <p:sp>
        <p:nvSpPr>
          <p:cNvPr id="29" name="TextBox 28">
            <a:extLst>
              <a:ext uri="{FF2B5EF4-FFF2-40B4-BE49-F238E27FC236}">
                <a16:creationId xmlns:a16="http://schemas.microsoft.com/office/drawing/2014/main" id="{FE1D3539-1A95-9888-0E8C-D5109335AD0B}"/>
              </a:ext>
            </a:extLst>
          </p:cNvPr>
          <p:cNvSpPr txBox="1"/>
          <p:nvPr/>
        </p:nvSpPr>
        <p:spPr>
          <a:xfrm>
            <a:off x="7715797" y="4993926"/>
            <a:ext cx="679994" cy="430887"/>
          </a:xfrm>
          <a:prstGeom prst="rect">
            <a:avLst/>
          </a:prstGeom>
          <a:noFill/>
        </p:spPr>
        <p:txBody>
          <a:bodyPr wrap="none" rtlCol="0">
            <a:spAutoFit/>
          </a:bodyPr>
          <a:lstStyle/>
          <a:p>
            <a:r>
              <a:rPr lang="es-ES_tradnl" sz="1100" dirty="0">
                <a:latin typeface="+mj-lt"/>
              </a:rPr>
              <a:t>Favors </a:t>
            </a:r>
          </a:p>
          <a:p>
            <a:r>
              <a:rPr lang="es-ES_tradnl" sz="1100" dirty="0">
                <a:latin typeface="+mj-lt"/>
              </a:rPr>
              <a:t>placebo</a:t>
            </a:r>
          </a:p>
        </p:txBody>
      </p:sp>
      <p:graphicFrame>
        <p:nvGraphicFramePr>
          <p:cNvPr id="30" name="Chart 29">
            <a:extLst>
              <a:ext uri="{FF2B5EF4-FFF2-40B4-BE49-F238E27FC236}">
                <a16:creationId xmlns:a16="http://schemas.microsoft.com/office/drawing/2014/main" id="{86DD1CA0-3CA9-8AFB-EEAB-22962B97441B}"/>
              </a:ext>
            </a:extLst>
          </p:cNvPr>
          <p:cNvGraphicFramePr/>
          <p:nvPr>
            <p:extLst>
              <p:ext uri="{D42A27DB-BD31-4B8C-83A1-F6EECF244321}">
                <p14:modId xmlns:p14="http://schemas.microsoft.com/office/powerpoint/2010/main" val="1491101792"/>
              </p:ext>
            </p:extLst>
          </p:nvPr>
        </p:nvGraphicFramePr>
        <p:xfrm>
          <a:off x="6253777" y="2470477"/>
          <a:ext cx="2298842" cy="2634797"/>
        </p:xfrm>
        <a:graphic>
          <a:graphicData uri="http://schemas.openxmlformats.org/drawingml/2006/chart">
            <c:chart xmlns:c="http://schemas.openxmlformats.org/drawingml/2006/chart" xmlns:r="http://schemas.openxmlformats.org/officeDocument/2006/relationships" r:id="rId3"/>
          </a:graphicData>
        </a:graphic>
      </p:graphicFrame>
      <p:cxnSp>
        <p:nvCxnSpPr>
          <p:cNvPr id="32" name="Straight Connector 31">
            <a:extLst>
              <a:ext uri="{FF2B5EF4-FFF2-40B4-BE49-F238E27FC236}">
                <a16:creationId xmlns:a16="http://schemas.microsoft.com/office/drawing/2014/main" id="{43982557-6817-FD2C-4F27-A70F3EE1974D}"/>
              </a:ext>
            </a:extLst>
          </p:cNvPr>
          <p:cNvCxnSpPr/>
          <p:nvPr/>
        </p:nvCxnSpPr>
        <p:spPr>
          <a:xfrm>
            <a:off x="7077739" y="3051065"/>
            <a:ext cx="612000"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EE8A362-AD0D-ACD4-05DA-DD3ED83E67E0}"/>
              </a:ext>
            </a:extLst>
          </p:cNvPr>
          <p:cNvCxnSpPr/>
          <p:nvPr/>
        </p:nvCxnSpPr>
        <p:spPr>
          <a:xfrm>
            <a:off x="7383739" y="3267634"/>
            <a:ext cx="756000"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1EA4263-B50E-4858-A781-CD7C39D2D7CB}"/>
              </a:ext>
            </a:extLst>
          </p:cNvPr>
          <p:cNvCxnSpPr/>
          <p:nvPr/>
        </p:nvCxnSpPr>
        <p:spPr>
          <a:xfrm>
            <a:off x="6982150" y="3488212"/>
            <a:ext cx="792000"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9C63A7C-1A0B-9CF8-7CE2-CEE409AE2E80}"/>
              </a:ext>
            </a:extLst>
          </p:cNvPr>
          <p:cNvCxnSpPr/>
          <p:nvPr/>
        </p:nvCxnSpPr>
        <p:spPr>
          <a:xfrm>
            <a:off x="7378150" y="3688739"/>
            <a:ext cx="612000"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9BE34DA-19A4-CB1F-F8BE-3728313A5A53}"/>
              </a:ext>
            </a:extLst>
          </p:cNvPr>
          <p:cNvCxnSpPr/>
          <p:nvPr/>
        </p:nvCxnSpPr>
        <p:spPr>
          <a:xfrm>
            <a:off x="7260233" y="3901296"/>
            <a:ext cx="540000"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A8FFF15-4888-B82B-0467-CE4F3AF3A342}"/>
              </a:ext>
            </a:extLst>
          </p:cNvPr>
          <p:cNvCxnSpPr/>
          <p:nvPr/>
        </p:nvCxnSpPr>
        <p:spPr>
          <a:xfrm>
            <a:off x="7190128" y="4502871"/>
            <a:ext cx="612000"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5FDD701F-78D6-DC7B-FB71-97C0FD6D2AD4}"/>
              </a:ext>
            </a:extLst>
          </p:cNvPr>
          <p:cNvGrpSpPr>
            <a:grpSpLocks noChangeAspect="1"/>
          </p:cNvGrpSpPr>
          <p:nvPr/>
        </p:nvGrpSpPr>
        <p:grpSpPr>
          <a:xfrm>
            <a:off x="7324150" y="2996502"/>
            <a:ext cx="463647" cy="1574998"/>
            <a:chOff x="7409210" y="2803647"/>
            <a:chExt cx="463647" cy="1574998"/>
          </a:xfrm>
        </p:grpSpPr>
        <p:sp>
          <p:nvSpPr>
            <p:cNvPr id="38" name="Rectangle 37">
              <a:extLst>
                <a:ext uri="{FF2B5EF4-FFF2-40B4-BE49-F238E27FC236}">
                  <a16:creationId xmlns:a16="http://schemas.microsoft.com/office/drawing/2014/main" id="{E585FBAC-5300-A732-5935-9C4673C69B82}"/>
                </a:ext>
              </a:extLst>
            </p:cNvPr>
            <p:cNvSpPr/>
            <p:nvPr/>
          </p:nvSpPr>
          <p:spPr>
            <a:xfrm>
              <a:off x="7409210" y="2803647"/>
              <a:ext cx="108000" cy="10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39" name="Rectangle 38">
              <a:extLst>
                <a:ext uri="{FF2B5EF4-FFF2-40B4-BE49-F238E27FC236}">
                  <a16:creationId xmlns:a16="http://schemas.microsoft.com/office/drawing/2014/main" id="{1FA70C26-D433-3A63-1E9F-560F1632C5DF}"/>
                </a:ext>
              </a:extLst>
            </p:cNvPr>
            <p:cNvSpPr/>
            <p:nvPr/>
          </p:nvSpPr>
          <p:spPr>
            <a:xfrm>
              <a:off x="7692857" y="3435207"/>
              <a:ext cx="108000" cy="10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40" name="Rectangle 39">
              <a:extLst>
                <a:ext uri="{FF2B5EF4-FFF2-40B4-BE49-F238E27FC236}">
                  <a16:creationId xmlns:a16="http://schemas.microsoft.com/office/drawing/2014/main" id="{A30C5B7B-9CFC-FA15-8EAB-FF362B2BFB33}"/>
                </a:ext>
              </a:extLst>
            </p:cNvPr>
            <p:cNvSpPr/>
            <p:nvPr/>
          </p:nvSpPr>
          <p:spPr>
            <a:xfrm>
              <a:off x="7800857" y="3041626"/>
              <a:ext cx="72000" cy="72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41" name="Rectangle 40">
              <a:extLst>
                <a:ext uri="{FF2B5EF4-FFF2-40B4-BE49-F238E27FC236}">
                  <a16:creationId xmlns:a16="http://schemas.microsoft.com/office/drawing/2014/main" id="{5E5666AC-8043-292F-B1E5-73FE034733BC}"/>
                </a:ext>
              </a:extLst>
            </p:cNvPr>
            <p:cNvSpPr/>
            <p:nvPr/>
          </p:nvSpPr>
          <p:spPr>
            <a:xfrm>
              <a:off x="7422820" y="3244678"/>
              <a:ext cx="72000" cy="72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42" name="Rectangle 41">
              <a:extLst>
                <a:ext uri="{FF2B5EF4-FFF2-40B4-BE49-F238E27FC236}">
                  <a16:creationId xmlns:a16="http://schemas.microsoft.com/office/drawing/2014/main" id="{DB9BA087-90C3-0745-05F1-3FDCE9B1C3D8}"/>
                </a:ext>
              </a:extLst>
            </p:cNvPr>
            <p:cNvSpPr/>
            <p:nvPr/>
          </p:nvSpPr>
          <p:spPr>
            <a:xfrm>
              <a:off x="7499210" y="3599799"/>
              <a:ext cx="180000" cy="1800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sp>
          <p:nvSpPr>
            <p:cNvPr id="43" name="Rectangle 42">
              <a:extLst>
                <a:ext uri="{FF2B5EF4-FFF2-40B4-BE49-F238E27FC236}">
                  <a16:creationId xmlns:a16="http://schemas.microsoft.com/office/drawing/2014/main" id="{3E4C3852-7DEB-1C7D-AEEE-270088D2C9DE}"/>
                </a:ext>
              </a:extLst>
            </p:cNvPr>
            <p:cNvSpPr>
              <a:spLocks noChangeAspect="1"/>
            </p:cNvSpPr>
            <p:nvPr/>
          </p:nvSpPr>
          <p:spPr>
            <a:xfrm>
              <a:off x="7522514" y="4270645"/>
              <a:ext cx="108000" cy="1080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mj-lt"/>
              </a:endParaRPr>
            </a:p>
          </p:txBody>
        </p:sp>
      </p:grpSp>
      <p:sp>
        <p:nvSpPr>
          <p:cNvPr id="10" name="CuadroTexto 9">
            <a:extLst>
              <a:ext uri="{FF2B5EF4-FFF2-40B4-BE49-F238E27FC236}">
                <a16:creationId xmlns:a16="http://schemas.microsoft.com/office/drawing/2014/main" id="{45AF4B3A-71D7-EF89-BEEA-BA857293425A}"/>
              </a:ext>
            </a:extLst>
          </p:cNvPr>
          <p:cNvSpPr txBox="1"/>
          <p:nvPr/>
        </p:nvSpPr>
        <p:spPr>
          <a:xfrm>
            <a:off x="446630" y="6023203"/>
            <a:ext cx="6891130" cy="246221"/>
          </a:xfrm>
          <a:prstGeom prst="rect">
            <a:avLst/>
          </a:prstGeom>
          <a:noFill/>
        </p:spPr>
        <p:txBody>
          <a:bodyPr wrap="square">
            <a:spAutoFit/>
          </a:bodyPr>
          <a:lstStyle/>
          <a:p>
            <a:r>
              <a:rPr lang="en-US" sz="1000" dirty="0">
                <a:solidFill>
                  <a:schemeClr val="tx2"/>
                </a:solidFill>
                <a:latin typeface="+mj-lt"/>
              </a:rPr>
              <a:t>CI, confidence interval; HR, hazard ratio; T2D, type 2 diabetes. </a:t>
            </a:r>
            <a:endParaRPr lang="es-MX" sz="1000" dirty="0">
              <a:latin typeface="+mj-lt"/>
            </a:endParaRPr>
          </a:p>
        </p:txBody>
      </p:sp>
      <p:sp>
        <p:nvSpPr>
          <p:cNvPr id="7" name="TextBox 6">
            <a:extLst>
              <a:ext uri="{FF2B5EF4-FFF2-40B4-BE49-F238E27FC236}">
                <a16:creationId xmlns:a16="http://schemas.microsoft.com/office/drawing/2014/main" id="{1A4FBDEA-50F5-7C73-1D8E-3100473459DE}"/>
              </a:ext>
            </a:extLst>
          </p:cNvPr>
          <p:cNvSpPr txBox="1"/>
          <p:nvPr/>
        </p:nvSpPr>
        <p:spPr>
          <a:xfrm>
            <a:off x="2223655" y="5438305"/>
            <a:ext cx="5766495" cy="369332"/>
          </a:xfrm>
          <a:prstGeom prst="rect">
            <a:avLst/>
          </a:prstGeom>
          <a:noFill/>
        </p:spPr>
        <p:txBody>
          <a:bodyPr wrap="square" rtlCol="0">
            <a:spAutoFit/>
          </a:bodyPr>
          <a:lstStyle/>
          <a:p>
            <a:endParaRPr lang="en-US" dirty="0">
              <a:latin typeface="+mj-lt"/>
            </a:endParaRPr>
          </a:p>
        </p:txBody>
      </p:sp>
      <p:sp>
        <p:nvSpPr>
          <p:cNvPr id="8" name="TextBox 7">
            <a:extLst>
              <a:ext uri="{FF2B5EF4-FFF2-40B4-BE49-F238E27FC236}">
                <a16:creationId xmlns:a16="http://schemas.microsoft.com/office/drawing/2014/main" id="{86B035CC-528A-A960-7E91-8829C21C2F28}"/>
              </a:ext>
            </a:extLst>
          </p:cNvPr>
          <p:cNvSpPr txBox="1"/>
          <p:nvPr/>
        </p:nvSpPr>
        <p:spPr>
          <a:xfrm>
            <a:off x="487466" y="5347308"/>
            <a:ext cx="10256734" cy="67710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100" dirty="0">
                <a:solidFill>
                  <a:srgbClr val="000000"/>
                </a:solidFill>
                <a:latin typeface="Arial" panose="020B0604020202020204" pitchFamily="34" charset="0"/>
                <a:cs typeface="+mn-cs"/>
              </a:rPr>
              <a:t>* </a:t>
            </a:r>
            <a:r>
              <a:rPr kumimoji="0" lang="en-US" sz="900" b="0" i="0" u="none" strike="noStrike" kern="1200" cap="none" spc="0" normalizeH="0" baseline="0" noProof="0" dirty="0">
                <a:ln>
                  <a:noFill/>
                </a:ln>
                <a:solidFill>
                  <a:srgbClr val="585858"/>
                </a:solidFill>
                <a:effectLst/>
                <a:uLnTx/>
                <a:uFillTx/>
                <a:latin typeface="Arial" panose="020B0604020202020204"/>
                <a:ea typeface="+mn-ea"/>
                <a:cs typeface="Arial" charset="0"/>
              </a:rPr>
              <a:t>Fenofibrate is not licensed for the reduction of amputation events. </a:t>
            </a:r>
            <a:endParaRPr lang="en-US" sz="900" dirty="0">
              <a:solidFill>
                <a:srgbClr val="585858"/>
              </a:solidFill>
              <a:latin typeface="+mj-lt"/>
            </a:endParaRPr>
          </a:p>
          <a:p>
            <a:r>
              <a:rPr kumimoji="0" lang="en-US" sz="11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 </a:t>
            </a:r>
            <a:r>
              <a:rPr lang="en-US" sz="900" dirty="0">
                <a:solidFill>
                  <a:srgbClr val="585858"/>
                </a:solidFill>
                <a:latin typeface="+mj-lt"/>
              </a:rPr>
              <a:t>Patients were counted only once within each category but may be included in more than one category if they had more than one type of amputation. If a patient had more than one type of amputation, or more than one of the same type of amputation, only the first event of each type was analyzed.</a:t>
            </a:r>
            <a:br>
              <a:rPr lang="en-US" sz="900" dirty="0">
                <a:solidFill>
                  <a:srgbClr val="585858"/>
                </a:solidFill>
                <a:latin typeface="+mj-lt"/>
              </a:rPr>
            </a:br>
            <a:r>
              <a:rPr lang="en-US" sz="900" baseline="30000" dirty="0">
                <a:solidFill>
                  <a:srgbClr val="585858"/>
                </a:solidFill>
                <a:latin typeface="+mj-lt"/>
              </a:rPr>
              <a:t>ǂ </a:t>
            </a:r>
            <a:r>
              <a:rPr lang="en-US" sz="900" dirty="0">
                <a:solidFill>
                  <a:srgbClr val="585858"/>
                </a:solidFill>
                <a:latin typeface="+mj-lt"/>
              </a:rPr>
              <a:t>For all events, all amputations for each category are counted (Poisson method).</a:t>
            </a:r>
          </a:p>
        </p:txBody>
      </p:sp>
    </p:spTree>
    <p:extLst>
      <p:ext uri="{BB962C8B-B14F-4D97-AF65-F5344CB8AC3E}">
        <p14:creationId xmlns:p14="http://schemas.microsoft.com/office/powerpoint/2010/main" val="3832968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D8D56E7F-3BCA-125D-5161-FF9E5DDF4FE5}"/>
              </a:ext>
            </a:extLst>
          </p:cNvPr>
          <p:cNvSpPr txBox="1"/>
          <p:nvPr/>
        </p:nvSpPr>
        <p:spPr>
          <a:xfrm>
            <a:off x="407988" y="6028969"/>
            <a:ext cx="9289032" cy="246221"/>
          </a:xfrm>
          <a:prstGeom prst="rect">
            <a:avLst/>
          </a:prstGeom>
          <a:noFill/>
        </p:spPr>
        <p:txBody>
          <a:bodyPr wrap="square">
            <a:spAutoFit/>
          </a:bodyPr>
          <a:lstStyle/>
          <a:p>
            <a:r>
              <a:rPr lang="en-US" sz="1000" dirty="0">
                <a:solidFill>
                  <a:schemeClr val="tx2"/>
                </a:solidFill>
                <a:latin typeface="Arial" panose="020B0604020202020204" pitchFamily="34" charset="0"/>
              </a:rPr>
              <a:t>CNFL, central corneal nerve fiber length; PUFA, polyunsaturated fatty acid; T1D, type 1 diabetes.</a:t>
            </a:r>
          </a:p>
        </p:txBody>
      </p:sp>
      <p:sp>
        <p:nvSpPr>
          <p:cNvPr id="4" name="TextBox 3">
            <a:extLst>
              <a:ext uri="{FF2B5EF4-FFF2-40B4-BE49-F238E27FC236}">
                <a16:creationId xmlns:a16="http://schemas.microsoft.com/office/drawing/2014/main" id="{9938E2F3-D3E5-58BD-0562-3926FD4D19B1}"/>
              </a:ext>
            </a:extLst>
          </p:cNvPr>
          <p:cNvSpPr txBox="1"/>
          <p:nvPr/>
        </p:nvSpPr>
        <p:spPr>
          <a:xfrm>
            <a:off x="1992152" y="1337981"/>
            <a:ext cx="8280722" cy="400110"/>
          </a:xfrm>
          <a:prstGeom prst="rect">
            <a:avLst/>
          </a:prstGeom>
          <a:noFill/>
        </p:spPr>
        <p:txBody>
          <a:bodyPr wrap="square" rtlCol="0">
            <a:spAutoFit/>
          </a:bodyPr>
          <a:lstStyle/>
          <a:p>
            <a:pPr algn="ctr"/>
            <a:r>
              <a:rPr lang="en-US" sz="2000" b="1" dirty="0">
                <a:solidFill>
                  <a:schemeClr val="accent1"/>
                </a:solidFill>
                <a:latin typeface="Arial" panose="020B0604020202020204" pitchFamily="34" charset="0"/>
              </a:rPr>
              <a:t>Change in corneal nerve fiber length</a:t>
            </a:r>
          </a:p>
        </p:txBody>
      </p:sp>
      <p:sp>
        <p:nvSpPr>
          <p:cNvPr id="2" name="Footer Placeholder 1">
            <a:extLst>
              <a:ext uri="{FF2B5EF4-FFF2-40B4-BE49-F238E27FC236}">
                <a16:creationId xmlns:a16="http://schemas.microsoft.com/office/drawing/2014/main" id="{CD39AD28-7689-F123-FCDF-D533E7EBECDD}"/>
              </a:ext>
            </a:extLst>
          </p:cNvPr>
          <p:cNvSpPr>
            <a:spLocks noGrp="1"/>
          </p:cNvSpPr>
          <p:nvPr>
            <p:ph type="ftr" sz="quarter" idx="10"/>
          </p:nvPr>
        </p:nvSpPr>
        <p:spPr>
          <a:xfrm>
            <a:off x="421206" y="6374401"/>
            <a:ext cx="10107095" cy="308078"/>
          </a:xfrm>
        </p:spPr>
        <p:txBody>
          <a:bodyPr/>
          <a:lstStyle/>
          <a:p>
            <a:pPr>
              <a:defRPr/>
            </a:pPr>
            <a:r>
              <a:rPr lang="en-US" dirty="0"/>
              <a:t>Britten-Jones AC, et al. </a:t>
            </a:r>
            <a:r>
              <a:rPr lang="en-US" i="1" dirty="0"/>
              <a:t>Diabetes.</a:t>
            </a:r>
            <a:r>
              <a:rPr lang="en-US" dirty="0"/>
              <a:t> 2021;70:1794-1806.</a:t>
            </a:r>
          </a:p>
        </p:txBody>
      </p:sp>
      <p:sp>
        <p:nvSpPr>
          <p:cNvPr id="5" name="Slide Number Placeholder 4">
            <a:extLst>
              <a:ext uri="{FF2B5EF4-FFF2-40B4-BE49-F238E27FC236}">
                <a16:creationId xmlns:a16="http://schemas.microsoft.com/office/drawing/2014/main" id="{7E57A6DE-DADC-A8AF-6CED-D7E5B3F73652}"/>
              </a:ext>
            </a:extLst>
          </p:cNvPr>
          <p:cNvSpPr>
            <a:spLocks noGrp="1"/>
          </p:cNvSpPr>
          <p:nvPr>
            <p:ph type="sldNum" sz="quarter" idx="11"/>
          </p:nvPr>
        </p:nvSpPr>
        <p:spPr/>
        <p:txBody>
          <a:bodyPr/>
          <a:lstStyle/>
          <a:p>
            <a:fld id="{4D7A9B50-DC23-4CBD-AD84-2E584048E2EE}" type="slidenum">
              <a:rPr lang="en-US" altLang="de-DE" dirty="0" smtClean="0"/>
              <a:pPr/>
              <a:t>25</a:t>
            </a:fld>
            <a:endParaRPr lang="en-US" altLang="de-DE" dirty="0"/>
          </a:p>
        </p:txBody>
      </p:sp>
      <p:sp>
        <p:nvSpPr>
          <p:cNvPr id="6" name="Title 5">
            <a:extLst>
              <a:ext uri="{FF2B5EF4-FFF2-40B4-BE49-F238E27FC236}">
                <a16:creationId xmlns:a16="http://schemas.microsoft.com/office/drawing/2014/main" id="{381FAB73-3811-A333-69A6-07EFE1742FFB}"/>
              </a:ext>
            </a:extLst>
          </p:cNvPr>
          <p:cNvSpPr>
            <a:spLocks noGrp="1"/>
          </p:cNvSpPr>
          <p:nvPr>
            <p:ph type="title"/>
          </p:nvPr>
        </p:nvSpPr>
        <p:spPr>
          <a:xfrm>
            <a:off x="197708" y="334913"/>
            <a:ext cx="11994292" cy="1055921"/>
          </a:xfrm>
        </p:spPr>
        <p:txBody>
          <a:bodyPr/>
          <a:lstStyle/>
          <a:p>
            <a:r>
              <a:rPr lang="en-US" dirty="0">
                <a:latin typeface="Arial"/>
                <a:cs typeface="Arial"/>
              </a:rPr>
              <a:t>Oral Omega-3 Fatty Acids May Promote Corneal Nerve Regeneration </a:t>
            </a:r>
            <a:endParaRPr lang="en-US" dirty="0"/>
          </a:p>
        </p:txBody>
      </p:sp>
      <p:grpSp>
        <p:nvGrpSpPr>
          <p:cNvPr id="30" name="Group 29">
            <a:extLst>
              <a:ext uri="{FF2B5EF4-FFF2-40B4-BE49-F238E27FC236}">
                <a16:creationId xmlns:a16="http://schemas.microsoft.com/office/drawing/2014/main" id="{2861C7FE-1E51-71F5-A43A-D0350C9433FD}"/>
              </a:ext>
            </a:extLst>
          </p:cNvPr>
          <p:cNvGrpSpPr/>
          <p:nvPr/>
        </p:nvGrpSpPr>
        <p:grpSpPr>
          <a:xfrm>
            <a:off x="1238690" y="1835930"/>
            <a:ext cx="4579275" cy="3600400"/>
            <a:chOff x="2211269" y="1537174"/>
            <a:chExt cx="4579275" cy="3600400"/>
          </a:xfrm>
        </p:grpSpPr>
        <p:grpSp>
          <p:nvGrpSpPr>
            <p:cNvPr id="12" name="Group 11">
              <a:extLst>
                <a:ext uri="{FF2B5EF4-FFF2-40B4-BE49-F238E27FC236}">
                  <a16:creationId xmlns:a16="http://schemas.microsoft.com/office/drawing/2014/main" id="{81EA4D28-FFDA-D364-B1E5-5FE8A595760F}"/>
                </a:ext>
              </a:extLst>
            </p:cNvPr>
            <p:cNvGrpSpPr>
              <a:grpSpLocks/>
            </p:cNvGrpSpPr>
            <p:nvPr/>
          </p:nvGrpSpPr>
          <p:grpSpPr>
            <a:xfrm>
              <a:off x="4940518" y="2619261"/>
              <a:ext cx="95820" cy="612403"/>
              <a:chOff x="3128997" y="5172318"/>
              <a:chExt cx="36000" cy="271319"/>
            </a:xfrm>
          </p:grpSpPr>
          <p:sp>
            <p:nvSpPr>
              <p:cNvPr id="8" name="Line 30">
                <a:extLst>
                  <a:ext uri="{FF2B5EF4-FFF2-40B4-BE49-F238E27FC236}">
                    <a16:creationId xmlns:a16="http://schemas.microsoft.com/office/drawing/2014/main" id="{E8B442C1-4D71-EC23-817D-A57D4E028BC8}"/>
                  </a:ext>
                </a:extLst>
              </p:cNvPr>
              <p:cNvSpPr>
                <a:spLocks noChangeShapeType="1"/>
              </p:cNvSpPr>
              <p:nvPr/>
            </p:nvSpPr>
            <p:spPr bwMode="auto">
              <a:xfrm rot="5400000" flipV="1">
                <a:off x="3011997" y="5306902"/>
                <a:ext cx="270000" cy="833"/>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US" dirty="0">
                  <a:solidFill>
                    <a:schemeClr val="tx1">
                      <a:lumMod val="65000"/>
                      <a:lumOff val="35000"/>
                    </a:schemeClr>
                  </a:solidFill>
                  <a:latin typeface="Arial" panose="020B0604020202020204" pitchFamily="34" charset="0"/>
                </a:endParaRPr>
              </a:p>
            </p:txBody>
          </p:sp>
          <p:sp>
            <p:nvSpPr>
              <p:cNvPr id="9" name="Line 43">
                <a:extLst>
                  <a:ext uri="{FF2B5EF4-FFF2-40B4-BE49-F238E27FC236}">
                    <a16:creationId xmlns:a16="http://schemas.microsoft.com/office/drawing/2014/main" id="{78A189B3-C195-0702-69C4-F020B065ABFE}"/>
                  </a:ext>
                </a:extLst>
              </p:cNvPr>
              <p:cNvSpPr>
                <a:spLocks noChangeShapeType="1"/>
              </p:cNvSpPr>
              <p:nvPr/>
            </p:nvSpPr>
            <p:spPr bwMode="auto">
              <a:xfrm rot="5400000">
                <a:off x="3146997" y="5154318"/>
                <a:ext cx="0" cy="3600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US" dirty="0">
                  <a:solidFill>
                    <a:schemeClr val="tx1">
                      <a:lumMod val="65000"/>
                      <a:lumOff val="35000"/>
                    </a:schemeClr>
                  </a:solidFill>
                  <a:latin typeface="Arial" panose="020B0604020202020204" pitchFamily="34" charset="0"/>
                </a:endParaRPr>
              </a:p>
            </p:txBody>
          </p:sp>
          <p:sp>
            <p:nvSpPr>
              <p:cNvPr id="11" name="Line 43">
                <a:extLst>
                  <a:ext uri="{FF2B5EF4-FFF2-40B4-BE49-F238E27FC236}">
                    <a16:creationId xmlns:a16="http://schemas.microsoft.com/office/drawing/2014/main" id="{D83732A4-7820-1AE8-B179-FDD69D9CB57A}"/>
                  </a:ext>
                </a:extLst>
              </p:cNvPr>
              <p:cNvSpPr>
                <a:spLocks noChangeShapeType="1"/>
              </p:cNvSpPr>
              <p:nvPr/>
            </p:nvSpPr>
            <p:spPr bwMode="auto">
              <a:xfrm rot="5400000">
                <a:off x="3146997" y="5425637"/>
                <a:ext cx="0" cy="3600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US" dirty="0">
                  <a:solidFill>
                    <a:schemeClr val="tx1">
                      <a:lumMod val="65000"/>
                      <a:lumOff val="35000"/>
                    </a:schemeClr>
                  </a:solidFill>
                  <a:latin typeface="Arial" panose="020B0604020202020204" pitchFamily="34" charset="0"/>
                </a:endParaRPr>
              </a:p>
            </p:txBody>
          </p:sp>
        </p:grpSp>
        <p:grpSp>
          <p:nvGrpSpPr>
            <p:cNvPr id="13" name="Group 12">
              <a:extLst>
                <a:ext uri="{FF2B5EF4-FFF2-40B4-BE49-F238E27FC236}">
                  <a16:creationId xmlns:a16="http://schemas.microsoft.com/office/drawing/2014/main" id="{18032722-9459-9A7F-D934-13193CEB1DD2}"/>
                </a:ext>
              </a:extLst>
            </p:cNvPr>
            <p:cNvGrpSpPr>
              <a:grpSpLocks/>
            </p:cNvGrpSpPr>
            <p:nvPr/>
          </p:nvGrpSpPr>
          <p:grpSpPr>
            <a:xfrm>
              <a:off x="5800927" y="2395809"/>
              <a:ext cx="95820" cy="648000"/>
              <a:chOff x="3128997" y="5172318"/>
              <a:chExt cx="36000" cy="271319"/>
            </a:xfrm>
          </p:grpSpPr>
          <p:sp>
            <p:nvSpPr>
              <p:cNvPr id="14" name="Line 30">
                <a:extLst>
                  <a:ext uri="{FF2B5EF4-FFF2-40B4-BE49-F238E27FC236}">
                    <a16:creationId xmlns:a16="http://schemas.microsoft.com/office/drawing/2014/main" id="{7ED9E6EB-2CDB-5454-15D5-F57F6F0C7633}"/>
                  </a:ext>
                </a:extLst>
              </p:cNvPr>
              <p:cNvSpPr>
                <a:spLocks noChangeShapeType="1"/>
              </p:cNvSpPr>
              <p:nvPr/>
            </p:nvSpPr>
            <p:spPr bwMode="auto">
              <a:xfrm rot="5400000" flipV="1">
                <a:off x="3011997" y="5306902"/>
                <a:ext cx="270000" cy="833"/>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US" dirty="0">
                  <a:solidFill>
                    <a:schemeClr val="tx1">
                      <a:lumMod val="65000"/>
                      <a:lumOff val="35000"/>
                    </a:schemeClr>
                  </a:solidFill>
                  <a:latin typeface="Arial" panose="020B0604020202020204" pitchFamily="34" charset="0"/>
                </a:endParaRPr>
              </a:p>
            </p:txBody>
          </p:sp>
          <p:sp>
            <p:nvSpPr>
              <p:cNvPr id="15" name="Line 43">
                <a:extLst>
                  <a:ext uri="{FF2B5EF4-FFF2-40B4-BE49-F238E27FC236}">
                    <a16:creationId xmlns:a16="http://schemas.microsoft.com/office/drawing/2014/main" id="{B446B136-B844-40B0-2CB8-C34C1BD65A78}"/>
                  </a:ext>
                </a:extLst>
              </p:cNvPr>
              <p:cNvSpPr>
                <a:spLocks noChangeShapeType="1"/>
              </p:cNvSpPr>
              <p:nvPr/>
            </p:nvSpPr>
            <p:spPr bwMode="auto">
              <a:xfrm rot="5400000">
                <a:off x="3146997" y="5154318"/>
                <a:ext cx="0" cy="3600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US" dirty="0">
                  <a:solidFill>
                    <a:schemeClr val="tx1">
                      <a:lumMod val="65000"/>
                      <a:lumOff val="35000"/>
                    </a:schemeClr>
                  </a:solidFill>
                  <a:latin typeface="Arial" panose="020B0604020202020204" pitchFamily="34" charset="0"/>
                </a:endParaRPr>
              </a:p>
            </p:txBody>
          </p:sp>
          <p:sp>
            <p:nvSpPr>
              <p:cNvPr id="18" name="Line 43">
                <a:extLst>
                  <a:ext uri="{FF2B5EF4-FFF2-40B4-BE49-F238E27FC236}">
                    <a16:creationId xmlns:a16="http://schemas.microsoft.com/office/drawing/2014/main" id="{6CE83497-ABB0-0D1C-EA9E-EBF8FEFD3C7B}"/>
                  </a:ext>
                </a:extLst>
              </p:cNvPr>
              <p:cNvSpPr>
                <a:spLocks noChangeShapeType="1"/>
              </p:cNvSpPr>
              <p:nvPr/>
            </p:nvSpPr>
            <p:spPr bwMode="auto">
              <a:xfrm rot="5400000">
                <a:off x="3146997" y="5425637"/>
                <a:ext cx="0" cy="3600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US" dirty="0">
                  <a:solidFill>
                    <a:schemeClr val="tx1">
                      <a:lumMod val="65000"/>
                      <a:lumOff val="35000"/>
                    </a:schemeClr>
                  </a:solidFill>
                  <a:latin typeface="Arial" panose="020B0604020202020204" pitchFamily="34" charset="0"/>
                </a:endParaRPr>
              </a:p>
            </p:txBody>
          </p:sp>
        </p:grpSp>
        <p:grpSp>
          <p:nvGrpSpPr>
            <p:cNvPr id="20" name="Group 19">
              <a:extLst>
                <a:ext uri="{FF2B5EF4-FFF2-40B4-BE49-F238E27FC236}">
                  <a16:creationId xmlns:a16="http://schemas.microsoft.com/office/drawing/2014/main" id="{A09AB7E5-868D-E25E-EE71-A8CB52C32626}"/>
                </a:ext>
              </a:extLst>
            </p:cNvPr>
            <p:cNvGrpSpPr>
              <a:grpSpLocks/>
            </p:cNvGrpSpPr>
            <p:nvPr/>
          </p:nvGrpSpPr>
          <p:grpSpPr>
            <a:xfrm>
              <a:off x="5805386" y="3573163"/>
              <a:ext cx="95820" cy="666000"/>
              <a:chOff x="3128997" y="5172318"/>
              <a:chExt cx="36000" cy="271319"/>
            </a:xfrm>
          </p:grpSpPr>
          <p:sp>
            <p:nvSpPr>
              <p:cNvPr id="21" name="Line 30">
                <a:extLst>
                  <a:ext uri="{FF2B5EF4-FFF2-40B4-BE49-F238E27FC236}">
                    <a16:creationId xmlns:a16="http://schemas.microsoft.com/office/drawing/2014/main" id="{1466AFC5-AF1D-2816-959F-757B0D1F0962}"/>
                  </a:ext>
                </a:extLst>
              </p:cNvPr>
              <p:cNvSpPr>
                <a:spLocks noChangeShapeType="1"/>
              </p:cNvSpPr>
              <p:nvPr/>
            </p:nvSpPr>
            <p:spPr bwMode="auto">
              <a:xfrm rot="5400000" flipV="1">
                <a:off x="3011997" y="5306902"/>
                <a:ext cx="270000" cy="833"/>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US" dirty="0">
                  <a:solidFill>
                    <a:schemeClr val="tx1">
                      <a:lumMod val="65000"/>
                      <a:lumOff val="35000"/>
                    </a:schemeClr>
                  </a:solidFill>
                  <a:latin typeface="Arial" panose="020B0604020202020204" pitchFamily="34" charset="0"/>
                </a:endParaRPr>
              </a:p>
            </p:txBody>
          </p:sp>
          <p:sp>
            <p:nvSpPr>
              <p:cNvPr id="22" name="Line 43">
                <a:extLst>
                  <a:ext uri="{FF2B5EF4-FFF2-40B4-BE49-F238E27FC236}">
                    <a16:creationId xmlns:a16="http://schemas.microsoft.com/office/drawing/2014/main" id="{76E0B814-D22B-C45B-FACC-55557A8165A5}"/>
                  </a:ext>
                </a:extLst>
              </p:cNvPr>
              <p:cNvSpPr>
                <a:spLocks noChangeShapeType="1"/>
              </p:cNvSpPr>
              <p:nvPr/>
            </p:nvSpPr>
            <p:spPr bwMode="auto">
              <a:xfrm rot="5400000">
                <a:off x="3146997" y="5154318"/>
                <a:ext cx="0" cy="3600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US" dirty="0">
                  <a:solidFill>
                    <a:schemeClr val="tx1">
                      <a:lumMod val="65000"/>
                      <a:lumOff val="35000"/>
                    </a:schemeClr>
                  </a:solidFill>
                  <a:latin typeface="Arial" panose="020B0604020202020204" pitchFamily="34" charset="0"/>
                </a:endParaRPr>
              </a:p>
            </p:txBody>
          </p:sp>
          <p:sp>
            <p:nvSpPr>
              <p:cNvPr id="23" name="Line 43">
                <a:extLst>
                  <a:ext uri="{FF2B5EF4-FFF2-40B4-BE49-F238E27FC236}">
                    <a16:creationId xmlns:a16="http://schemas.microsoft.com/office/drawing/2014/main" id="{0E0DE8B7-79E3-8C4C-2ED7-CEB03CB0AC21}"/>
                  </a:ext>
                </a:extLst>
              </p:cNvPr>
              <p:cNvSpPr>
                <a:spLocks noChangeShapeType="1"/>
              </p:cNvSpPr>
              <p:nvPr/>
            </p:nvSpPr>
            <p:spPr bwMode="auto">
              <a:xfrm rot="5400000">
                <a:off x="3146997" y="5425637"/>
                <a:ext cx="0" cy="3600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US" dirty="0">
                  <a:solidFill>
                    <a:schemeClr val="tx1">
                      <a:lumMod val="65000"/>
                      <a:lumOff val="35000"/>
                    </a:schemeClr>
                  </a:solidFill>
                  <a:latin typeface="Arial" panose="020B0604020202020204" pitchFamily="34" charset="0"/>
                </a:endParaRPr>
              </a:p>
            </p:txBody>
          </p:sp>
        </p:grpSp>
        <p:grpSp>
          <p:nvGrpSpPr>
            <p:cNvPr id="24" name="Group 23">
              <a:extLst>
                <a:ext uri="{FF2B5EF4-FFF2-40B4-BE49-F238E27FC236}">
                  <a16:creationId xmlns:a16="http://schemas.microsoft.com/office/drawing/2014/main" id="{D1028D08-7069-738A-0443-814295F3490A}"/>
                </a:ext>
              </a:extLst>
            </p:cNvPr>
            <p:cNvGrpSpPr>
              <a:grpSpLocks/>
            </p:cNvGrpSpPr>
            <p:nvPr/>
          </p:nvGrpSpPr>
          <p:grpSpPr>
            <a:xfrm>
              <a:off x="4939409" y="3399742"/>
              <a:ext cx="95820" cy="630000"/>
              <a:chOff x="3128997" y="5172318"/>
              <a:chExt cx="36000" cy="271319"/>
            </a:xfrm>
          </p:grpSpPr>
          <p:sp>
            <p:nvSpPr>
              <p:cNvPr id="25" name="Line 30">
                <a:extLst>
                  <a:ext uri="{FF2B5EF4-FFF2-40B4-BE49-F238E27FC236}">
                    <a16:creationId xmlns:a16="http://schemas.microsoft.com/office/drawing/2014/main" id="{3E3EF2FD-0969-DB33-11DD-4B5789D49513}"/>
                  </a:ext>
                </a:extLst>
              </p:cNvPr>
              <p:cNvSpPr>
                <a:spLocks noChangeShapeType="1"/>
              </p:cNvSpPr>
              <p:nvPr/>
            </p:nvSpPr>
            <p:spPr bwMode="auto">
              <a:xfrm rot="5400000" flipV="1">
                <a:off x="3011997" y="5306902"/>
                <a:ext cx="270000" cy="833"/>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US" dirty="0">
                  <a:solidFill>
                    <a:schemeClr val="tx1">
                      <a:lumMod val="65000"/>
                      <a:lumOff val="35000"/>
                    </a:schemeClr>
                  </a:solidFill>
                  <a:latin typeface="Arial" panose="020B0604020202020204" pitchFamily="34" charset="0"/>
                </a:endParaRPr>
              </a:p>
            </p:txBody>
          </p:sp>
          <p:sp>
            <p:nvSpPr>
              <p:cNvPr id="26" name="Line 43">
                <a:extLst>
                  <a:ext uri="{FF2B5EF4-FFF2-40B4-BE49-F238E27FC236}">
                    <a16:creationId xmlns:a16="http://schemas.microsoft.com/office/drawing/2014/main" id="{C3A9D950-C94F-2D5C-37EC-B74F494669FD}"/>
                  </a:ext>
                </a:extLst>
              </p:cNvPr>
              <p:cNvSpPr>
                <a:spLocks noChangeShapeType="1"/>
              </p:cNvSpPr>
              <p:nvPr/>
            </p:nvSpPr>
            <p:spPr bwMode="auto">
              <a:xfrm rot="5400000">
                <a:off x="3146997" y="5154318"/>
                <a:ext cx="0" cy="3600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US" dirty="0">
                  <a:solidFill>
                    <a:schemeClr val="tx1">
                      <a:lumMod val="65000"/>
                      <a:lumOff val="35000"/>
                    </a:schemeClr>
                  </a:solidFill>
                  <a:latin typeface="Arial" panose="020B0604020202020204" pitchFamily="34" charset="0"/>
                </a:endParaRPr>
              </a:p>
            </p:txBody>
          </p:sp>
          <p:sp>
            <p:nvSpPr>
              <p:cNvPr id="27" name="Line 43">
                <a:extLst>
                  <a:ext uri="{FF2B5EF4-FFF2-40B4-BE49-F238E27FC236}">
                    <a16:creationId xmlns:a16="http://schemas.microsoft.com/office/drawing/2014/main" id="{E7DB9139-DF5B-0EE9-A13D-C5DE9EABFA30}"/>
                  </a:ext>
                </a:extLst>
              </p:cNvPr>
              <p:cNvSpPr>
                <a:spLocks noChangeShapeType="1"/>
              </p:cNvSpPr>
              <p:nvPr/>
            </p:nvSpPr>
            <p:spPr bwMode="auto">
              <a:xfrm rot="5400000">
                <a:off x="3146997" y="5425637"/>
                <a:ext cx="0" cy="36000"/>
              </a:xfrm>
              <a:prstGeom prst="line">
                <a:avLst/>
              </a:prstGeom>
              <a:noFill/>
              <a:ln w="12700">
                <a:solidFill>
                  <a:schemeClr val="tx1">
                    <a:lumMod val="65000"/>
                    <a:lumOff val="35000"/>
                  </a:schemeClr>
                </a:solidFill>
                <a:round/>
                <a:headEnd/>
                <a:tailEnd/>
              </a:ln>
              <a:extLst>
                <a:ext uri="{909E8E84-426E-40DD-AFC4-6F175D3DCCD1}">
                  <a14:hiddenFill xmlns:a14="http://schemas.microsoft.com/office/drawing/2010/main">
                    <a:noFill/>
                  </a14:hiddenFill>
                </a:ext>
              </a:extLst>
            </p:spPr>
            <p:txBody>
              <a:bodyPr/>
              <a:lstStyle/>
              <a:p>
                <a:endParaRPr lang="en-US" dirty="0">
                  <a:solidFill>
                    <a:schemeClr val="tx1">
                      <a:lumMod val="65000"/>
                      <a:lumOff val="35000"/>
                    </a:schemeClr>
                  </a:solidFill>
                  <a:latin typeface="Arial" panose="020B0604020202020204" pitchFamily="34" charset="0"/>
                </a:endParaRPr>
              </a:p>
            </p:txBody>
          </p:sp>
        </p:grpSp>
        <p:graphicFrame>
          <p:nvGraphicFramePr>
            <p:cNvPr id="7" name="Object 22">
              <a:extLst>
                <a:ext uri="{FF2B5EF4-FFF2-40B4-BE49-F238E27FC236}">
                  <a16:creationId xmlns:a16="http://schemas.microsoft.com/office/drawing/2014/main" id="{067D460C-5AEE-AD52-47B0-AE696E53F711}"/>
                </a:ext>
              </a:extLst>
            </p:cNvPr>
            <p:cNvGraphicFramePr>
              <a:graphicFrameLocks noChangeAspect="1"/>
            </p:cNvGraphicFramePr>
            <p:nvPr>
              <p:extLst>
                <p:ext uri="{D42A27DB-BD31-4B8C-83A1-F6EECF244321}">
                  <p14:modId xmlns:p14="http://schemas.microsoft.com/office/powerpoint/2010/main" val="438831060"/>
                </p:ext>
              </p:extLst>
            </p:nvPr>
          </p:nvGraphicFramePr>
          <p:xfrm>
            <a:off x="2211269" y="1537174"/>
            <a:ext cx="4579275" cy="3600400"/>
          </p:xfrm>
          <a:graphic>
            <a:graphicData uri="http://schemas.openxmlformats.org/drawingml/2006/chart">
              <c:chart xmlns:c="http://schemas.openxmlformats.org/drawingml/2006/chart" xmlns:r="http://schemas.openxmlformats.org/officeDocument/2006/relationships" r:id="rId3"/>
            </a:graphicData>
          </a:graphic>
        </p:graphicFrame>
      </p:grpSp>
      <p:pic>
        <p:nvPicPr>
          <p:cNvPr id="29" name="Picture 28">
            <a:extLst>
              <a:ext uri="{FF2B5EF4-FFF2-40B4-BE49-F238E27FC236}">
                <a16:creationId xmlns:a16="http://schemas.microsoft.com/office/drawing/2014/main" id="{AC6643A8-C1C7-40B8-23CD-716BA954A959}"/>
              </a:ext>
            </a:extLst>
          </p:cNvPr>
          <p:cNvPicPr>
            <a:picLocks noChangeAspect="1"/>
          </p:cNvPicPr>
          <p:nvPr/>
        </p:nvPicPr>
        <p:blipFill rotWithShape="1">
          <a:blip r:embed="rId4"/>
          <a:srcRect l="51740"/>
          <a:stretch/>
        </p:blipFill>
        <p:spPr>
          <a:xfrm>
            <a:off x="6901697" y="1979946"/>
            <a:ext cx="3748561" cy="3312368"/>
          </a:xfrm>
          <a:prstGeom prst="rect">
            <a:avLst/>
          </a:prstGeom>
        </p:spPr>
      </p:pic>
      <p:cxnSp>
        <p:nvCxnSpPr>
          <p:cNvPr id="10" name="Conector recto de flecha 9">
            <a:extLst>
              <a:ext uri="{FF2B5EF4-FFF2-40B4-BE49-F238E27FC236}">
                <a16:creationId xmlns:a16="http://schemas.microsoft.com/office/drawing/2014/main" id="{976DAA4B-8BAD-8B77-A56B-4B9557D3935A}"/>
              </a:ext>
            </a:extLst>
          </p:cNvPr>
          <p:cNvCxnSpPr/>
          <p:nvPr/>
        </p:nvCxnSpPr>
        <p:spPr>
          <a:xfrm>
            <a:off x="2199860" y="3909391"/>
            <a:ext cx="0" cy="954157"/>
          </a:xfrm>
          <a:prstGeom prst="straightConnector1">
            <a:avLst/>
          </a:prstGeom>
          <a:ln w="127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a:extLst>
              <a:ext uri="{FF2B5EF4-FFF2-40B4-BE49-F238E27FC236}">
                <a16:creationId xmlns:a16="http://schemas.microsoft.com/office/drawing/2014/main" id="{2D469BAC-7CD9-618D-99DB-B76FF5F7D5D2}"/>
              </a:ext>
            </a:extLst>
          </p:cNvPr>
          <p:cNvCxnSpPr>
            <a:cxnSpLocks/>
          </p:cNvCxnSpPr>
          <p:nvPr/>
        </p:nvCxnSpPr>
        <p:spPr>
          <a:xfrm flipV="1">
            <a:off x="2199860" y="2597426"/>
            <a:ext cx="0" cy="1101072"/>
          </a:xfrm>
          <a:prstGeom prst="straightConnector1">
            <a:avLst/>
          </a:prstGeom>
          <a:ln w="127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4" name="CuadroTexto 43">
            <a:extLst>
              <a:ext uri="{FF2B5EF4-FFF2-40B4-BE49-F238E27FC236}">
                <a16:creationId xmlns:a16="http://schemas.microsoft.com/office/drawing/2014/main" id="{FE63CE0C-65DD-6B7F-3017-60E70AE6A693}"/>
              </a:ext>
            </a:extLst>
          </p:cNvPr>
          <p:cNvSpPr txBox="1"/>
          <p:nvPr/>
        </p:nvSpPr>
        <p:spPr>
          <a:xfrm rot="16200000">
            <a:off x="1566657" y="4177368"/>
            <a:ext cx="1065435" cy="253916"/>
          </a:xfrm>
          <a:prstGeom prst="rect">
            <a:avLst/>
          </a:prstGeom>
          <a:noFill/>
        </p:spPr>
        <p:txBody>
          <a:bodyPr wrap="square" rtlCol="0">
            <a:spAutoFit/>
          </a:bodyPr>
          <a:lstStyle/>
          <a:p>
            <a:r>
              <a:rPr lang="en-US" sz="1000" dirty="0">
                <a:solidFill>
                  <a:schemeClr val="tx1">
                    <a:lumMod val="65000"/>
                    <a:lumOff val="35000"/>
                  </a:schemeClr>
                </a:solidFill>
              </a:rPr>
              <a:t>Deteriorated</a:t>
            </a:r>
          </a:p>
        </p:txBody>
      </p:sp>
      <p:sp>
        <p:nvSpPr>
          <p:cNvPr id="45" name="CuadroTexto 44">
            <a:extLst>
              <a:ext uri="{FF2B5EF4-FFF2-40B4-BE49-F238E27FC236}">
                <a16:creationId xmlns:a16="http://schemas.microsoft.com/office/drawing/2014/main" id="{12E377E0-4D1B-C054-7779-B2668F86F9AA}"/>
              </a:ext>
            </a:extLst>
          </p:cNvPr>
          <p:cNvSpPr txBox="1"/>
          <p:nvPr/>
        </p:nvSpPr>
        <p:spPr>
          <a:xfrm rot="16200000">
            <a:off x="1563554" y="2930983"/>
            <a:ext cx="1065435" cy="253916"/>
          </a:xfrm>
          <a:prstGeom prst="rect">
            <a:avLst/>
          </a:prstGeom>
          <a:noFill/>
        </p:spPr>
        <p:txBody>
          <a:bodyPr wrap="square" rtlCol="0">
            <a:spAutoFit/>
          </a:bodyPr>
          <a:lstStyle/>
          <a:p>
            <a:r>
              <a:rPr lang="en-US" sz="1000" dirty="0">
                <a:solidFill>
                  <a:schemeClr val="tx1">
                    <a:lumMod val="65000"/>
                    <a:lumOff val="35000"/>
                  </a:schemeClr>
                </a:solidFill>
              </a:rPr>
              <a:t>Improved</a:t>
            </a:r>
          </a:p>
        </p:txBody>
      </p:sp>
      <p:sp>
        <p:nvSpPr>
          <p:cNvPr id="46" name="CuadroTexto 45">
            <a:extLst>
              <a:ext uri="{FF2B5EF4-FFF2-40B4-BE49-F238E27FC236}">
                <a16:creationId xmlns:a16="http://schemas.microsoft.com/office/drawing/2014/main" id="{2B83B406-E45F-DD0C-D228-39622ACF8D69}"/>
              </a:ext>
            </a:extLst>
          </p:cNvPr>
          <p:cNvSpPr txBox="1"/>
          <p:nvPr/>
        </p:nvSpPr>
        <p:spPr>
          <a:xfrm>
            <a:off x="4107721" y="3482087"/>
            <a:ext cx="843649" cy="261610"/>
          </a:xfrm>
          <a:prstGeom prst="rect">
            <a:avLst/>
          </a:prstGeom>
          <a:noFill/>
        </p:spPr>
        <p:txBody>
          <a:bodyPr wrap="square" rtlCol="0">
            <a:spAutoFit/>
          </a:bodyPr>
          <a:lstStyle/>
          <a:p>
            <a:r>
              <a:rPr lang="en-US" sz="1050" b="1" i="1" dirty="0">
                <a:solidFill>
                  <a:schemeClr val="tx1">
                    <a:lumMod val="65000"/>
                    <a:lumOff val="35000"/>
                  </a:schemeClr>
                </a:solidFill>
              </a:rPr>
              <a:t>P</a:t>
            </a:r>
            <a:r>
              <a:rPr lang="en-US" sz="1050" b="1" dirty="0">
                <a:solidFill>
                  <a:schemeClr val="tx1">
                    <a:lumMod val="65000"/>
                    <a:lumOff val="35000"/>
                  </a:schemeClr>
                </a:solidFill>
              </a:rPr>
              <a:t>&lt;0.001</a:t>
            </a:r>
          </a:p>
        </p:txBody>
      </p:sp>
    </p:spTree>
    <p:extLst>
      <p:ext uri="{BB962C8B-B14F-4D97-AF65-F5344CB8AC3E}">
        <p14:creationId xmlns:p14="http://schemas.microsoft.com/office/powerpoint/2010/main" val="406362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A64FCA6-93F2-CDF8-B11B-612CB99497A6}"/>
              </a:ext>
            </a:extLst>
          </p:cNvPr>
          <p:cNvSpPr>
            <a:spLocks noGrp="1"/>
          </p:cNvSpPr>
          <p:nvPr>
            <p:ph type="sldNum" sz="quarter" idx="11"/>
          </p:nvPr>
        </p:nvSpPr>
        <p:spPr/>
        <p:txBody>
          <a:bodyPr/>
          <a:lstStyle/>
          <a:p>
            <a:fld id="{EC207676-F0A8-F84C-8992-953889E4E8DF}" type="slidenum">
              <a:rPr lang="en-GB" altLang="en-US" dirty="0" smtClean="0"/>
              <a:pPr/>
              <a:t>26</a:t>
            </a:fld>
            <a:endParaRPr lang="en-GB" altLang="en-US" dirty="0"/>
          </a:p>
        </p:txBody>
      </p:sp>
      <p:sp>
        <p:nvSpPr>
          <p:cNvPr id="3" name="Content Placeholder 2">
            <a:extLst>
              <a:ext uri="{FF2B5EF4-FFF2-40B4-BE49-F238E27FC236}">
                <a16:creationId xmlns:a16="http://schemas.microsoft.com/office/drawing/2014/main" id="{78FDF6A1-31B1-2459-6FD8-BC067E8F8DF8}"/>
              </a:ext>
            </a:extLst>
          </p:cNvPr>
          <p:cNvSpPr>
            <a:spLocks noGrp="1"/>
          </p:cNvSpPr>
          <p:nvPr>
            <p:ph idx="1"/>
          </p:nvPr>
        </p:nvSpPr>
        <p:spPr>
          <a:xfrm>
            <a:off x="414596" y="1548306"/>
            <a:ext cx="11061787" cy="3248981"/>
          </a:xfrm>
        </p:spPr>
        <p:txBody>
          <a:bodyPr/>
          <a:lstStyle/>
          <a:p>
            <a:pPr>
              <a:spcBef>
                <a:spcPts val="1776"/>
              </a:spcBef>
              <a:spcAft>
                <a:spcPts val="1200"/>
              </a:spcAft>
            </a:pPr>
            <a:r>
              <a:rPr lang="en-QA" dirty="0"/>
              <a:t>50% of patients with DPN and pDPN remain undiagnosed</a:t>
            </a:r>
            <a:r>
              <a:rPr lang="es-MX" baseline="30000" dirty="0"/>
              <a:t>1</a:t>
            </a:r>
            <a:endParaRPr lang="en-QA" baseline="30000" dirty="0"/>
          </a:p>
          <a:p>
            <a:pPr>
              <a:spcBef>
                <a:spcPts val="1776"/>
              </a:spcBef>
              <a:spcAft>
                <a:spcPts val="1200"/>
              </a:spcAft>
            </a:pPr>
            <a:r>
              <a:rPr lang="en-US" dirty="0"/>
              <a:t>Vascular risk factors and microangiopathy underlie diabetic neuropathy; treating these risk factors improves DPN</a:t>
            </a:r>
            <a:r>
              <a:rPr lang="en-US" baseline="30000" dirty="0"/>
              <a:t>1-4</a:t>
            </a:r>
          </a:p>
          <a:p>
            <a:pPr>
              <a:spcBef>
                <a:spcPts val="1776"/>
              </a:spcBef>
              <a:spcAft>
                <a:spcPts val="1200"/>
              </a:spcAft>
            </a:pPr>
            <a:r>
              <a:rPr lang="en-US" dirty="0"/>
              <a:t>Small fibers are central to the pathophysiology of pain, diabetic foot ulceration and wound healing</a:t>
            </a:r>
            <a:r>
              <a:rPr lang="en-US" baseline="30000" dirty="0"/>
              <a:t>5,6</a:t>
            </a:r>
          </a:p>
        </p:txBody>
      </p:sp>
      <p:sp>
        <p:nvSpPr>
          <p:cNvPr id="2" name="Title 1">
            <a:extLst>
              <a:ext uri="{FF2B5EF4-FFF2-40B4-BE49-F238E27FC236}">
                <a16:creationId xmlns:a16="http://schemas.microsoft.com/office/drawing/2014/main" id="{83B59AF9-FBF8-7AFD-11F0-4B0E215078B1}"/>
              </a:ext>
            </a:extLst>
          </p:cNvPr>
          <p:cNvSpPr>
            <a:spLocks noGrp="1"/>
          </p:cNvSpPr>
          <p:nvPr>
            <p:ph type="title"/>
          </p:nvPr>
        </p:nvSpPr>
        <p:spPr/>
        <p:txBody>
          <a:bodyPr/>
          <a:lstStyle/>
          <a:p>
            <a:r>
              <a:rPr lang="de-DE" altLang="de-DE" b="1" dirty="0">
                <a:latin typeface="Arial"/>
                <a:cs typeface="Arial"/>
                <a:sym typeface="Wingdings" pitchFamily="2" charset="2"/>
              </a:rPr>
              <a:t>Key Messages</a:t>
            </a:r>
            <a:endParaRPr lang="en-US" b="1" dirty="0" err="1"/>
          </a:p>
        </p:txBody>
      </p:sp>
      <p:sp>
        <p:nvSpPr>
          <p:cNvPr id="4" name="TextBox 3">
            <a:extLst>
              <a:ext uri="{FF2B5EF4-FFF2-40B4-BE49-F238E27FC236}">
                <a16:creationId xmlns:a16="http://schemas.microsoft.com/office/drawing/2014/main" id="{2814E79A-5F87-6078-EB1D-16F10DC81DEB}"/>
              </a:ext>
            </a:extLst>
          </p:cNvPr>
          <p:cNvSpPr txBox="1"/>
          <p:nvPr/>
        </p:nvSpPr>
        <p:spPr>
          <a:xfrm>
            <a:off x="647326" y="6144648"/>
            <a:ext cx="3839513" cy="507831"/>
          </a:xfrm>
          <a:prstGeom prst="rect">
            <a:avLst/>
          </a:prstGeom>
          <a:noFill/>
        </p:spPr>
        <p:txBody>
          <a:bodyPr wrap="none" rtlCol="0">
            <a:spAutoFit/>
          </a:bodyPr>
          <a:lstStyle/>
          <a:p>
            <a:r>
              <a:rPr lang="es-MX" sz="900" b="0" dirty="0">
                <a:solidFill>
                  <a:schemeClr val="tx1">
                    <a:lumMod val="65000"/>
                    <a:lumOff val="35000"/>
                  </a:schemeClr>
                </a:solidFill>
              </a:rPr>
              <a:t>1. </a:t>
            </a:r>
            <a:r>
              <a:rPr lang="en-QA" sz="900" b="0" dirty="0">
                <a:solidFill>
                  <a:schemeClr val="tx1">
                    <a:lumMod val="65000"/>
                    <a:lumOff val="35000"/>
                  </a:schemeClr>
                </a:solidFill>
              </a:rPr>
              <a:t>Ponirakis</a:t>
            </a:r>
            <a:r>
              <a:rPr lang="es-MX" sz="900" b="0" dirty="0">
                <a:solidFill>
                  <a:schemeClr val="tx1">
                    <a:lumMod val="65000"/>
                    <a:lumOff val="35000"/>
                  </a:schemeClr>
                </a:solidFill>
              </a:rPr>
              <a:t> G,</a:t>
            </a:r>
            <a:r>
              <a:rPr lang="en-QA" sz="900" b="0" dirty="0">
                <a:solidFill>
                  <a:schemeClr val="tx1">
                    <a:lumMod val="65000"/>
                    <a:lumOff val="35000"/>
                  </a:schemeClr>
                </a:solidFill>
              </a:rPr>
              <a:t> et al</a:t>
            </a:r>
            <a:r>
              <a:rPr lang="es-MX" sz="900" b="0" i="1" dirty="0">
                <a:solidFill>
                  <a:schemeClr val="tx1">
                    <a:lumMod val="65000"/>
                    <a:lumOff val="35000"/>
                  </a:schemeClr>
                </a:solidFill>
              </a:rPr>
              <a:t>.</a:t>
            </a:r>
            <a:r>
              <a:rPr lang="en-QA" sz="900" b="0" i="1" dirty="0">
                <a:solidFill>
                  <a:schemeClr val="tx1">
                    <a:lumMod val="65000"/>
                    <a:lumOff val="35000"/>
                  </a:schemeClr>
                </a:solidFill>
              </a:rPr>
              <a:t> J Diab Invest</a:t>
            </a:r>
            <a:r>
              <a:rPr lang="es-MX" sz="900" b="0" i="1" dirty="0">
                <a:solidFill>
                  <a:schemeClr val="tx1">
                    <a:lumMod val="65000"/>
                    <a:lumOff val="35000"/>
                  </a:schemeClr>
                </a:solidFill>
              </a:rPr>
              <a:t>.</a:t>
            </a:r>
            <a:r>
              <a:rPr lang="en-QA" sz="900" b="0" i="1" dirty="0">
                <a:solidFill>
                  <a:schemeClr val="tx1">
                    <a:lumMod val="65000"/>
                    <a:lumOff val="35000"/>
                  </a:schemeClr>
                </a:solidFill>
              </a:rPr>
              <a:t> </a:t>
            </a:r>
            <a:r>
              <a:rPr lang="en-QA" sz="900" b="0" dirty="0">
                <a:solidFill>
                  <a:schemeClr val="tx1">
                    <a:lumMod val="65000"/>
                    <a:lumOff val="35000"/>
                  </a:schemeClr>
                </a:solidFill>
              </a:rPr>
              <a:t>2022;13:1551-1559</a:t>
            </a:r>
            <a:r>
              <a:rPr lang="es-MX" sz="900" b="0" dirty="0">
                <a:solidFill>
                  <a:schemeClr val="tx1">
                    <a:lumMod val="65000"/>
                    <a:lumOff val="35000"/>
                  </a:schemeClr>
                </a:solidFill>
              </a:rPr>
              <a:t>.</a:t>
            </a:r>
          </a:p>
          <a:p>
            <a:r>
              <a:rPr lang="es-MX" sz="900" b="0" dirty="0">
                <a:solidFill>
                  <a:schemeClr val="tx1">
                    <a:lumMod val="65000"/>
                    <a:lumOff val="35000"/>
                  </a:schemeClr>
                </a:solidFill>
              </a:rPr>
              <a:t>2. </a:t>
            </a:r>
            <a:r>
              <a:rPr lang="en-QA" sz="900" b="0" dirty="0">
                <a:solidFill>
                  <a:schemeClr val="tx1">
                    <a:lumMod val="65000"/>
                    <a:lumOff val="35000"/>
                  </a:schemeClr>
                </a:solidFill>
              </a:rPr>
              <a:t>Tesfaye S, et al. </a:t>
            </a:r>
            <a:r>
              <a:rPr lang="en-QA" sz="900" b="0" i="1" dirty="0">
                <a:solidFill>
                  <a:schemeClr val="tx1">
                    <a:lumMod val="65000"/>
                    <a:lumOff val="35000"/>
                  </a:schemeClr>
                </a:solidFill>
              </a:rPr>
              <a:t>N Engl J Med</a:t>
            </a:r>
            <a:r>
              <a:rPr lang="es-MX" sz="900" b="0" i="1" dirty="0">
                <a:solidFill>
                  <a:schemeClr val="tx1">
                    <a:lumMod val="65000"/>
                    <a:lumOff val="35000"/>
                  </a:schemeClr>
                </a:solidFill>
              </a:rPr>
              <a:t>.</a:t>
            </a:r>
            <a:r>
              <a:rPr lang="en-QA" sz="900" b="0" i="1" dirty="0">
                <a:solidFill>
                  <a:schemeClr val="tx1">
                    <a:lumMod val="65000"/>
                    <a:lumOff val="35000"/>
                  </a:schemeClr>
                </a:solidFill>
              </a:rPr>
              <a:t> </a:t>
            </a:r>
            <a:r>
              <a:rPr lang="en-QA" sz="900" b="0" dirty="0">
                <a:solidFill>
                  <a:schemeClr val="tx1">
                    <a:lumMod val="65000"/>
                    <a:lumOff val="35000"/>
                  </a:schemeClr>
                </a:solidFill>
              </a:rPr>
              <a:t>2005;352:341-</a:t>
            </a:r>
            <a:r>
              <a:rPr lang="en-US" sz="900" b="0" dirty="0">
                <a:solidFill>
                  <a:schemeClr val="tx1">
                    <a:lumMod val="65000"/>
                    <a:lumOff val="35000"/>
                  </a:schemeClr>
                </a:solidFill>
              </a:rPr>
              <a:t>3</a:t>
            </a:r>
            <a:r>
              <a:rPr lang="en-QA" sz="900" b="0" dirty="0">
                <a:solidFill>
                  <a:schemeClr val="tx1">
                    <a:lumMod val="65000"/>
                    <a:lumOff val="35000"/>
                  </a:schemeClr>
                </a:solidFill>
              </a:rPr>
              <a:t>50</a:t>
            </a:r>
            <a:r>
              <a:rPr lang="es-MX" sz="900" b="0" dirty="0">
                <a:solidFill>
                  <a:schemeClr val="tx1">
                    <a:lumMod val="65000"/>
                    <a:lumOff val="35000"/>
                  </a:schemeClr>
                </a:solidFill>
              </a:rPr>
              <a:t>.</a:t>
            </a:r>
          </a:p>
          <a:p>
            <a:r>
              <a:rPr lang="es-MX" sz="900" b="0" dirty="0">
                <a:solidFill>
                  <a:schemeClr val="tx1">
                    <a:lumMod val="65000"/>
                    <a:lumOff val="35000"/>
                  </a:schemeClr>
                </a:solidFill>
              </a:rPr>
              <a:t>3. </a:t>
            </a:r>
            <a:r>
              <a:rPr lang="en-QA" sz="900" b="0" dirty="0">
                <a:solidFill>
                  <a:schemeClr val="tx1">
                    <a:lumMod val="65000"/>
                    <a:lumOff val="35000"/>
                  </a:schemeClr>
                </a:solidFill>
              </a:rPr>
              <a:t>Fang F, et al. </a:t>
            </a:r>
            <a:r>
              <a:rPr lang="en-QA" sz="900" b="0" i="1" dirty="0">
                <a:solidFill>
                  <a:schemeClr val="tx1">
                    <a:lumMod val="65000"/>
                    <a:lumOff val="35000"/>
                  </a:schemeClr>
                </a:solidFill>
              </a:rPr>
              <a:t>Eur Rev Med Pharmacol Sci. </a:t>
            </a:r>
            <a:r>
              <a:rPr lang="en-QA" sz="900" b="0" dirty="0">
                <a:solidFill>
                  <a:schemeClr val="tx1">
                    <a:lumMod val="65000"/>
                    <a:lumOff val="35000"/>
                  </a:schemeClr>
                </a:solidFill>
              </a:rPr>
              <a:t>2018;22(19):6456-6462</a:t>
            </a:r>
            <a:r>
              <a:rPr lang="es-MX" sz="900" b="0" dirty="0">
                <a:solidFill>
                  <a:schemeClr val="tx1">
                    <a:lumMod val="65000"/>
                    <a:lumOff val="35000"/>
                  </a:schemeClr>
                </a:solidFill>
              </a:rPr>
              <a:t>.</a:t>
            </a:r>
            <a:endParaRPr lang="en-QA" sz="900" b="0" dirty="0">
              <a:solidFill>
                <a:schemeClr val="tx1">
                  <a:lumMod val="65000"/>
                  <a:lumOff val="35000"/>
                </a:schemeClr>
              </a:solidFill>
            </a:endParaRPr>
          </a:p>
        </p:txBody>
      </p:sp>
      <p:sp>
        <p:nvSpPr>
          <p:cNvPr id="6" name="TextBox 3">
            <a:extLst>
              <a:ext uri="{FF2B5EF4-FFF2-40B4-BE49-F238E27FC236}">
                <a16:creationId xmlns:a16="http://schemas.microsoft.com/office/drawing/2014/main" id="{8B1BEAAF-F54C-775C-85FE-0B7A65D3CEA8}"/>
              </a:ext>
            </a:extLst>
          </p:cNvPr>
          <p:cNvSpPr txBox="1"/>
          <p:nvPr/>
        </p:nvSpPr>
        <p:spPr>
          <a:xfrm>
            <a:off x="5345222" y="6144647"/>
            <a:ext cx="3461204" cy="507831"/>
          </a:xfrm>
          <a:prstGeom prst="rect">
            <a:avLst/>
          </a:prstGeom>
          <a:noFill/>
        </p:spPr>
        <p:txBody>
          <a:bodyPr wrap="none" rtlCol="0">
            <a:spAutoFit/>
          </a:bodyPr>
          <a:lstStyle/>
          <a:p>
            <a:r>
              <a:rPr lang="es-MX" sz="900" b="0" dirty="0">
                <a:solidFill>
                  <a:schemeClr val="tx1">
                    <a:lumMod val="65000"/>
                    <a:lumOff val="35000"/>
                  </a:schemeClr>
                </a:solidFill>
              </a:rPr>
              <a:t>4. </a:t>
            </a:r>
            <a:r>
              <a:rPr lang="en-QA" sz="900" b="0">
                <a:solidFill>
                  <a:schemeClr val="tx1">
                    <a:lumMod val="65000"/>
                    <a:lumOff val="35000"/>
                  </a:schemeClr>
                </a:solidFill>
              </a:rPr>
              <a:t>Malik RA, et al. </a:t>
            </a:r>
            <a:r>
              <a:rPr lang="en-QA" sz="900" b="0" i="1">
                <a:solidFill>
                  <a:schemeClr val="tx1">
                    <a:lumMod val="65000"/>
                    <a:lumOff val="35000"/>
                  </a:schemeClr>
                </a:solidFill>
              </a:rPr>
              <a:t>Diabetologia</a:t>
            </a:r>
            <a:r>
              <a:rPr lang="es-MX" sz="900" b="0" i="1" dirty="0">
                <a:solidFill>
                  <a:schemeClr val="tx1">
                    <a:lumMod val="65000"/>
                    <a:lumOff val="35000"/>
                  </a:schemeClr>
                </a:solidFill>
              </a:rPr>
              <a:t>.</a:t>
            </a:r>
            <a:r>
              <a:rPr lang="en-QA" sz="900" b="0">
                <a:solidFill>
                  <a:schemeClr val="tx1">
                    <a:lumMod val="65000"/>
                    <a:lumOff val="35000"/>
                  </a:schemeClr>
                </a:solidFill>
              </a:rPr>
              <a:t>1989; 32: 92-102</a:t>
            </a:r>
            <a:r>
              <a:rPr lang="es-MX" sz="900" b="0" dirty="0">
                <a:solidFill>
                  <a:schemeClr val="tx1">
                    <a:lumMod val="65000"/>
                    <a:lumOff val="35000"/>
                  </a:schemeClr>
                </a:solidFill>
              </a:rPr>
              <a:t>.</a:t>
            </a:r>
            <a:endParaRPr lang="es-MX" sz="900" dirty="0">
              <a:solidFill>
                <a:schemeClr val="tx1">
                  <a:lumMod val="65000"/>
                  <a:lumOff val="35000"/>
                </a:schemeClr>
              </a:solidFill>
            </a:endParaRPr>
          </a:p>
          <a:p>
            <a:r>
              <a:rPr lang="es-MX" sz="900" b="0" dirty="0">
                <a:solidFill>
                  <a:schemeClr val="tx1">
                    <a:lumMod val="65000"/>
                    <a:lumOff val="35000"/>
                  </a:schemeClr>
                </a:solidFill>
              </a:rPr>
              <a:t>5. </a:t>
            </a:r>
            <a:r>
              <a:rPr lang="en-QA" sz="900" b="0">
                <a:solidFill>
                  <a:schemeClr val="tx1">
                    <a:lumMod val="65000"/>
                    <a:lumOff val="35000"/>
                  </a:schemeClr>
                </a:solidFill>
              </a:rPr>
              <a:t>Sharma</a:t>
            </a:r>
            <a:r>
              <a:rPr lang="en-US" sz="900" b="0" dirty="0">
                <a:solidFill>
                  <a:schemeClr val="tx1">
                    <a:lumMod val="65000"/>
                    <a:lumOff val="35000"/>
                  </a:schemeClr>
                </a:solidFill>
              </a:rPr>
              <a:t> S</a:t>
            </a:r>
            <a:r>
              <a:rPr lang="es-MX" sz="900" b="0" dirty="0">
                <a:solidFill>
                  <a:schemeClr val="tx1">
                    <a:lumMod val="65000"/>
                    <a:lumOff val="35000"/>
                  </a:schemeClr>
                </a:solidFill>
              </a:rPr>
              <a:t>,</a:t>
            </a:r>
            <a:r>
              <a:rPr lang="en-QA" sz="900" b="0">
                <a:solidFill>
                  <a:schemeClr val="tx1">
                    <a:lumMod val="65000"/>
                    <a:lumOff val="35000"/>
                  </a:schemeClr>
                </a:solidFill>
              </a:rPr>
              <a:t> et al</a:t>
            </a:r>
            <a:r>
              <a:rPr lang="es-MX" sz="900" b="0" dirty="0">
                <a:solidFill>
                  <a:schemeClr val="tx1">
                    <a:lumMod val="65000"/>
                    <a:lumOff val="35000"/>
                  </a:schemeClr>
                </a:solidFill>
              </a:rPr>
              <a:t>.</a:t>
            </a:r>
            <a:r>
              <a:rPr lang="en-QA" sz="900" b="0">
                <a:solidFill>
                  <a:schemeClr val="tx1">
                    <a:lumMod val="65000"/>
                    <a:lumOff val="35000"/>
                  </a:schemeClr>
                </a:solidFill>
              </a:rPr>
              <a:t> </a:t>
            </a:r>
            <a:r>
              <a:rPr lang="en-QA" sz="900" b="0" i="1">
                <a:solidFill>
                  <a:schemeClr val="tx1">
                    <a:lumMod val="65000"/>
                    <a:lumOff val="35000"/>
                  </a:schemeClr>
                </a:solidFill>
              </a:rPr>
              <a:t>Diabetes Metab Res Rev</a:t>
            </a:r>
            <a:r>
              <a:rPr lang="en-QA" sz="900" b="0">
                <a:solidFill>
                  <a:schemeClr val="tx1">
                    <a:lumMod val="65000"/>
                    <a:lumOff val="35000"/>
                  </a:schemeClr>
                </a:solidFill>
              </a:rPr>
              <a:t>. 2020;36:e3244. </a:t>
            </a:r>
            <a:endParaRPr lang="es-MX" sz="900" b="0" dirty="0">
              <a:solidFill>
                <a:schemeClr val="tx1">
                  <a:lumMod val="65000"/>
                  <a:lumOff val="35000"/>
                </a:schemeClr>
              </a:solidFill>
            </a:endParaRPr>
          </a:p>
          <a:p>
            <a:r>
              <a:rPr lang="es-MX" sz="900" b="0" dirty="0">
                <a:solidFill>
                  <a:schemeClr val="tx1">
                    <a:lumMod val="65000"/>
                    <a:lumOff val="35000"/>
                  </a:schemeClr>
                </a:solidFill>
              </a:rPr>
              <a:t>6. </a:t>
            </a:r>
            <a:r>
              <a:rPr lang="en-QA" sz="900" b="0">
                <a:solidFill>
                  <a:schemeClr val="tx1">
                    <a:lumMod val="65000"/>
                    <a:lumOff val="35000"/>
                  </a:schemeClr>
                </a:solidFill>
              </a:rPr>
              <a:t>Sharma S, et al. </a:t>
            </a:r>
            <a:r>
              <a:rPr lang="en-QA" sz="900" b="0" i="1">
                <a:solidFill>
                  <a:schemeClr val="tx1">
                    <a:lumMod val="65000"/>
                    <a:lumOff val="35000"/>
                  </a:schemeClr>
                </a:solidFill>
              </a:rPr>
              <a:t>J Diabetes Sci Technol</a:t>
            </a:r>
            <a:r>
              <a:rPr lang="en-QA" sz="900" b="0">
                <a:solidFill>
                  <a:schemeClr val="tx1">
                    <a:lumMod val="65000"/>
                    <a:lumOff val="35000"/>
                  </a:schemeClr>
                </a:solidFill>
              </a:rPr>
              <a:t>. 2022;16(2):321-331.</a:t>
            </a:r>
          </a:p>
        </p:txBody>
      </p:sp>
      <p:sp>
        <p:nvSpPr>
          <p:cNvPr id="7" name="CuadroTexto 6">
            <a:extLst>
              <a:ext uri="{FF2B5EF4-FFF2-40B4-BE49-F238E27FC236}">
                <a16:creationId xmlns:a16="http://schemas.microsoft.com/office/drawing/2014/main" id="{1A23DF28-87AA-4A17-A401-A0BAF9980671}"/>
              </a:ext>
            </a:extLst>
          </p:cNvPr>
          <p:cNvSpPr txBox="1"/>
          <p:nvPr/>
        </p:nvSpPr>
        <p:spPr>
          <a:xfrm>
            <a:off x="687082" y="5745467"/>
            <a:ext cx="6891130" cy="246221"/>
          </a:xfrm>
          <a:prstGeom prst="rect">
            <a:avLst/>
          </a:prstGeom>
          <a:noFill/>
        </p:spPr>
        <p:txBody>
          <a:bodyPr wrap="square">
            <a:spAutoFit/>
          </a:bodyPr>
          <a:lstStyle/>
          <a:p>
            <a:r>
              <a:rPr lang="en-US" sz="1000" dirty="0">
                <a:solidFill>
                  <a:schemeClr val="tx2"/>
                </a:solidFill>
                <a:latin typeface="Arial" panose="020B0604020202020204" pitchFamily="34" charset="0"/>
              </a:rPr>
              <a:t>DPN, diabetic peripheral neuropathy; pDPN, painful diabetic peripheral neuropathy.</a:t>
            </a:r>
            <a:endParaRPr lang="es-MX" sz="1000" dirty="0"/>
          </a:p>
        </p:txBody>
      </p:sp>
    </p:spTree>
    <p:extLst>
      <p:ext uri="{BB962C8B-B14F-4D97-AF65-F5344CB8AC3E}">
        <p14:creationId xmlns:p14="http://schemas.microsoft.com/office/powerpoint/2010/main" val="711113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6D31DF-0A93-1BD4-6457-E7C654EFC1BE}"/>
              </a:ext>
            </a:extLst>
          </p:cNvPr>
          <p:cNvSpPr>
            <a:spLocks noGrp="1"/>
          </p:cNvSpPr>
          <p:nvPr>
            <p:ph idx="1"/>
          </p:nvPr>
        </p:nvSpPr>
        <p:spPr>
          <a:xfrm>
            <a:off x="414596" y="1952368"/>
            <a:ext cx="11355713" cy="4002159"/>
          </a:xfrm>
        </p:spPr>
        <p:txBody>
          <a:bodyPr vert="horz" lIns="91440" tIns="45720" rIns="91440" bIns="45720" rtlCol="0" anchor="t">
            <a:normAutofit/>
          </a:bodyPr>
          <a:lstStyle/>
          <a:p>
            <a:pPr>
              <a:spcAft>
                <a:spcPts val="600"/>
              </a:spcAft>
            </a:pPr>
            <a:r>
              <a:rPr lang="en-US" dirty="0">
                <a:solidFill>
                  <a:schemeClr val="accent2"/>
                </a:solidFill>
                <a:latin typeface="Arial"/>
                <a:ea typeface="+mj-ea"/>
                <a:cs typeface="Arial"/>
              </a:rPr>
              <a:t>Funding for an investigator-initiated study on long-COVID from Proctor &amp; Gamble.  </a:t>
            </a:r>
          </a:p>
          <a:p>
            <a:pPr>
              <a:spcAft>
                <a:spcPts val="600"/>
              </a:spcAft>
            </a:pPr>
            <a:r>
              <a:rPr lang="en-US" dirty="0">
                <a:solidFill>
                  <a:schemeClr val="accent2"/>
                </a:solidFill>
                <a:latin typeface="Arial"/>
                <a:ea typeface="+mj-ea"/>
                <a:cs typeface="Arial"/>
              </a:rPr>
              <a:t>Funding from Novo Nordisk for the PACT-MEA study.</a:t>
            </a:r>
          </a:p>
          <a:p>
            <a:pPr>
              <a:spcAft>
                <a:spcPts val="600"/>
              </a:spcAft>
            </a:pPr>
            <a:r>
              <a:rPr lang="en-US" dirty="0">
                <a:solidFill>
                  <a:schemeClr val="accent2"/>
                </a:solidFill>
                <a:latin typeface="Arial"/>
                <a:ea typeface="+mj-ea"/>
                <a:cs typeface="Arial"/>
              </a:rPr>
              <a:t>Speaker’s Bureau/Speaker: Eli Lilly, Novo Nordisk, Sanofi, Viatris</a:t>
            </a:r>
          </a:p>
          <a:p>
            <a:pPr>
              <a:spcAft>
                <a:spcPts val="600"/>
              </a:spcAft>
            </a:pPr>
            <a:r>
              <a:rPr lang="en-US" dirty="0">
                <a:solidFill>
                  <a:schemeClr val="accent2"/>
                </a:solidFill>
                <a:latin typeface="Arial"/>
                <a:ea typeface="+mj-ea"/>
                <a:cs typeface="Arial"/>
              </a:rPr>
              <a:t>Advisor:  Eli Lilly, Novo Nordisk, Sanofi, Viatris</a:t>
            </a:r>
          </a:p>
          <a:p>
            <a:pPr>
              <a:spcAft>
                <a:spcPts val="600"/>
              </a:spcAft>
            </a:pPr>
            <a:endParaRPr lang="en-US" dirty="0">
              <a:cs typeface="Arial"/>
            </a:endParaRPr>
          </a:p>
        </p:txBody>
      </p:sp>
      <p:sp>
        <p:nvSpPr>
          <p:cNvPr id="3" name="Footer Placeholder 2">
            <a:extLst>
              <a:ext uri="{FF2B5EF4-FFF2-40B4-BE49-F238E27FC236}">
                <a16:creationId xmlns:a16="http://schemas.microsoft.com/office/drawing/2014/main" id="{C895311A-1715-A49F-4D8E-CAC1576CBAC9}"/>
              </a:ext>
            </a:extLst>
          </p:cNvPr>
          <p:cNvSpPr>
            <a:spLocks noGrp="1"/>
          </p:cNvSpPr>
          <p:nvPr>
            <p:ph type="ftr" sz="quarter" idx="10"/>
          </p:nvPr>
        </p:nvSpPr>
        <p:spPr/>
        <p:txBody>
          <a:bodyPr/>
          <a:lstStyle/>
          <a:p>
            <a:pPr>
              <a:defRPr/>
            </a:pPr>
            <a:endParaRPr lang="es-ES" dirty="0"/>
          </a:p>
        </p:txBody>
      </p:sp>
      <p:sp>
        <p:nvSpPr>
          <p:cNvPr id="4" name="Slide Number Placeholder 3">
            <a:extLst>
              <a:ext uri="{FF2B5EF4-FFF2-40B4-BE49-F238E27FC236}">
                <a16:creationId xmlns:a16="http://schemas.microsoft.com/office/drawing/2014/main" id="{C15B94BD-9B32-D0E4-3D98-2F61C1E55765}"/>
              </a:ext>
            </a:extLst>
          </p:cNvPr>
          <p:cNvSpPr>
            <a:spLocks noGrp="1"/>
          </p:cNvSpPr>
          <p:nvPr>
            <p:ph type="sldNum" sz="quarter" idx="11"/>
          </p:nvPr>
        </p:nvSpPr>
        <p:spPr/>
        <p:txBody>
          <a:bodyPr/>
          <a:lstStyle/>
          <a:p>
            <a:fld id="{44521EF9-52F6-6549-8CD6-8D522D88E213}" type="slidenum">
              <a:rPr lang="es-ES_tradnl" smtClean="0"/>
              <a:pPr/>
              <a:t>3</a:t>
            </a:fld>
            <a:endParaRPr lang="es-ES_tradnl" dirty="0"/>
          </a:p>
        </p:txBody>
      </p:sp>
      <p:sp>
        <p:nvSpPr>
          <p:cNvPr id="5" name="Title 4">
            <a:extLst>
              <a:ext uri="{FF2B5EF4-FFF2-40B4-BE49-F238E27FC236}">
                <a16:creationId xmlns:a16="http://schemas.microsoft.com/office/drawing/2014/main" id="{2B88DD7A-D5C9-13BE-965D-95BD8F73F603}"/>
              </a:ext>
            </a:extLst>
          </p:cNvPr>
          <p:cNvSpPr>
            <a:spLocks noGrp="1"/>
          </p:cNvSpPr>
          <p:nvPr>
            <p:ph type="title"/>
          </p:nvPr>
        </p:nvSpPr>
        <p:spPr/>
        <p:txBody>
          <a:bodyPr/>
          <a:lstStyle/>
          <a:p>
            <a:r>
              <a:rPr lang="en-US" sz="3200" b="1" dirty="0">
                <a:latin typeface="Arial"/>
                <a:cs typeface="Arial"/>
              </a:rPr>
              <a:t>Disclosures - </a:t>
            </a:r>
            <a:r>
              <a:rPr lang="en-US" sz="3200" b="1" dirty="0" err="1">
                <a:latin typeface="Arial"/>
                <a:cs typeface="Arial"/>
              </a:rPr>
              <a:t>Rayaz</a:t>
            </a:r>
            <a:r>
              <a:rPr lang="en-US" sz="3200" b="1" dirty="0">
                <a:latin typeface="Arial"/>
                <a:cs typeface="Arial"/>
              </a:rPr>
              <a:t> Malik</a:t>
            </a:r>
          </a:p>
        </p:txBody>
      </p:sp>
    </p:spTree>
    <p:extLst>
      <p:ext uri="{BB962C8B-B14F-4D97-AF65-F5344CB8AC3E}">
        <p14:creationId xmlns:p14="http://schemas.microsoft.com/office/powerpoint/2010/main" val="667597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87EABF95-5506-C9B0-7C7B-F112A08B00FA}"/>
              </a:ext>
            </a:extLst>
          </p:cNvPr>
          <p:cNvSpPr>
            <a:spLocks noGrp="1"/>
          </p:cNvSpPr>
          <p:nvPr>
            <p:ph type="ftr" sz="quarter" idx="10"/>
          </p:nvPr>
        </p:nvSpPr>
        <p:spPr/>
        <p:txBody>
          <a:bodyPr/>
          <a:lstStyle/>
          <a:p>
            <a:r>
              <a:rPr lang="en-US" sz="900" dirty="0">
                <a:cs typeface="Arial" panose="020B0604020202020204" pitchFamily="34" charset="0"/>
              </a:rPr>
              <a:t>1. Almuhannadi H, et al</a:t>
            </a:r>
            <a:r>
              <a:rPr lang="en-US" sz="900" i="1" dirty="0">
                <a:cs typeface="Arial" panose="020B0604020202020204" pitchFamily="34" charset="0"/>
              </a:rPr>
              <a:t>. J Pak Med Assoc</a:t>
            </a:r>
            <a:r>
              <a:rPr lang="en-US" sz="900" dirty="0">
                <a:cs typeface="Arial" panose="020B0604020202020204" pitchFamily="34" charset="0"/>
              </a:rPr>
              <a:t>. 2018;68(1):85-89.</a:t>
            </a:r>
          </a:p>
          <a:p>
            <a:r>
              <a:rPr lang="en-US" sz="900" dirty="0">
                <a:cs typeface="Arial" panose="020B0604020202020204" pitchFamily="34" charset="0"/>
              </a:rPr>
              <a:t>2. Veves A, et al. </a:t>
            </a:r>
            <a:r>
              <a:rPr lang="en-US" sz="900" i="1" dirty="0">
                <a:cs typeface="Arial" panose="020B0604020202020204" pitchFamily="34" charset="0"/>
              </a:rPr>
              <a:t>Pain Med</a:t>
            </a:r>
            <a:r>
              <a:rPr lang="en-US" sz="900" dirty="0">
                <a:cs typeface="Arial" panose="020B0604020202020204" pitchFamily="34" charset="0"/>
              </a:rPr>
              <a:t>. 2008;9(6):660-674. </a:t>
            </a:r>
          </a:p>
        </p:txBody>
      </p:sp>
      <p:sp>
        <p:nvSpPr>
          <p:cNvPr id="10" name="Content Placeholder 6">
            <a:extLst>
              <a:ext uri="{FF2B5EF4-FFF2-40B4-BE49-F238E27FC236}">
                <a16:creationId xmlns:a16="http://schemas.microsoft.com/office/drawing/2014/main" id="{ADA72CCB-9A92-7742-B227-26D2C654C5EF}"/>
              </a:ext>
            </a:extLst>
          </p:cNvPr>
          <p:cNvSpPr txBox="1">
            <a:spLocks/>
          </p:cNvSpPr>
          <p:nvPr/>
        </p:nvSpPr>
        <p:spPr>
          <a:xfrm>
            <a:off x="6602341" y="2793399"/>
            <a:ext cx="4176017" cy="1008112"/>
          </a:xfrm>
          <a:prstGeom prst="roundRect">
            <a:avLst/>
          </a:prstGeom>
          <a:solidFill>
            <a:schemeClr val="tx1">
              <a:lumMod val="50000"/>
              <a:lumOff val="50000"/>
              <a:alpha val="10000"/>
            </a:schemeClr>
          </a:solidFill>
        </p:spPr>
        <p:txBody>
          <a:bodyPr lIns="91440" tIns="45720" rIns="91440" bIns="45720"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dirty="0">
                <a:solidFill>
                  <a:schemeClr val="accent1"/>
                </a:solidFill>
                <a:latin typeface="Arial" panose="020B0604020202020204" pitchFamily="34" charset="0"/>
              </a:rPr>
              <a:t>Up to 20% </a:t>
            </a:r>
            <a:r>
              <a:rPr lang="en-US" sz="2400" dirty="0">
                <a:solidFill>
                  <a:schemeClr val="accent1"/>
                </a:solidFill>
                <a:latin typeface="Arial" panose="020B0604020202020204" pitchFamily="34" charset="0"/>
              </a:rPr>
              <a:t>of patients with DM develop pDPN</a:t>
            </a:r>
            <a:r>
              <a:rPr lang="en-US" sz="2400" baseline="30000" dirty="0">
                <a:solidFill>
                  <a:schemeClr val="accent1"/>
                </a:solidFill>
                <a:latin typeface="Arial" panose="020B0604020202020204" pitchFamily="34" charset="0"/>
              </a:rPr>
              <a:t>2</a:t>
            </a:r>
            <a:r>
              <a:rPr lang="en-US" sz="2400" dirty="0">
                <a:solidFill>
                  <a:schemeClr val="accent1"/>
                </a:solidFill>
                <a:latin typeface="Arial" panose="020B0604020202020204" pitchFamily="34" charset="0"/>
              </a:rPr>
              <a:t> </a:t>
            </a:r>
            <a:endParaRPr lang="en-US" sz="2400" dirty="0">
              <a:solidFill>
                <a:schemeClr val="accent1"/>
              </a:solidFill>
              <a:latin typeface="Arial" panose="020B0604020202020204" pitchFamily="34" charset="0"/>
              <a:ea typeface="Calibri"/>
              <a:cs typeface="Calibri"/>
            </a:endParaRPr>
          </a:p>
        </p:txBody>
      </p:sp>
      <p:sp>
        <p:nvSpPr>
          <p:cNvPr id="12" name="TextBox 11">
            <a:extLst>
              <a:ext uri="{FF2B5EF4-FFF2-40B4-BE49-F238E27FC236}">
                <a16:creationId xmlns:a16="http://schemas.microsoft.com/office/drawing/2014/main" id="{EF375918-3F21-4977-CD81-9C85D9415CB7}"/>
              </a:ext>
            </a:extLst>
          </p:cNvPr>
          <p:cNvSpPr txBox="1"/>
          <p:nvPr/>
        </p:nvSpPr>
        <p:spPr>
          <a:xfrm>
            <a:off x="4550092" y="1177563"/>
            <a:ext cx="4176016" cy="873621"/>
          </a:xfrm>
          <a:prstGeom prst="roundRect">
            <a:avLst>
              <a:gd name="adj" fmla="val 20693"/>
            </a:avLst>
          </a:prstGeom>
          <a:solidFill>
            <a:schemeClr val="tx1">
              <a:lumMod val="50000"/>
              <a:lumOff val="50000"/>
              <a:alpha val="10000"/>
            </a:schemeClr>
          </a:solidFill>
        </p:spPr>
        <p:txBody>
          <a:bodyPr wrap="square" rtlCol="0">
            <a:spAutoFit/>
          </a:bodyPr>
          <a:lstStyle/>
          <a:p>
            <a:pPr algn="ctr"/>
            <a:r>
              <a:rPr lang="en-US" sz="2400" dirty="0">
                <a:solidFill>
                  <a:schemeClr val="accent1"/>
                </a:solidFill>
                <a:latin typeface="Arial" panose="020B0604020202020204" pitchFamily="34" charset="0"/>
              </a:rPr>
              <a:t>50%-90% </a:t>
            </a:r>
            <a:r>
              <a:rPr lang="en-US" sz="2000" dirty="0">
                <a:solidFill>
                  <a:schemeClr val="accent1"/>
                </a:solidFill>
                <a:latin typeface="Arial" panose="020B0604020202020204" pitchFamily="34" charset="0"/>
              </a:rPr>
              <a:t>of diabetic patients have DPN</a:t>
            </a:r>
            <a:r>
              <a:rPr lang="en-US" sz="2000" baseline="30000" dirty="0">
                <a:solidFill>
                  <a:schemeClr val="accent1"/>
                </a:solidFill>
                <a:latin typeface="Arial" panose="020B0604020202020204" pitchFamily="34" charset="0"/>
              </a:rPr>
              <a:t>1</a:t>
            </a:r>
          </a:p>
        </p:txBody>
      </p:sp>
      <p:pic>
        <p:nvPicPr>
          <p:cNvPr id="1026" name="Picture 2" descr="American Diabetes Association — Diagnosis and Treatment of Painful Diabetic  Peripheral Neuropathy | MNeuronet | Michigan Medicine | University of  Michigan">
            <a:extLst>
              <a:ext uri="{FF2B5EF4-FFF2-40B4-BE49-F238E27FC236}">
                <a16:creationId xmlns:a16="http://schemas.microsoft.com/office/drawing/2014/main" id="{CB3508EE-2EE3-A078-3A3D-6970E6E773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778" t="11897"/>
          <a:stretch/>
        </p:blipFill>
        <p:spPr bwMode="auto">
          <a:xfrm>
            <a:off x="1433520" y="1177563"/>
            <a:ext cx="2897822" cy="43463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9CA62F0-5F9F-1C26-1883-35F2736B52E3}"/>
              </a:ext>
            </a:extLst>
          </p:cNvPr>
          <p:cNvSpPr txBox="1"/>
          <p:nvPr/>
        </p:nvSpPr>
        <p:spPr>
          <a:xfrm>
            <a:off x="408978" y="6062986"/>
            <a:ext cx="6173485" cy="246221"/>
          </a:xfrm>
          <a:prstGeom prst="rect">
            <a:avLst/>
          </a:prstGeom>
          <a:noFill/>
        </p:spPr>
        <p:txBody>
          <a:bodyPr wrap="none" rtlCol="0">
            <a:spAutoFit/>
          </a:bodyPr>
          <a:lstStyle/>
          <a:p>
            <a:r>
              <a:rPr lang="en-US" sz="1000" dirty="0">
                <a:solidFill>
                  <a:schemeClr val="tx2"/>
                </a:solidFill>
                <a:latin typeface="Arial" panose="020B0604020202020204" pitchFamily="34" charset="0"/>
              </a:rPr>
              <a:t>DM, diabetes mellitus; DPN, diabetic peripheral neuropathy; pDPN, painful diabetic peripheral neuropathy.</a:t>
            </a:r>
          </a:p>
        </p:txBody>
      </p:sp>
      <p:sp>
        <p:nvSpPr>
          <p:cNvPr id="4" name="Title 3">
            <a:extLst>
              <a:ext uri="{FF2B5EF4-FFF2-40B4-BE49-F238E27FC236}">
                <a16:creationId xmlns:a16="http://schemas.microsoft.com/office/drawing/2014/main" id="{893F02C0-A2FC-E922-27AC-7C3D4FE23489}"/>
              </a:ext>
            </a:extLst>
          </p:cNvPr>
          <p:cNvSpPr>
            <a:spLocks noGrp="1"/>
          </p:cNvSpPr>
          <p:nvPr>
            <p:ph type="title"/>
          </p:nvPr>
        </p:nvSpPr>
        <p:spPr>
          <a:xfrm>
            <a:off x="414596" y="310199"/>
            <a:ext cx="11355713" cy="1055921"/>
          </a:xfrm>
        </p:spPr>
        <p:txBody>
          <a:bodyPr/>
          <a:lstStyle/>
          <a:p>
            <a:r>
              <a:rPr lang="en-GB" dirty="0">
                <a:latin typeface="Arial"/>
                <a:cs typeface="Arial"/>
              </a:rPr>
              <a:t>Diabetic Neuropathy Prevalence</a:t>
            </a:r>
            <a:r>
              <a:rPr lang="en-GB" baseline="30000" dirty="0">
                <a:latin typeface="Arial"/>
                <a:cs typeface="Arial"/>
              </a:rPr>
              <a:t>1</a:t>
            </a:r>
            <a:r>
              <a:rPr lang="en-GB" dirty="0">
                <a:latin typeface="Arial"/>
                <a:cs typeface="Arial"/>
              </a:rPr>
              <a:t> </a:t>
            </a:r>
            <a:endParaRPr lang="en-US" dirty="0">
              <a:latin typeface="Arial"/>
              <a:cs typeface="Arial"/>
            </a:endParaRPr>
          </a:p>
        </p:txBody>
      </p:sp>
      <p:sp>
        <p:nvSpPr>
          <p:cNvPr id="9" name="Slide Number Placeholder 8">
            <a:extLst>
              <a:ext uri="{FF2B5EF4-FFF2-40B4-BE49-F238E27FC236}">
                <a16:creationId xmlns:a16="http://schemas.microsoft.com/office/drawing/2014/main" id="{78A65606-0ACB-D9BF-50FC-9D7B456AEF5D}"/>
              </a:ext>
            </a:extLst>
          </p:cNvPr>
          <p:cNvSpPr>
            <a:spLocks noGrp="1"/>
          </p:cNvSpPr>
          <p:nvPr>
            <p:ph type="sldNum" sz="quarter" idx="11"/>
          </p:nvPr>
        </p:nvSpPr>
        <p:spPr/>
        <p:txBody>
          <a:bodyPr/>
          <a:lstStyle/>
          <a:p>
            <a:fld id="{44521EF9-52F6-6549-8CD6-8D522D88E213}" type="slidenum">
              <a:rPr lang="es-ES_tradnl" smtClean="0"/>
              <a:pPr/>
              <a:t>4</a:t>
            </a:fld>
            <a:endParaRPr lang="es-ES_tradnl" dirty="0"/>
          </a:p>
        </p:txBody>
      </p:sp>
      <p:grpSp>
        <p:nvGrpSpPr>
          <p:cNvPr id="20" name="Group 19">
            <a:extLst>
              <a:ext uri="{FF2B5EF4-FFF2-40B4-BE49-F238E27FC236}">
                <a16:creationId xmlns:a16="http://schemas.microsoft.com/office/drawing/2014/main" id="{DB3CAD9C-C3F9-AB60-EE9C-6935FF12EFF1}"/>
              </a:ext>
            </a:extLst>
          </p:cNvPr>
          <p:cNvGrpSpPr/>
          <p:nvPr/>
        </p:nvGrpSpPr>
        <p:grpSpPr>
          <a:xfrm>
            <a:off x="5893905" y="4194630"/>
            <a:ext cx="5664406" cy="1098382"/>
            <a:chOff x="6930609" y="4237489"/>
            <a:chExt cx="3827872" cy="1098382"/>
          </a:xfrm>
        </p:grpSpPr>
        <p:pic>
          <p:nvPicPr>
            <p:cNvPr id="15" name="Picture 5" descr="Semptom Bilinclendirmesi ayak görselleri">
              <a:extLst>
                <a:ext uri="{FF2B5EF4-FFF2-40B4-BE49-F238E27FC236}">
                  <a16:creationId xmlns:a16="http://schemas.microsoft.com/office/drawing/2014/main" id="{538F0CC1-EBDF-10FE-696A-C8CC9ACD1F0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1302" t="8662" r="1633" b="30451"/>
            <a:stretch/>
          </p:blipFill>
          <p:spPr bwMode="auto">
            <a:xfrm>
              <a:off x="10074481" y="4237489"/>
              <a:ext cx="684000" cy="109838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Semptom Bilinclendirmesi ayak görselleri">
              <a:extLst>
                <a:ext uri="{FF2B5EF4-FFF2-40B4-BE49-F238E27FC236}">
                  <a16:creationId xmlns:a16="http://schemas.microsoft.com/office/drawing/2014/main" id="{E504F3E9-D674-6F57-5166-A8B4AD71A0A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1321" t="8036" r="21614" b="31078"/>
            <a:stretch/>
          </p:blipFill>
          <p:spPr bwMode="auto">
            <a:xfrm>
              <a:off x="9285467" y="4237489"/>
              <a:ext cx="684000" cy="109838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Semptom Bilinclendirmesi ayak görselleri">
              <a:extLst>
                <a:ext uri="{FF2B5EF4-FFF2-40B4-BE49-F238E27FC236}">
                  <a16:creationId xmlns:a16="http://schemas.microsoft.com/office/drawing/2014/main" id="{34E4A1D1-2434-9460-B85A-4E87B480E51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1497" t="8286" r="41438" b="30827"/>
            <a:stretch/>
          </p:blipFill>
          <p:spPr bwMode="auto">
            <a:xfrm>
              <a:off x="8502545" y="4237489"/>
              <a:ext cx="684000" cy="109838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descr="Semptom Bilinclendirmesi ayak görselleri">
              <a:extLst>
                <a:ext uri="{FF2B5EF4-FFF2-40B4-BE49-F238E27FC236}">
                  <a16:creationId xmlns:a16="http://schemas.microsoft.com/office/drawing/2014/main" id="{726A311C-969E-F8B6-5200-C898A6FB74A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935" t="8036" r="61000" b="31078"/>
            <a:stretch/>
          </p:blipFill>
          <p:spPr bwMode="auto">
            <a:xfrm>
              <a:off x="7719623" y="4237489"/>
              <a:ext cx="684000" cy="109838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 descr="Semptom Bilinclendirmesi ayak görselleri">
              <a:extLst>
                <a:ext uri="{FF2B5EF4-FFF2-40B4-BE49-F238E27FC236}">
                  <a16:creationId xmlns:a16="http://schemas.microsoft.com/office/drawing/2014/main" id="{3829CE54-1E95-A6F7-15CF-8ADD277B57F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50" t="8036" r="80685" b="31078"/>
            <a:stretch/>
          </p:blipFill>
          <p:spPr bwMode="auto">
            <a:xfrm>
              <a:off x="6930609" y="4237489"/>
              <a:ext cx="684000" cy="109838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84870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DB6D311-FCC1-2224-A4AB-5CD7C2417985}"/>
              </a:ext>
            </a:extLst>
          </p:cNvPr>
          <p:cNvSpPr>
            <a:spLocks noGrp="1"/>
          </p:cNvSpPr>
          <p:nvPr>
            <p:ph type="ftr" sz="quarter" idx="10"/>
          </p:nvPr>
        </p:nvSpPr>
        <p:spPr>
          <a:xfrm>
            <a:off x="421206" y="6103680"/>
            <a:ext cx="10107095" cy="578799"/>
          </a:xfrm>
        </p:spPr>
        <p:txBody>
          <a:bodyPr/>
          <a:lstStyle/>
          <a:p>
            <a:r>
              <a:rPr lang="en-QA" sz="900" dirty="0">
                <a:latin typeface="+mj-lt"/>
              </a:rPr>
              <a:t>Ponirakis</a:t>
            </a:r>
            <a:r>
              <a:rPr lang="es-MX" sz="900" dirty="0">
                <a:latin typeface="+mj-lt"/>
              </a:rPr>
              <a:t> G,</a:t>
            </a:r>
            <a:r>
              <a:rPr lang="en-QA" sz="900" dirty="0">
                <a:latin typeface="+mj-lt"/>
              </a:rPr>
              <a:t> et al</a:t>
            </a:r>
            <a:r>
              <a:rPr lang="es-MX" sz="900" dirty="0">
                <a:latin typeface="+mj-lt"/>
              </a:rPr>
              <a:t>.</a:t>
            </a:r>
            <a:r>
              <a:rPr lang="en-QA" sz="900" dirty="0">
                <a:latin typeface="+mj-lt"/>
              </a:rPr>
              <a:t> </a:t>
            </a:r>
            <a:r>
              <a:rPr lang="en-QA" sz="900" i="1" dirty="0">
                <a:latin typeface="+mj-lt"/>
              </a:rPr>
              <a:t>J </a:t>
            </a:r>
            <a:r>
              <a:rPr lang="en-US" sz="900" i="1" dirty="0">
                <a:latin typeface="+mj-lt"/>
              </a:rPr>
              <a:t>Diabetes Investig</a:t>
            </a:r>
            <a:r>
              <a:rPr lang="es-MX" sz="900" i="1" dirty="0">
                <a:latin typeface="+mj-lt"/>
              </a:rPr>
              <a:t>.</a:t>
            </a:r>
            <a:r>
              <a:rPr lang="en-QA" sz="900" i="1" dirty="0">
                <a:latin typeface="+mj-lt"/>
              </a:rPr>
              <a:t> </a:t>
            </a:r>
            <a:r>
              <a:rPr lang="en-QA" sz="900" dirty="0">
                <a:latin typeface="+mj-lt"/>
              </a:rPr>
              <a:t>2022;13</a:t>
            </a:r>
            <a:r>
              <a:rPr lang="en-US" sz="900" dirty="0">
                <a:latin typeface="+mj-lt"/>
              </a:rPr>
              <a:t>(9)</a:t>
            </a:r>
            <a:r>
              <a:rPr lang="en-QA" sz="900" dirty="0">
                <a:latin typeface="+mj-lt"/>
              </a:rPr>
              <a:t>:1551-1559</a:t>
            </a:r>
            <a:r>
              <a:rPr lang="es-MX" sz="900" dirty="0">
                <a:latin typeface="+mj-lt"/>
              </a:rPr>
              <a:t>.</a:t>
            </a:r>
            <a:endParaRPr lang="en-QA" sz="900" dirty="0">
              <a:latin typeface="+mj-lt"/>
            </a:endParaRPr>
          </a:p>
        </p:txBody>
      </p:sp>
      <p:sp>
        <p:nvSpPr>
          <p:cNvPr id="5" name="Slide Number Placeholder 4">
            <a:extLst>
              <a:ext uri="{FF2B5EF4-FFF2-40B4-BE49-F238E27FC236}">
                <a16:creationId xmlns:a16="http://schemas.microsoft.com/office/drawing/2014/main" id="{602C8436-7472-DEB5-8DEE-5697B3E392C0}"/>
              </a:ext>
            </a:extLst>
          </p:cNvPr>
          <p:cNvSpPr>
            <a:spLocks noGrp="1"/>
          </p:cNvSpPr>
          <p:nvPr>
            <p:ph type="sldNum" sz="quarter" idx="11"/>
          </p:nvPr>
        </p:nvSpPr>
        <p:spPr>
          <a:xfrm>
            <a:off x="5039" y="6268513"/>
            <a:ext cx="416167" cy="398127"/>
          </a:xfrm>
        </p:spPr>
        <p:txBody>
          <a:bodyPr/>
          <a:lstStyle/>
          <a:p>
            <a:fld id="{4D7A9B50-DC23-4CBD-AD84-2E584048E2EE}" type="slidenum">
              <a:rPr lang="de-DE" altLang="de-DE" smtClean="0">
                <a:latin typeface="+mj-lt"/>
              </a:rPr>
              <a:pPr/>
              <a:t>5</a:t>
            </a:fld>
            <a:endParaRPr lang="de-DE" altLang="de-DE">
              <a:latin typeface="+mj-lt"/>
            </a:endParaRPr>
          </a:p>
        </p:txBody>
      </p:sp>
      <p:sp>
        <p:nvSpPr>
          <p:cNvPr id="8" name="Title 7">
            <a:extLst>
              <a:ext uri="{FF2B5EF4-FFF2-40B4-BE49-F238E27FC236}">
                <a16:creationId xmlns:a16="http://schemas.microsoft.com/office/drawing/2014/main" id="{C2C7388E-120B-639D-2B23-7265152D96FC}"/>
              </a:ext>
            </a:extLst>
          </p:cNvPr>
          <p:cNvSpPr>
            <a:spLocks noGrp="1"/>
          </p:cNvSpPr>
          <p:nvPr>
            <p:ph type="title"/>
          </p:nvPr>
        </p:nvSpPr>
        <p:spPr>
          <a:xfrm>
            <a:off x="414338" y="309563"/>
            <a:ext cx="11355387" cy="1057275"/>
          </a:xfrm>
        </p:spPr>
        <p:txBody>
          <a:bodyPr/>
          <a:lstStyle/>
          <a:p>
            <a:r>
              <a:rPr lang="en-GB" dirty="0">
                <a:latin typeface="+mj-lt"/>
              </a:rPr>
              <a:t>Higher Prevalence of DPN and </a:t>
            </a:r>
            <a:r>
              <a:rPr lang="en-GB" dirty="0" err="1">
                <a:latin typeface="+mj-lt"/>
              </a:rPr>
              <a:t>pDPN</a:t>
            </a:r>
            <a:r>
              <a:rPr lang="en-GB" dirty="0">
                <a:latin typeface="+mj-lt"/>
              </a:rPr>
              <a:t> in the Arabian Gulf Region</a:t>
            </a:r>
            <a:br>
              <a:rPr lang="en-GB" dirty="0">
                <a:latin typeface="+mj-lt"/>
              </a:rPr>
            </a:br>
            <a:endParaRPr lang="en-US" dirty="0">
              <a:latin typeface="+mj-lt"/>
            </a:endParaRPr>
          </a:p>
        </p:txBody>
      </p:sp>
      <p:sp>
        <p:nvSpPr>
          <p:cNvPr id="4" name="Content Placeholder 6">
            <a:extLst>
              <a:ext uri="{FF2B5EF4-FFF2-40B4-BE49-F238E27FC236}">
                <a16:creationId xmlns:a16="http://schemas.microsoft.com/office/drawing/2014/main" id="{69C80232-9593-71B9-C09A-7FC5F5A4415E}"/>
              </a:ext>
            </a:extLst>
          </p:cNvPr>
          <p:cNvSpPr txBox="1">
            <a:spLocks noChangeAspect="1"/>
          </p:cNvSpPr>
          <p:nvPr/>
        </p:nvSpPr>
        <p:spPr>
          <a:xfrm>
            <a:off x="1182222" y="1683288"/>
            <a:ext cx="2073934" cy="540000"/>
          </a:xfrm>
          <a:prstGeom prst="roundRect">
            <a:avLst/>
          </a:prstGeom>
          <a:solidFill>
            <a:schemeClr val="tx1">
              <a:lumMod val="50000"/>
              <a:lumOff val="50000"/>
              <a:alpha val="10000"/>
            </a:schemeClr>
          </a:solidFill>
        </p:spPr>
        <p:txBody>
          <a:bodyPr wrap="none" lIns="0" tIns="0" rIns="0" bIns="0"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dirty="0">
                <a:solidFill>
                  <a:schemeClr val="accent1"/>
                </a:solidFill>
                <a:latin typeface="+mj-lt"/>
              </a:rPr>
              <a:t>33.3% </a:t>
            </a:r>
            <a:r>
              <a:rPr lang="en-US" sz="2400" dirty="0">
                <a:solidFill>
                  <a:schemeClr val="accent1"/>
                </a:solidFill>
                <a:latin typeface="+mj-lt"/>
              </a:rPr>
              <a:t>DPN</a:t>
            </a:r>
          </a:p>
        </p:txBody>
      </p:sp>
      <p:sp>
        <p:nvSpPr>
          <p:cNvPr id="15" name="Content Placeholder 6">
            <a:extLst>
              <a:ext uri="{FF2B5EF4-FFF2-40B4-BE49-F238E27FC236}">
                <a16:creationId xmlns:a16="http://schemas.microsoft.com/office/drawing/2014/main" id="{DFC2CFFA-6B5B-2124-38D6-D4B92168484E}"/>
              </a:ext>
            </a:extLst>
          </p:cNvPr>
          <p:cNvSpPr txBox="1">
            <a:spLocks/>
          </p:cNvSpPr>
          <p:nvPr/>
        </p:nvSpPr>
        <p:spPr>
          <a:xfrm>
            <a:off x="1542263" y="2173277"/>
            <a:ext cx="2880320" cy="38334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50000"/>
              </a:lnSpc>
              <a:buNone/>
            </a:pPr>
            <a:r>
              <a:rPr lang="en-US" sz="2000" dirty="0">
                <a:latin typeface="+mj-lt"/>
              </a:rPr>
              <a:t>53.6% undiagnosed</a:t>
            </a:r>
          </a:p>
          <a:p>
            <a:pPr marL="0" indent="0">
              <a:lnSpc>
                <a:spcPct val="150000"/>
              </a:lnSpc>
              <a:buNone/>
            </a:pPr>
            <a:r>
              <a:rPr lang="en-US" sz="2000" dirty="0">
                <a:latin typeface="+mj-lt"/>
              </a:rPr>
              <a:t>52.2% at risk of DFU</a:t>
            </a:r>
          </a:p>
          <a:p>
            <a:pPr marL="0" indent="0" algn="ctr">
              <a:lnSpc>
                <a:spcPct val="150000"/>
              </a:lnSpc>
              <a:buNone/>
            </a:pPr>
            <a:endParaRPr lang="en-US" sz="2000" dirty="0">
              <a:latin typeface="+mj-lt"/>
            </a:endParaRPr>
          </a:p>
        </p:txBody>
      </p:sp>
      <p:sp>
        <p:nvSpPr>
          <p:cNvPr id="17" name="TextBox 16">
            <a:extLst>
              <a:ext uri="{FF2B5EF4-FFF2-40B4-BE49-F238E27FC236}">
                <a16:creationId xmlns:a16="http://schemas.microsoft.com/office/drawing/2014/main" id="{6BDC34FC-6C3D-B17A-914D-C9B51F01EEFA}"/>
              </a:ext>
            </a:extLst>
          </p:cNvPr>
          <p:cNvSpPr txBox="1">
            <a:spLocks noChangeAspect="1"/>
          </p:cNvSpPr>
          <p:nvPr/>
        </p:nvSpPr>
        <p:spPr>
          <a:xfrm>
            <a:off x="1182222" y="3348026"/>
            <a:ext cx="2073934" cy="540000"/>
          </a:xfrm>
          <a:prstGeom prst="roundRect">
            <a:avLst/>
          </a:prstGeom>
          <a:solidFill>
            <a:schemeClr val="tx1">
              <a:lumMod val="50000"/>
              <a:lumOff val="50000"/>
              <a:alpha val="10000"/>
            </a:schemeClr>
          </a:solidFill>
        </p:spPr>
        <p:txBody>
          <a:bodyPr wrap="none" lIns="0" tIns="0" rIns="0" bIns="0" anchor="ctr">
            <a:noAutofit/>
          </a:bodyPr>
          <a:lstStyle/>
          <a:p>
            <a:pPr algn="ctr"/>
            <a:r>
              <a:rPr lang="en-US" sz="2800" dirty="0">
                <a:solidFill>
                  <a:schemeClr val="accent1"/>
                </a:solidFill>
                <a:latin typeface="+mj-lt"/>
              </a:rPr>
              <a:t>43.3% </a:t>
            </a:r>
            <a:r>
              <a:rPr lang="en-US" sz="2400" dirty="0">
                <a:solidFill>
                  <a:schemeClr val="accent1"/>
                </a:solidFill>
                <a:latin typeface="+mj-lt"/>
              </a:rPr>
              <a:t>pDPN</a:t>
            </a:r>
          </a:p>
        </p:txBody>
      </p:sp>
      <p:sp>
        <p:nvSpPr>
          <p:cNvPr id="19" name="TextBox 18">
            <a:extLst>
              <a:ext uri="{FF2B5EF4-FFF2-40B4-BE49-F238E27FC236}">
                <a16:creationId xmlns:a16="http://schemas.microsoft.com/office/drawing/2014/main" id="{0B7FE0D4-C090-DBEF-CA26-24410EF55332}"/>
              </a:ext>
            </a:extLst>
          </p:cNvPr>
          <p:cNvSpPr txBox="1">
            <a:spLocks noChangeAspect="1"/>
          </p:cNvSpPr>
          <p:nvPr/>
        </p:nvSpPr>
        <p:spPr>
          <a:xfrm>
            <a:off x="1182222" y="4615714"/>
            <a:ext cx="2073934" cy="540000"/>
          </a:xfrm>
          <a:prstGeom prst="roundRect">
            <a:avLst/>
          </a:prstGeom>
          <a:solidFill>
            <a:schemeClr val="tx1">
              <a:lumMod val="50000"/>
              <a:lumOff val="50000"/>
              <a:alpha val="10000"/>
            </a:schemeClr>
          </a:solidFill>
        </p:spPr>
        <p:txBody>
          <a:bodyPr wrap="none" lIns="0" tIns="0" rIns="0" bIns="0" anchor="ctr">
            <a:noAutofit/>
          </a:bodyPr>
          <a:lstStyle/>
          <a:p>
            <a:pPr algn="ctr"/>
            <a:r>
              <a:rPr lang="en-US" sz="2800" dirty="0">
                <a:solidFill>
                  <a:schemeClr val="accent1"/>
                </a:solidFill>
                <a:latin typeface="+mj-lt"/>
              </a:rPr>
              <a:t>2.9% </a:t>
            </a:r>
            <a:r>
              <a:rPr lang="en-US" sz="2400" dirty="0">
                <a:solidFill>
                  <a:schemeClr val="accent1"/>
                </a:solidFill>
                <a:latin typeface="+mj-lt"/>
              </a:rPr>
              <a:t>DFU</a:t>
            </a:r>
          </a:p>
        </p:txBody>
      </p:sp>
      <p:sp>
        <p:nvSpPr>
          <p:cNvPr id="20" name="Content Placeholder 6">
            <a:extLst>
              <a:ext uri="{FF2B5EF4-FFF2-40B4-BE49-F238E27FC236}">
                <a16:creationId xmlns:a16="http://schemas.microsoft.com/office/drawing/2014/main" id="{24099466-6006-06C0-3F9D-E6B66D6EB0CA}"/>
              </a:ext>
            </a:extLst>
          </p:cNvPr>
          <p:cNvSpPr txBox="1">
            <a:spLocks/>
          </p:cNvSpPr>
          <p:nvPr/>
        </p:nvSpPr>
        <p:spPr>
          <a:xfrm>
            <a:off x="1542263" y="4035465"/>
            <a:ext cx="2880320" cy="38334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latin typeface="+mj-lt"/>
              </a:rPr>
              <a:t>54.3% undiagnosed</a:t>
            </a:r>
          </a:p>
          <a:p>
            <a:pPr marL="0" indent="0" algn="ctr">
              <a:buNone/>
            </a:pPr>
            <a:endParaRPr lang="en-US" sz="2000" dirty="0">
              <a:latin typeface="+mj-lt"/>
            </a:endParaRPr>
          </a:p>
        </p:txBody>
      </p:sp>
      <p:sp>
        <p:nvSpPr>
          <p:cNvPr id="2" name="TextBox 1">
            <a:extLst>
              <a:ext uri="{FF2B5EF4-FFF2-40B4-BE49-F238E27FC236}">
                <a16:creationId xmlns:a16="http://schemas.microsoft.com/office/drawing/2014/main" id="{A1DF9D09-4C8E-1EF6-E4F6-D0018F71326B}"/>
              </a:ext>
            </a:extLst>
          </p:cNvPr>
          <p:cNvSpPr txBox="1"/>
          <p:nvPr/>
        </p:nvSpPr>
        <p:spPr>
          <a:xfrm>
            <a:off x="421206" y="6035361"/>
            <a:ext cx="10013712" cy="246221"/>
          </a:xfrm>
          <a:prstGeom prst="rect">
            <a:avLst/>
          </a:prstGeom>
          <a:noFill/>
        </p:spPr>
        <p:txBody>
          <a:bodyPr wrap="square" rtlCol="0">
            <a:spAutoFit/>
          </a:bodyPr>
          <a:lstStyle/>
          <a:p>
            <a:r>
              <a:rPr lang="en-US" sz="1000" dirty="0">
                <a:solidFill>
                  <a:schemeClr val="tx2"/>
                </a:solidFill>
                <a:latin typeface="+mj-lt"/>
              </a:rPr>
              <a:t>DFU, diabetic foot ulceration; DPN, diabetic peripheral neuropathy; KSA, Kingdom of Saudi Arabia; pDPN, painful diabetic peripheral neuropathy; T2D, type 2 diabetes.</a:t>
            </a:r>
          </a:p>
        </p:txBody>
      </p:sp>
      <p:grpSp>
        <p:nvGrpSpPr>
          <p:cNvPr id="88" name="Group 87">
            <a:extLst>
              <a:ext uri="{FF2B5EF4-FFF2-40B4-BE49-F238E27FC236}">
                <a16:creationId xmlns:a16="http://schemas.microsoft.com/office/drawing/2014/main" id="{C6C0DE46-D3BD-2E8D-345E-EFF03D3E5BA2}"/>
              </a:ext>
            </a:extLst>
          </p:cNvPr>
          <p:cNvGrpSpPr/>
          <p:nvPr/>
        </p:nvGrpSpPr>
        <p:grpSpPr>
          <a:xfrm>
            <a:off x="4759178" y="1366838"/>
            <a:ext cx="6581780" cy="4195422"/>
            <a:chOff x="5303913" y="1772038"/>
            <a:chExt cx="6581780" cy="4195422"/>
          </a:xfrm>
        </p:grpSpPr>
        <p:graphicFrame>
          <p:nvGraphicFramePr>
            <p:cNvPr id="16" name="Object 22">
              <a:extLst>
                <a:ext uri="{FF2B5EF4-FFF2-40B4-BE49-F238E27FC236}">
                  <a16:creationId xmlns:a16="http://schemas.microsoft.com/office/drawing/2014/main" id="{2ADC5EBF-D2CE-EA53-6A4B-153EE38C95BA}"/>
                </a:ext>
              </a:extLst>
            </p:cNvPr>
            <p:cNvGraphicFramePr>
              <a:graphicFrameLocks noChangeAspect="1"/>
            </p:cNvGraphicFramePr>
            <p:nvPr>
              <p:extLst>
                <p:ext uri="{D42A27DB-BD31-4B8C-83A1-F6EECF244321}">
                  <p14:modId xmlns:p14="http://schemas.microsoft.com/office/powerpoint/2010/main" val="811735560"/>
                </p:ext>
              </p:extLst>
            </p:nvPr>
          </p:nvGraphicFramePr>
          <p:xfrm>
            <a:off x="5303913" y="1772038"/>
            <a:ext cx="6581780" cy="4195422"/>
          </p:xfrm>
          <a:graphic>
            <a:graphicData uri="http://schemas.openxmlformats.org/drawingml/2006/chart">
              <c:chart xmlns:c="http://schemas.openxmlformats.org/drawingml/2006/chart" xmlns:r="http://schemas.openxmlformats.org/officeDocument/2006/relationships" r:id="rId3"/>
            </a:graphicData>
          </a:graphic>
        </p:graphicFrame>
        <p:sp>
          <p:nvSpPr>
            <p:cNvPr id="7" name="Content Placeholder 6">
              <a:extLst>
                <a:ext uri="{FF2B5EF4-FFF2-40B4-BE49-F238E27FC236}">
                  <a16:creationId xmlns:a16="http://schemas.microsoft.com/office/drawing/2014/main" id="{87A8EFEB-E5B5-79D5-9297-C86AE49327A1}"/>
                </a:ext>
              </a:extLst>
            </p:cNvPr>
            <p:cNvSpPr txBox="1">
              <a:spLocks/>
            </p:cNvSpPr>
            <p:nvPr/>
          </p:nvSpPr>
          <p:spPr>
            <a:xfrm>
              <a:off x="8834892" y="2686900"/>
              <a:ext cx="1157893" cy="38334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latin typeface="+mj-lt"/>
                </a:rPr>
                <a:t>n=3021</a:t>
              </a:r>
            </a:p>
            <a:p>
              <a:pPr algn="ctr"/>
              <a:endParaRPr lang="en-US" sz="2800" dirty="0">
                <a:latin typeface="+mj-lt"/>
              </a:endParaRPr>
            </a:p>
          </p:txBody>
        </p:sp>
        <p:sp>
          <p:nvSpPr>
            <p:cNvPr id="22" name="TextBox 21">
              <a:extLst>
                <a:ext uri="{FF2B5EF4-FFF2-40B4-BE49-F238E27FC236}">
                  <a16:creationId xmlns:a16="http://schemas.microsoft.com/office/drawing/2014/main" id="{12BF571C-F8F2-F690-C322-6A7385AB2BB3}"/>
                </a:ext>
              </a:extLst>
            </p:cNvPr>
            <p:cNvSpPr txBox="1"/>
            <p:nvPr/>
          </p:nvSpPr>
          <p:spPr>
            <a:xfrm>
              <a:off x="6310149" y="1957776"/>
              <a:ext cx="5204012" cy="584775"/>
            </a:xfrm>
            <a:prstGeom prst="rect">
              <a:avLst/>
            </a:prstGeom>
            <a:noFill/>
          </p:spPr>
          <p:txBody>
            <a:bodyPr wrap="square">
              <a:spAutoFit/>
            </a:bodyPr>
            <a:lstStyle/>
            <a:p>
              <a:r>
                <a:rPr lang="en-US" sz="1600" dirty="0">
                  <a:solidFill>
                    <a:schemeClr val="accent1"/>
                  </a:solidFill>
                  <a:latin typeface="+mj-lt"/>
                </a:rPr>
                <a:t>Prevalence of DPN, those at risk of DFU, and pDPN in patients with T2D in secondary </a:t>
              </a:r>
              <a:r>
                <a:rPr lang="en-US" sz="1600" dirty="0">
                  <a:solidFill>
                    <a:srgbClr val="001B5C"/>
                  </a:solidFill>
                  <a:latin typeface="+mj-lt"/>
                </a:rPr>
                <a:t>healthcare</a:t>
              </a:r>
            </a:p>
          </p:txBody>
        </p:sp>
        <p:sp>
          <p:nvSpPr>
            <p:cNvPr id="21" name="Content Placeholder 6">
              <a:extLst>
                <a:ext uri="{FF2B5EF4-FFF2-40B4-BE49-F238E27FC236}">
                  <a16:creationId xmlns:a16="http://schemas.microsoft.com/office/drawing/2014/main" id="{C4CBC4CD-0420-0E89-430C-9550C217CEF2}"/>
                </a:ext>
              </a:extLst>
            </p:cNvPr>
            <p:cNvSpPr txBox="1">
              <a:spLocks/>
            </p:cNvSpPr>
            <p:nvPr/>
          </p:nvSpPr>
          <p:spPr>
            <a:xfrm>
              <a:off x="10246980" y="2907330"/>
              <a:ext cx="738556" cy="24632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MX" sz="1100" b="0" i="0">
                  <a:solidFill>
                    <a:srgbClr val="202124"/>
                  </a:solidFill>
                  <a:effectLst/>
                  <a:latin typeface="+mj-lt"/>
                </a:rPr>
                <a:t>≤0.0001</a:t>
              </a:r>
              <a:endParaRPr lang="en-US" dirty="0">
                <a:latin typeface="+mj-lt"/>
              </a:endParaRPr>
            </a:p>
          </p:txBody>
        </p:sp>
        <p:sp>
          <p:nvSpPr>
            <p:cNvPr id="23" name="Content Placeholder 6">
              <a:extLst>
                <a:ext uri="{FF2B5EF4-FFF2-40B4-BE49-F238E27FC236}">
                  <a16:creationId xmlns:a16="http://schemas.microsoft.com/office/drawing/2014/main" id="{DEED8705-C32F-89EF-FCF5-B30675803111}"/>
                </a:ext>
              </a:extLst>
            </p:cNvPr>
            <p:cNvSpPr txBox="1">
              <a:spLocks/>
            </p:cNvSpPr>
            <p:nvPr/>
          </p:nvSpPr>
          <p:spPr>
            <a:xfrm>
              <a:off x="7739051" y="2548868"/>
              <a:ext cx="738556" cy="24632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MX" sz="1100" b="0" i="0">
                  <a:solidFill>
                    <a:srgbClr val="202124"/>
                  </a:solidFill>
                  <a:effectLst/>
                  <a:latin typeface="+mj-lt"/>
                </a:rPr>
                <a:t>≤0.0001</a:t>
              </a:r>
              <a:endParaRPr lang="en-US" dirty="0">
                <a:latin typeface="+mj-lt"/>
              </a:endParaRPr>
            </a:p>
          </p:txBody>
        </p:sp>
        <p:sp>
          <p:nvSpPr>
            <p:cNvPr id="24" name="Content Placeholder 6">
              <a:extLst>
                <a:ext uri="{FF2B5EF4-FFF2-40B4-BE49-F238E27FC236}">
                  <a16:creationId xmlns:a16="http://schemas.microsoft.com/office/drawing/2014/main" id="{62199CE9-E944-87FF-CA28-48AEB7504C97}"/>
                </a:ext>
              </a:extLst>
            </p:cNvPr>
            <p:cNvSpPr txBox="1">
              <a:spLocks/>
            </p:cNvSpPr>
            <p:nvPr/>
          </p:nvSpPr>
          <p:spPr>
            <a:xfrm>
              <a:off x="6545251" y="3143582"/>
              <a:ext cx="738556" cy="24632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MX" sz="1100" b="0" i="0">
                  <a:solidFill>
                    <a:srgbClr val="202124"/>
                  </a:solidFill>
                  <a:effectLst/>
                  <a:latin typeface="+mj-lt"/>
                </a:rPr>
                <a:t>≤0.0001</a:t>
              </a:r>
              <a:endParaRPr lang="en-US" dirty="0">
                <a:latin typeface="+mj-lt"/>
              </a:endParaRPr>
            </a:p>
          </p:txBody>
        </p:sp>
        <p:grpSp>
          <p:nvGrpSpPr>
            <p:cNvPr id="67" name="Group 66">
              <a:extLst>
                <a:ext uri="{FF2B5EF4-FFF2-40B4-BE49-F238E27FC236}">
                  <a16:creationId xmlns:a16="http://schemas.microsoft.com/office/drawing/2014/main" id="{05C09874-CFB3-4A09-7A51-2E4DFE0D6E86}"/>
                </a:ext>
              </a:extLst>
            </p:cNvPr>
            <p:cNvGrpSpPr/>
            <p:nvPr/>
          </p:nvGrpSpPr>
          <p:grpSpPr>
            <a:xfrm>
              <a:off x="6714701" y="3440317"/>
              <a:ext cx="569106" cy="545829"/>
              <a:chOff x="6714701" y="3444455"/>
              <a:chExt cx="569106" cy="545829"/>
            </a:xfrm>
          </p:grpSpPr>
          <p:cxnSp>
            <p:nvCxnSpPr>
              <p:cNvPr id="28" name="Curved Connector 27">
                <a:extLst>
                  <a:ext uri="{FF2B5EF4-FFF2-40B4-BE49-F238E27FC236}">
                    <a16:creationId xmlns:a16="http://schemas.microsoft.com/office/drawing/2014/main" id="{EDB4F91C-B814-0DD6-9FE9-728715FD0275}"/>
                  </a:ext>
                </a:extLst>
              </p:cNvPr>
              <p:cNvCxnSpPr>
                <a:cxnSpLocks/>
                <a:endCxn id="64" idx="1"/>
              </p:cNvCxnSpPr>
              <p:nvPr/>
            </p:nvCxnSpPr>
            <p:spPr>
              <a:xfrm rot="5400000" flipH="1" flipV="1">
                <a:off x="6652302" y="3506855"/>
                <a:ext cx="545828" cy="421030"/>
              </a:xfrm>
              <a:prstGeom prst="bentConnector3">
                <a:avLst>
                  <a:gd name="adj1" fmla="val 118102"/>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64" name="Left Bracket 63">
                <a:extLst>
                  <a:ext uri="{FF2B5EF4-FFF2-40B4-BE49-F238E27FC236}">
                    <a16:creationId xmlns:a16="http://schemas.microsoft.com/office/drawing/2014/main" id="{D5665210-ABEC-1F21-7AED-E844EE140766}"/>
                  </a:ext>
                </a:extLst>
              </p:cNvPr>
              <p:cNvSpPr/>
              <p:nvPr/>
            </p:nvSpPr>
            <p:spPr>
              <a:xfrm rot="5400000">
                <a:off x="7100108" y="3332002"/>
                <a:ext cx="71245" cy="296152"/>
              </a:xfrm>
              <a:prstGeom prst="leftBracket">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mj-lt"/>
                </a:endParaRPr>
              </a:p>
            </p:txBody>
          </p:sp>
        </p:grpSp>
        <p:grpSp>
          <p:nvGrpSpPr>
            <p:cNvPr id="71" name="Group 70">
              <a:extLst>
                <a:ext uri="{FF2B5EF4-FFF2-40B4-BE49-F238E27FC236}">
                  <a16:creationId xmlns:a16="http://schemas.microsoft.com/office/drawing/2014/main" id="{116B78DE-3B49-5B83-FFCE-8F15151005B2}"/>
                </a:ext>
              </a:extLst>
            </p:cNvPr>
            <p:cNvGrpSpPr/>
            <p:nvPr/>
          </p:nvGrpSpPr>
          <p:grpSpPr>
            <a:xfrm>
              <a:off x="7907045" y="2860311"/>
              <a:ext cx="591252" cy="615629"/>
              <a:chOff x="6692555" y="3444455"/>
              <a:chExt cx="591252" cy="615629"/>
            </a:xfrm>
          </p:grpSpPr>
          <p:cxnSp>
            <p:nvCxnSpPr>
              <p:cNvPr id="72" name="Curved Connector 27">
                <a:extLst>
                  <a:ext uri="{FF2B5EF4-FFF2-40B4-BE49-F238E27FC236}">
                    <a16:creationId xmlns:a16="http://schemas.microsoft.com/office/drawing/2014/main" id="{9A1304C3-11F1-3B63-7637-4DD18AA56759}"/>
                  </a:ext>
                </a:extLst>
              </p:cNvPr>
              <p:cNvCxnSpPr>
                <a:cxnSpLocks/>
                <a:endCxn id="73" idx="1"/>
              </p:cNvCxnSpPr>
              <p:nvPr/>
            </p:nvCxnSpPr>
            <p:spPr>
              <a:xfrm rot="5400000" flipH="1" flipV="1">
                <a:off x="6606329" y="3530682"/>
                <a:ext cx="615628" cy="443176"/>
              </a:xfrm>
              <a:prstGeom prst="bentConnector3">
                <a:avLst>
                  <a:gd name="adj1" fmla="val 117090"/>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3" name="Left Bracket 72">
                <a:extLst>
                  <a:ext uri="{FF2B5EF4-FFF2-40B4-BE49-F238E27FC236}">
                    <a16:creationId xmlns:a16="http://schemas.microsoft.com/office/drawing/2014/main" id="{AF01BA57-09DE-588B-5FA9-44B9CB82DCD0}"/>
                  </a:ext>
                </a:extLst>
              </p:cNvPr>
              <p:cNvSpPr/>
              <p:nvPr/>
            </p:nvSpPr>
            <p:spPr>
              <a:xfrm rot="5400000">
                <a:off x="7100108" y="3332002"/>
                <a:ext cx="71245" cy="296152"/>
              </a:xfrm>
              <a:prstGeom prst="leftBracket">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mj-lt"/>
                </a:endParaRPr>
              </a:p>
            </p:txBody>
          </p:sp>
        </p:grpSp>
        <p:grpSp>
          <p:nvGrpSpPr>
            <p:cNvPr id="87" name="Group 86">
              <a:extLst>
                <a:ext uri="{FF2B5EF4-FFF2-40B4-BE49-F238E27FC236}">
                  <a16:creationId xmlns:a16="http://schemas.microsoft.com/office/drawing/2014/main" id="{944A0D26-4E4B-83BE-6502-64F8A48B3622}"/>
                </a:ext>
              </a:extLst>
            </p:cNvPr>
            <p:cNvGrpSpPr/>
            <p:nvPr/>
          </p:nvGrpSpPr>
          <p:grpSpPr>
            <a:xfrm>
              <a:off x="10310503" y="3168127"/>
              <a:ext cx="587264" cy="446854"/>
              <a:chOff x="10310503" y="3168127"/>
              <a:chExt cx="587264" cy="446854"/>
            </a:xfrm>
          </p:grpSpPr>
          <p:cxnSp>
            <p:nvCxnSpPr>
              <p:cNvPr id="77" name="Curved Connector 27">
                <a:extLst>
                  <a:ext uri="{FF2B5EF4-FFF2-40B4-BE49-F238E27FC236}">
                    <a16:creationId xmlns:a16="http://schemas.microsoft.com/office/drawing/2014/main" id="{0EC54CCB-F01B-3296-EDE0-8871974FEECF}"/>
                  </a:ext>
                </a:extLst>
              </p:cNvPr>
              <p:cNvCxnSpPr>
                <a:cxnSpLocks/>
              </p:cNvCxnSpPr>
              <p:nvPr/>
            </p:nvCxnSpPr>
            <p:spPr>
              <a:xfrm rot="5400000" flipH="1" flipV="1">
                <a:off x="10233340" y="3245290"/>
                <a:ext cx="446854" cy="292527"/>
              </a:xfrm>
              <a:prstGeom prst="bentConnector3">
                <a:avLst>
                  <a:gd name="adj1" fmla="val 114815"/>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5" name="Curved Connector 27">
                <a:extLst>
                  <a:ext uri="{FF2B5EF4-FFF2-40B4-BE49-F238E27FC236}">
                    <a16:creationId xmlns:a16="http://schemas.microsoft.com/office/drawing/2014/main" id="{82EDDF32-25C1-A1BE-BB94-3CD6BCC443BE}"/>
                  </a:ext>
                </a:extLst>
              </p:cNvPr>
              <p:cNvCxnSpPr>
                <a:cxnSpLocks/>
              </p:cNvCxnSpPr>
              <p:nvPr/>
            </p:nvCxnSpPr>
            <p:spPr>
              <a:xfrm rot="16200000" flipV="1">
                <a:off x="10528077" y="3245290"/>
                <a:ext cx="446854" cy="292527"/>
              </a:xfrm>
              <a:prstGeom prst="bentConnector3">
                <a:avLst>
                  <a:gd name="adj1" fmla="val 114815"/>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788248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7B01A79F-53AC-1DF4-D12C-5C30AE7561D3}"/>
              </a:ext>
            </a:extLst>
          </p:cNvPr>
          <p:cNvSpPr>
            <a:spLocks noGrp="1"/>
          </p:cNvSpPr>
          <p:nvPr>
            <p:ph type="ftr" sz="quarter" idx="10"/>
          </p:nvPr>
        </p:nvSpPr>
        <p:spPr/>
        <p:txBody>
          <a:bodyPr/>
          <a:lstStyle/>
          <a:p>
            <a:pPr marL="184150" indent="-184150">
              <a:buFontTx/>
              <a:buAutoNum type="arabicPeriod"/>
            </a:pPr>
            <a:r>
              <a:rPr lang="en-US" sz="900" dirty="0">
                <a:latin typeface="+mj-lt"/>
                <a:ea typeface="MS PGothic"/>
                <a:cs typeface="Arial"/>
              </a:rPr>
              <a:t>Bus SA, et al. </a:t>
            </a:r>
            <a:r>
              <a:rPr lang="en-US" sz="900" i="1" dirty="0">
                <a:latin typeface="+mj-lt"/>
                <a:ea typeface="MS PGothic"/>
                <a:cs typeface="Arial"/>
              </a:rPr>
              <a:t>Diabetes Metab Res Rev</a:t>
            </a:r>
            <a:r>
              <a:rPr lang="en-US" sz="900" dirty="0">
                <a:latin typeface="+mj-lt"/>
                <a:ea typeface="MS PGothic"/>
                <a:cs typeface="Arial"/>
              </a:rPr>
              <a:t>. 2023:e3651.</a:t>
            </a:r>
          </a:p>
          <a:p>
            <a:pPr marL="184150" indent="-184150">
              <a:buAutoNum type="arabicPeriod"/>
            </a:pPr>
            <a:r>
              <a:rPr lang="en-US" sz="900" dirty="0">
                <a:latin typeface="+mj-lt"/>
                <a:ea typeface="MS PGothic"/>
                <a:cs typeface="Arial"/>
              </a:rPr>
              <a:t>McDermott K, et al. </a:t>
            </a:r>
            <a:r>
              <a:rPr lang="en-US" sz="900" i="1" dirty="0">
                <a:latin typeface="+mj-lt"/>
                <a:ea typeface="MS PGothic"/>
                <a:cs typeface="Arial"/>
              </a:rPr>
              <a:t>Diabetes Care</a:t>
            </a:r>
            <a:r>
              <a:rPr lang="en-US" sz="900" dirty="0">
                <a:latin typeface="+mj-lt"/>
                <a:ea typeface="MS PGothic"/>
                <a:cs typeface="Arial"/>
              </a:rPr>
              <a:t>. 2023;46(1):209-221.</a:t>
            </a:r>
          </a:p>
        </p:txBody>
      </p:sp>
      <p:sp>
        <p:nvSpPr>
          <p:cNvPr id="12" name="Title 11">
            <a:extLst>
              <a:ext uri="{FF2B5EF4-FFF2-40B4-BE49-F238E27FC236}">
                <a16:creationId xmlns:a16="http://schemas.microsoft.com/office/drawing/2014/main" id="{7485FF1F-3195-9FBF-3602-222B379AA6B5}"/>
              </a:ext>
            </a:extLst>
          </p:cNvPr>
          <p:cNvSpPr>
            <a:spLocks noGrp="1"/>
          </p:cNvSpPr>
          <p:nvPr>
            <p:ph type="title"/>
          </p:nvPr>
        </p:nvSpPr>
        <p:spPr/>
        <p:txBody>
          <a:bodyPr/>
          <a:lstStyle/>
          <a:p>
            <a:r>
              <a:rPr lang="en-US" dirty="0">
                <a:latin typeface="+mj-lt"/>
              </a:rPr>
              <a:t>Risk of Foot Ulceration in DM</a:t>
            </a:r>
            <a:r>
              <a:rPr lang="en-US" baseline="30000" dirty="0">
                <a:latin typeface="+mj-lt"/>
              </a:rPr>
              <a:t>1 </a:t>
            </a:r>
            <a:br>
              <a:rPr lang="en-US" dirty="0">
                <a:latin typeface="+mj-lt"/>
              </a:rPr>
            </a:br>
            <a:endParaRPr lang="en-US" dirty="0">
              <a:latin typeface="+mj-lt"/>
            </a:endParaRPr>
          </a:p>
        </p:txBody>
      </p:sp>
      <p:sp>
        <p:nvSpPr>
          <p:cNvPr id="2" name="Content Placeholder 6">
            <a:extLst>
              <a:ext uri="{FF2B5EF4-FFF2-40B4-BE49-F238E27FC236}">
                <a16:creationId xmlns:a16="http://schemas.microsoft.com/office/drawing/2014/main" id="{CC8D7CAF-08F0-52DC-9FB5-DF6C41C718E7}"/>
              </a:ext>
            </a:extLst>
          </p:cNvPr>
          <p:cNvSpPr txBox="1">
            <a:spLocks/>
          </p:cNvSpPr>
          <p:nvPr/>
        </p:nvSpPr>
        <p:spPr>
          <a:xfrm>
            <a:off x="5648260" y="1632998"/>
            <a:ext cx="5596389" cy="1311363"/>
          </a:xfrm>
          <a:prstGeom prst="roundRect">
            <a:avLst/>
          </a:prstGeom>
          <a:solidFill>
            <a:schemeClr val="tx1">
              <a:lumMod val="50000"/>
              <a:lumOff val="50000"/>
              <a:alpha val="10000"/>
            </a:schemeClr>
          </a:solidFill>
        </p:spPr>
        <p:txBody>
          <a:bodyPr wrap="square" lIns="108000" tIns="0" rIns="108000" bIns="0"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400" dirty="0">
                <a:solidFill>
                  <a:schemeClr val="accent1"/>
                </a:solidFill>
                <a:latin typeface="+mj-lt"/>
                <a:cs typeface="Arial"/>
              </a:rPr>
              <a:t>Lifetime risk of developing diabetic foot ulcer (DFU): up to 34%</a:t>
            </a:r>
            <a:r>
              <a:rPr lang="en-US" sz="2400" baseline="30000" dirty="0">
                <a:solidFill>
                  <a:schemeClr val="accent1"/>
                </a:solidFill>
                <a:latin typeface="+mj-lt"/>
                <a:cs typeface="Arial"/>
              </a:rPr>
              <a:t>2</a:t>
            </a:r>
            <a:endParaRPr lang="en-US" sz="2400" dirty="0">
              <a:solidFill>
                <a:schemeClr val="accent1"/>
              </a:solidFill>
              <a:latin typeface="+mj-lt"/>
              <a:cs typeface="Arial"/>
            </a:endParaRPr>
          </a:p>
        </p:txBody>
      </p:sp>
      <p:sp>
        <p:nvSpPr>
          <p:cNvPr id="13" name="TextBox 12">
            <a:extLst>
              <a:ext uri="{FF2B5EF4-FFF2-40B4-BE49-F238E27FC236}">
                <a16:creationId xmlns:a16="http://schemas.microsoft.com/office/drawing/2014/main" id="{84218982-4A78-3A69-F584-A013A2FED72A}"/>
              </a:ext>
            </a:extLst>
          </p:cNvPr>
          <p:cNvSpPr txBox="1"/>
          <p:nvPr/>
        </p:nvSpPr>
        <p:spPr>
          <a:xfrm>
            <a:off x="6770253" y="3879840"/>
            <a:ext cx="4688549" cy="1077218"/>
          </a:xfrm>
          <a:prstGeom prst="roundRect">
            <a:avLst/>
          </a:prstGeom>
          <a:solidFill>
            <a:schemeClr val="tx1">
              <a:lumMod val="50000"/>
              <a:lumOff val="50000"/>
              <a:alpha val="10000"/>
            </a:schemeClr>
          </a:solidFill>
        </p:spPr>
        <p:txBody>
          <a:bodyPr wrap="square" lIns="108000" tIns="36000" rIns="108000" bIns="36000" anchor="ctr"/>
          <a:lstStyle>
            <a:defPPr>
              <a:defRPr lang="en-GB"/>
            </a:defPPr>
            <a:lvl1pPr marL="0" indent="0" algn="ctr" defTabSz="457200" eaLnBrk="1" latinLnBrk="0" hangingPunct="1">
              <a:spcBef>
                <a:spcPct val="20000"/>
              </a:spcBef>
              <a:buFont typeface="Arial"/>
              <a:buNone/>
              <a:defRPr sz="3200">
                <a:latin typeface="+mn-lt"/>
                <a:ea typeface="+mn-ea"/>
              </a:defRPr>
            </a:lvl1pPr>
            <a:lvl2pPr marL="742950" indent="-285750" defTabSz="457200" eaLnBrk="1" latinLnBrk="0" hangingPunct="1">
              <a:spcBef>
                <a:spcPct val="20000"/>
              </a:spcBef>
              <a:buFont typeface="Arial"/>
              <a:buChar char="–"/>
              <a:defRPr sz="2800">
                <a:latin typeface="+mn-lt"/>
                <a:ea typeface="+mn-ea"/>
              </a:defRPr>
            </a:lvl2pPr>
            <a:lvl3pPr marL="1143000" indent="-228600" defTabSz="457200" eaLnBrk="1" latinLnBrk="0" hangingPunct="1">
              <a:spcBef>
                <a:spcPct val="20000"/>
              </a:spcBef>
              <a:buFont typeface="Arial"/>
              <a:buChar char="•"/>
              <a:defRPr sz="2400">
                <a:latin typeface="+mn-lt"/>
                <a:ea typeface="+mn-ea"/>
              </a:defRPr>
            </a:lvl3pPr>
            <a:lvl4pPr marL="1600200" indent="-228600" defTabSz="457200" eaLnBrk="1" latinLnBrk="0" hangingPunct="1">
              <a:spcBef>
                <a:spcPct val="20000"/>
              </a:spcBef>
              <a:buFont typeface="Arial"/>
              <a:buChar char="–"/>
              <a:defRPr sz="2000">
                <a:latin typeface="+mn-lt"/>
                <a:ea typeface="+mn-ea"/>
              </a:defRPr>
            </a:lvl4pPr>
            <a:lvl5pPr marL="2057400" indent="-228600" defTabSz="457200" eaLnBrk="1" latinLnBrk="0" hangingPunct="1">
              <a:spcBef>
                <a:spcPct val="20000"/>
              </a:spcBef>
              <a:buFont typeface="Arial"/>
              <a:buChar char="»"/>
              <a:defRPr sz="2000">
                <a:latin typeface="+mn-lt"/>
                <a:ea typeface="+mn-ea"/>
              </a:defRPr>
            </a:lvl5pPr>
            <a:lvl6pPr marL="2514600" indent="-228600" defTabSz="457200">
              <a:spcBef>
                <a:spcPct val="20000"/>
              </a:spcBef>
              <a:buFont typeface="Arial"/>
              <a:buChar char="•"/>
              <a:defRPr sz="2000">
                <a:latin typeface="+mn-lt"/>
                <a:ea typeface="+mn-ea"/>
              </a:defRPr>
            </a:lvl6pPr>
            <a:lvl7pPr marL="2971800" indent="-228600" defTabSz="457200">
              <a:spcBef>
                <a:spcPct val="20000"/>
              </a:spcBef>
              <a:buFont typeface="Arial"/>
              <a:buChar char="•"/>
              <a:defRPr sz="2000">
                <a:latin typeface="+mn-lt"/>
                <a:ea typeface="+mn-ea"/>
              </a:defRPr>
            </a:lvl7pPr>
            <a:lvl8pPr marL="3429000" indent="-228600" defTabSz="457200">
              <a:spcBef>
                <a:spcPct val="20000"/>
              </a:spcBef>
              <a:buFont typeface="Arial"/>
              <a:buChar char="•"/>
              <a:defRPr sz="2000">
                <a:latin typeface="+mn-lt"/>
                <a:ea typeface="+mn-ea"/>
              </a:defRPr>
            </a:lvl8pPr>
            <a:lvl9pPr marL="3886200" indent="-228600" defTabSz="457200">
              <a:spcBef>
                <a:spcPct val="20000"/>
              </a:spcBef>
              <a:buFont typeface="Arial"/>
              <a:buChar char="•"/>
              <a:defRPr sz="2000">
                <a:latin typeface="+mn-lt"/>
                <a:ea typeface="+mn-ea"/>
              </a:defRPr>
            </a:lvl9pPr>
          </a:lstStyle>
          <a:p>
            <a:r>
              <a:rPr lang="en-US" sz="2400" dirty="0">
                <a:solidFill>
                  <a:schemeClr val="accent1"/>
                </a:solidFill>
                <a:latin typeface="+mj-lt"/>
                <a:cs typeface="Arial" panose="020B0604020202020204" pitchFamily="34" charset="0"/>
              </a:rPr>
              <a:t>20% of DFU result in amputation</a:t>
            </a:r>
            <a:r>
              <a:rPr lang="en-US" sz="2400" baseline="30000" dirty="0">
                <a:solidFill>
                  <a:schemeClr val="accent1"/>
                </a:solidFill>
                <a:latin typeface="+mj-lt"/>
                <a:cs typeface="Arial" panose="020B0604020202020204" pitchFamily="34" charset="0"/>
              </a:rPr>
              <a:t>2</a:t>
            </a:r>
          </a:p>
        </p:txBody>
      </p:sp>
      <p:pic>
        <p:nvPicPr>
          <p:cNvPr id="3" name="Picture 2">
            <a:extLst>
              <a:ext uri="{FF2B5EF4-FFF2-40B4-BE49-F238E27FC236}">
                <a16:creationId xmlns:a16="http://schemas.microsoft.com/office/drawing/2014/main" id="{8B4EB9C7-8CCB-81D7-D14C-5157F0652C6C}"/>
              </a:ext>
            </a:extLst>
          </p:cNvPr>
          <p:cNvPicPr>
            <a:picLocks noChangeAspect="1"/>
          </p:cNvPicPr>
          <p:nvPr/>
        </p:nvPicPr>
        <p:blipFill>
          <a:blip r:embed="rId3"/>
          <a:stretch>
            <a:fillRect/>
          </a:stretch>
        </p:blipFill>
        <p:spPr>
          <a:xfrm>
            <a:off x="733198" y="1632998"/>
            <a:ext cx="4145373" cy="3336043"/>
          </a:xfrm>
          <a:prstGeom prst="roundRect">
            <a:avLst>
              <a:gd name="adj" fmla="val 8066"/>
            </a:avLst>
          </a:prstGeom>
        </p:spPr>
      </p:pic>
      <p:sp>
        <p:nvSpPr>
          <p:cNvPr id="6" name="TextBox 5">
            <a:extLst>
              <a:ext uri="{FF2B5EF4-FFF2-40B4-BE49-F238E27FC236}">
                <a16:creationId xmlns:a16="http://schemas.microsoft.com/office/drawing/2014/main" id="{DB56CF2D-C0E5-5FD0-B107-85744F3F3B39}"/>
              </a:ext>
            </a:extLst>
          </p:cNvPr>
          <p:cNvSpPr txBox="1"/>
          <p:nvPr/>
        </p:nvSpPr>
        <p:spPr>
          <a:xfrm>
            <a:off x="421206" y="6022292"/>
            <a:ext cx="9089348" cy="246221"/>
          </a:xfrm>
          <a:prstGeom prst="rect">
            <a:avLst/>
          </a:prstGeom>
          <a:noFill/>
        </p:spPr>
        <p:txBody>
          <a:bodyPr wrap="square" rtlCol="0">
            <a:spAutoFit/>
          </a:bodyPr>
          <a:lstStyle/>
          <a:p>
            <a:r>
              <a:rPr lang="en-US" sz="1000" dirty="0">
                <a:solidFill>
                  <a:schemeClr val="tx2"/>
                </a:solidFill>
                <a:latin typeface="+mj-lt"/>
              </a:rPr>
              <a:t>DM, diabetes mellitus.</a:t>
            </a:r>
          </a:p>
        </p:txBody>
      </p:sp>
      <p:sp>
        <p:nvSpPr>
          <p:cNvPr id="11" name="Slide Number Placeholder 10">
            <a:extLst>
              <a:ext uri="{FF2B5EF4-FFF2-40B4-BE49-F238E27FC236}">
                <a16:creationId xmlns:a16="http://schemas.microsoft.com/office/drawing/2014/main" id="{9B0B4B4E-9E51-B9C8-9839-BFA2AFFC1852}"/>
              </a:ext>
            </a:extLst>
          </p:cNvPr>
          <p:cNvSpPr>
            <a:spLocks noGrp="1"/>
          </p:cNvSpPr>
          <p:nvPr>
            <p:ph type="sldNum" sz="quarter" idx="11"/>
          </p:nvPr>
        </p:nvSpPr>
        <p:spPr/>
        <p:txBody>
          <a:bodyPr/>
          <a:lstStyle/>
          <a:p>
            <a:fld id="{4D7A9B50-DC23-4CBD-AD84-2E584048E2EE}" type="slidenum">
              <a:rPr lang="de-DE" altLang="de-DE" smtClean="0">
                <a:latin typeface="+mj-lt"/>
              </a:rPr>
              <a:pPr/>
              <a:t>6</a:t>
            </a:fld>
            <a:endParaRPr lang="de-DE" altLang="de-DE">
              <a:latin typeface="+mj-lt"/>
            </a:endParaRPr>
          </a:p>
        </p:txBody>
      </p:sp>
    </p:spTree>
    <p:extLst>
      <p:ext uri="{BB962C8B-B14F-4D97-AF65-F5344CB8AC3E}">
        <p14:creationId xmlns:p14="http://schemas.microsoft.com/office/powerpoint/2010/main" val="2439473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297AEB8-159B-C413-5C80-FDDECB30D8EF}"/>
              </a:ext>
            </a:extLst>
          </p:cNvPr>
          <p:cNvSpPr>
            <a:spLocks noGrp="1"/>
          </p:cNvSpPr>
          <p:nvPr>
            <p:ph type="ftr" sz="quarter" idx="10"/>
          </p:nvPr>
        </p:nvSpPr>
        <p:spPr/>
        <p:txBody>
          <a:bodyPr/>
          <a:lstStyle/>
          <a:p>
            <a:pPr marL="0" lvl="1" fontAlgn="b"/>
            <a:r>
              <a:rPr lang="pt-BR" sz="900" dirty="0">
                <a:solidFill>
                  <a:schemeClr val="tx1">
                    <a:lumMod val="65000"/>
                    <a:lumOff val="35000"/>
                  </a:schemeClr>
                </a:solidFill>
                <a:latin typeface="Arial" panose="020B0604020202020204" pitchFamily="34" charset="0"/>
                <a:cs typeface="Arial" panose="020B0604020202020204" pitchFamily="34" charset="0"/>
              </a:rPr>
              <a:t>1. Khalil H. </a:t>
            </a:r>
            <a:r>
              <a:rPr lang="pt-BR" sz="900" i="1" dirty="0">
                <a:solidFill>
                  <a:schemeClr val="tx1">
                    <a:lumMod val="65000"/>
                    <a:lumOff val="35000"/>
                  </a:schemeClr>
                </a:solidFill>
                <a:latin typeface="Arial" panose="020B0604020202020204" pitchFamily="34" charset="0"/>
                <a:cs typeface="Arial" panose="020B0604020202020204" pitchFamily="34" charset="0"/>
              </a:rPr>
              <a:t>Diabetes Metab Syndr. </a:t>
            </a:r>
            <a:r>
              <a:rPr lang="pt-BR" sz="900" dirty="0">
                <a:solidFill>
                  <a:schemeClr val="tx1">
                    <a:lumMod val="65000"/>
                    <a:lumOff val="35000"/>
                  </a:schemeClr>
                </a:solidFill>
                <a:latin typeface="Arial" panose="020B0604020202020204" pitchFamily="34" charset="0"/>
                <a:cs typeface="Arial" panose="020B0604020202020204" pitchFamily="34" charset="0"/>
              </a:rPr>
              <a:t>2017;11(suppl 1):S133-S139.</a:t>
            </a:r>
          </a:p>
          <a:p>
            <a:pPr marL="0" lvl="1" fontAlgn="b"/>
            <a:r>
              <a:rPr lang="en-US" sz="900" dirty="0">
                <a:solidFill>
                  <a:schemeClr val="tx1">
                    <a:lumMod val="65000"/>
                    <a:lumOff val="35000"/>
                  </a:schemeClr>
                </a:solidFill>
                <a:latin typeface="Arial" panose="020B0604020202020204" pitchFamily="34" charset="0"/>
                <a:cs typeface="Arial" panose="020B0604020202020204" pitchFamily="34" charset="0"/>
              </a:rPr>
              <a:t>2. Almuhannadi H, et al. </a:t>
            </a:r>
            <a:r>
              <a:rPr lang="en-US" sz="900" i="1" dirty="0">
                <a:solidFill>
                  <a:schemeClr val="tx1">
                    <a:lumMod val="65000"/>
                    <a:lumOff val="35000"/>
                  </a:schemeClr>
                </a:solidFill>
                <a:latin typeface="Arial" panose="020B0604020202020204" pitchFamily="34" charset="0"/>
                <a:cs typeface="Arial" panose="020B0604020202020204" pitchFamily="34" charset="0"/>
              </a:rPr>
              <a:t>J Pak Med Assoc. </a:t>
            </a:r>
            <a:r>
              <a:rPr lang="en-US" sz="900" dirty="0">
                <a:solidFill>
                  <a:schemeClr val="tx1">
                    <a:lumMod val="65000"/>
                    <a:lumOff val="35000"/>
                  </a:schemeClr>
                </a:solidFill>
                <a:latin typeface="Arial" panose="020B0604020202020204" pitchFamily="34" charset="0"/>
                <a:cs typeface="Arial" panose="020B0604020202020204" pitchFamily="34" charset="0"/>
              </a:rPr>
              <a:t>2018 ;68(1):85-89.</a:t>
            </a:r>
            <a:endParaRPr lang="en-US" altLang="en-US" sz="9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38C2686-754F-A94A-4E0E-4EE608E37410}"/>
              </a:ext>
            </a:extLst>
          </p:cNvPr>
          <p:cNvSpPr>
            <a:spLocks noGrp="1"/>
          </p:cNvSpPr>
          <p:nvPr>
            <p:ph type="sldNum" sz="quarter" idx="11"/>
          </p:nvPr>
        </p:nvSpPr>
        <p:spPr/>
        <p:txBody>
          <a:bodyPr/>
          <a:lstStyle/>
          <a:p>
            <a:fld id="{830422F9-ADD0-4231-B8EF-2F2C731B4DEF}" type="slidenum">
              <a:rPr lang="en-GB" altLang="en-US" smtClean="0"/>
              <a:pPr/>
              <a:t>7</a:t>
            </a:fld>
            <a:endParaRPr lang="en-GB" altLang="en-US" dirty="0"/>
          </a:p>
        </p:txBody>
      </p:sp>
      <p:sp>
        <p:nvSpPr>
          <p:cNvPr id="24" name="Title 23">
            <a:extLst>
              <a:ext uri="{FF2B5EF4-FFF2-40B4-BE49-F238E27FC236}">
                <a16:creationId xmlns:a16="http://schemas.microsoft.com/office/drawing/2014/main" id="{02753E78-DC55-368B-6005-8CD4BFF1383E}"/>
              </a:ext>
            </a:extLst>
          </p:cNvPr>
          <p:cNvSpPr>
            <a:spLocks noGrp="1"/>
          </p:cNvSpPr>
          <p:nvPr>
            <p:ph type="title"/>
          </p:nvPr>
        </p:nvSpPr>
        <p:spPr/>
        <p:txBody>
          <a:bodyPr/>
          <a:lstStyle/>
          <a:p>
            <a:r>
              <a:rPr lang="en-US" dirty="0">
                <a:latin typeface="Arial"/>
                <a:cs typeface="Arial"/>
              </a:rPr>
              <a:t>DM Microvascular Complications</a:t>
            </a:r>
            <a:r>
              <a:rPr lang="en-US" baseline="30000" dirty="0">
                <a:latin typeface="Arial"/>
                <a:cs typeface="Arial"/>
              </a:rPr>
              <a:t>1</a:t>
            </a:r>
            <a:r>
              <a:rPr lang="en-US" dirty="0">
                <a:latin typeface="Arial"/>
                <a:cs typeface="Arial"/>
              </a:rPr>
              <a:t> </a:t>
            </a:r>
            <a:endParaRPr lang="en-US" dirty="0"/>
          </a:p>
        </p:txBody>
      </p:sp>
      <p:grpSp>
        <p:nvGrpSpPr>
          <p:cNvPr id="34817" name="Group 2"/>
          <p:cNvGrpSpPr>
            <a:grpSpLocks/>
          </p:cNvGrpSpPr>
          <p:nvPr/>
        </p:nvGrpSpPr>
        <p:grpSpPr bwMode="auto">
          <a:xfrm>
            <a:off x="1181507" y="1527387"/>
            <a:ext cx="5391151" cy="3738563"/>
            <a:chOff x="-50" y="1214"/>
            <a:chExt cx="3396" cy="2355"/>
          </a:xfrm>
        </p:grpSpPr>
        <p:pic>
          <p:nvPicPr>
            <p:cNvPr id="34824" name="Picture 4" descr="Mode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2" y="1214"/>
              <a:ext cx="994" cy="2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reeform 8">
              <a:extLst>
                <a:ext uri="{FF2B5EF4-FFF2-40B4-BE49-F238E27FC236}">
                  <a16:creationId xmlns:a16="http://schemas.microsoft.com/office/drawing/2014/main" id="{13DF015D-B92D-F652-C72E-867F6651D05A}"/>
                </a:ext>
              </a:extLst>
            </p:cNvPr>
            <p:cNvSpPr>
              <a:spLocks/>
            </p:cNvSpPr>
            <p:nvPr/>
          </p:nvSpPr>
          <p:spPr bwMode="auto">
            <a:xfrm>
              <a:off x="1703" y="3168"/>
              <a:ext cx="1050" cy="282"/>
            </a:xfrm>
            <a:custGeom>
              <a:avLst/>
              <a:gdLst>
                <a:gd name="T0" fmla="*/ 290 w 1413"/>
                <a:gd name="T1" fmla="*/ 12 h 393"/>
                <a:gd name="T2" fmla="*/ 0 w 1413"/>
                <a:gd name="T3" fmla="*/ 0 h 393"/>
                <a:gd name="T4" fmla="*/ 0 w 1413"/>
                <a:gd name="T5" fmla="*/ 39 h 393"/>
                <a:gd name="T6" fmla="*/ 290 w 1413"/>
                <a:gd name="T7" fmla="*/ 12 h 393"/>
                <a:gd name="T8" fmla="*/ 0 60000 65536"/>
                <a:gd name="T9" fmla="*/ 0 60000 65536"/>
                <a:gd name="T10" fmla="*/ 0 60000 65536"/>
                <a:gd name="T11" fmla="*/ 0 60000 65536"/>
                <a:gd name="T12" fmla="*/ 0 w 1413"/>
                <a:gd name="T13" fmla="*/ 0 h 393"/>
                <a:gd name="T14" fmla="*/ 1413 w 1413"/>
                <a:gd name="T15" fmla="*/ 393 h 393"/>
              </a:gdLst>
              <a:ahLst/>
              <a:cxnLst>
                <a:cxn ang="T8">
                  <a:pos x="T0" y="T1"/>
                </a:cxn>
                <a:cxn ang="T9">
                  <a:pos x="T2" y="T3"/>
                </a:cxn>
                <a:cxn ang="T10">
                  <a:pos x="T4" y="T5"/>
                </a:cxn>
                <a:cxn ang="T11">
                  <a:pos x="T6" y="T7"/>
                </a:cxn>
              </a:cxnLst>
              <a:rect l="T12" t="T13" r="T14" b="T15"/>
              <a:pathLst>
                <a:path w="1413" h="393">
                  <a:moveTo>
                    <a:pt x="1413" y="120"/>
                  </a:moveTo>
                  <a:lnTo>
                    <a:pt x="0" y="0"/>
                  </a:lnTo>
                  <a:lnTo>
                    <a:pt x="0" y="393"/>
                  </a:lnTo>
                  <a:lnTo>
                    <a:pt x="1413" y="120"/>
                  </a:lnTo>
                  <a:close/>
                </a:path>
              </a:pathLst>
            </a:custGeom>
            <a:gradFill>
              <a:gsLst>
                <a:gs pos="36000">
                  <a:schemeClr val="bg1"/>
                </a:gs>
                <a:gs pos="83000">
                  <a:schemeClr val="bg1">
                    <a:lumMod val="75000"/>
                  </a:schemeClr>
                </a:gs>
                <a:gs pos="99000">
                  <a:schemeClr val="bg1">
                    <a:lumMod val="50000"/>
                  </a:schemeClr>
                </a:gs>
              </a:gsLst>
              <a:lin ang="0" scaled="0"/>
            </a:gradFill>
            <a:ln w="9525">
              <a:noFill/>
              <a:round/>
              <a:headEnd/>
              <a:tailEnd/>
            </a:ln>
          </p:spPr>
          <p:txBody>
            <a:bodyPr/>
            <a:lstStyle/>
            <a:p>
              <a:pPr eaLnBrk="1" hangingPunct="1">
                <a:defRPr/>
              </a:pPr>
              <a:endParaRPr lang="en-GB" dirty="0">
                <a:solidFill>
                  <a:schemeClr val="accent1"/>
                </a:solidFill>
                <a:latin typeface="Arial" panose="020B0604020202020204" pitchFamily="34" charset="0"/>
              </a:endParaRPr>
            </a:p>
          </p:txBody>
        </p:sp>
        <p:sp>
          <p:nvSpPr>
            <p:cNvPr id="8" name="Freeform 7">
              <a:extLst>
                <a:ext uri="{FF2B5EF4-FFF2-40B4-BE49-F238E27FC236}">
                  <a16:creationId xmlns:a16="http://schemas.microsoft.com/office/drawing/2014/main" id="{D8B0E059-558E-E184-35E9-23786BCF37D2}"/>
                </a:ext>
              </a:extLst>
            </p:cNvPr>
            <p:cNvSpPr>
              <a:spLocks/>
            </p:cNvSpPr>
            <p:nvPr/>
          </p:nvSpPr>
          <p:spPr bwMode="auto">
            <a:xfrm>
              <a:off x="1703" y="2207"/>
              <a:ext cx="1127" cy="282"/>
            </a:xfrm>
            <a:custGeom>
              <a:avLst/>
              <a:gdLst>
                <a:gd name="T0" fmla="*/ 290 w 1413"/>
                <a:gd name="T1" fmla="*/ 12 h 393"/>
                <a:gd name="T2" fmla="*/ 0 w 1413"/>
                <a:gd name="T3" fmla="*/ 0 h 393"/>
                <a:gd name="T4" fmla="*/ 0 w 1413"/>
                <a:gd name="T5" fmla="*/ 39 h 393"/>
                <a:gd name="T6" fmla="*/ 290 w 1413"/>
                <a:gd name="T7" fmla="*/ 12 h 393"/>
                <a:gd name="T8" fmla="*/ 0 60000 65536"/>
                <a:gd name="T9" fmla="*/ 0 60000 65536"/>
                <a:gd name="T10" fmla="*/ 0 60000 65536"/>
                <a:gd name="T11" fmla="*/ 0 60000 65536"/>
                <a:gd name="T12" fmla="*/ 0 w 1413"/>
                <a:gd name="T13" fmla="*/ 0 h 393"/>
                <a:gd name="T14" fmla="*/ 1413 w 1413"/>
                <a:gd name="T15" fmla="*/ 393 h 393"/>
              </a:gdLst>
              <a:ahLst/>
              <a:cxnLst>
                <a:cxn ang="T8">
                  <a:pos x="T0" y="T1"/>
                </a:cxn>
                <a:cxn ang="T9">
                  <a:pos x="T2" y="T3"/>
                </a:cxn>
                <a:cxn ang="T10">
                  <a:pos x="T4" y="T5"/>
                </a:cxn>
                <a:cxn ang="T11">
                  <a:pos x="T6" y="T7"/>
                </a:cxn>
              </a:cxnLst>
              <a:rect l="T12" t="T13" r="T14" b="T15"/>
              <a:pathLst>
                <a:path w="1413" h="393">
                  <a:moveTo>
                    <a:pt x="1413" y="120"/>
                  </a:moveTo>
                  <a:lnTo>
                    <a:pt x="0" y="0"/>
                  </a:lnTo>
                  <a:lnTo>
                    <a:pt x="0" y="393"/>
                  </a:lnTo>
                  <a:lnTo>
                    <a:pt x="1413" y="120"/>
                  </a:lnTo>
                  <a:close/>
                </a:path>
              </a:pathLst>
            </a:custGeom>
            <a:gradFill>
              <a:gsLst>
                <a:gs pos="19000">
                  <a:schemeClr val="bg1"/>
                </a:gs>
                <a:gs pos="83000">
                  <a:schemeClr val="bg1">
                    <a:lumMod val="75000"/>
                  </a:schemeClr>
                </a:gs>
                <a:gs pos="99000">
                  <a:schemeClr val="bg1">
                    <a:lumMod val="50000"/>
                  </a:schemeClr>
                </a:gs>
              </a:gsLst>
              <a:lin ang="0" scaled="0"/>
            </a:gradFill>
            <a:ln w="9525">
              <a:noFill/>
              <a:round/>
              <a:headEnd/>
              <a:tailEnd/>
            </a:ln>
          </p:spPr>
          <p:txBody>
            <a:bodyPr/>
            <a:lstStyle/>
            <a:p>
              <a:pPr eaLnBrk="1" hangingPunct="1">
                <a:defRPr/>
              </a:pPr>
              <a:endParaRPr lang="en-GB" dirty="0">
                <a:solidFill>
                  <a:schemeClr val="accent1"/>
                </a:solidFill>
                <a:latin typeface="Arial" panose="020B0604020202020204" pitchFamily="34" charset="0"/>
              </a:endParaRPr>
            </a:p>
          </p:txBody>
        </p:sp>
        <p:sp>
          <p:nvSpPr>
            <p:cNvPr id="30728" name="Freeform 7">
              <a:extLst>
                <a:ext uri="{FF2B5EF4-FFF2-40B4-BE49-F238E27FC236}">
                  <a16:creationId xmlns:a16="http://schemas.microsoft.com/office/drawing/2014/main" id="{11FDA943-558D-4049-B255-00F1B38EC7B6}"/>
                </a:ext>
              </a:extLst>
            </p:cNvPr>
            <p:cNvSpPr>
              <a:spLocks/>
            </p:cNvSpPr>
            <p:nvPr/>
          </p:nvSpPr>
          <p:spPr bwMode="auto">
            <a:xfrm>
              <a:off x="1703" y="1331"/>
              <a:ext cx="1098" cy="282"/>
            </a:xfrm>
            <a:custGeom>
              <a:avLst/>
              <a:gdLst>
                <a:gd name="T0" fmla="*/ 290 w 1413"/>
                <a:gd name="T1" fmla="*/ 12 h 393"/>
                <a:gd name="T2" fmla="*/ 0 w 1413"/>
                <a:gd name="T3" fmla="*/ 0 h 393"/>
                <a:gd name="T4" fmla="*/ 0 w 1413"/>
                <a:gd name="T5" fmla="*/ 39 h 393"/>
                <a:gd name="T6" fmla="*/ 290 w 1413"/>
                <a:gd name="T7" fmla="*/ 12 h 393"/>
                <a:gd name="T8" fmla="*/ 0 60000 65536"/>
                <a:gd name="T9" fmla="*/ 0 60000 65536"/>
                <a:gd name="T10" fmla="*/ 0 60000 65536"/>
                <a:gd name="T11" fmla="*/ 0 60000 65536"/>
                <a:gd name="T12" fmla="*/ 0 w 1413"/>
                <a:gd name="T13" fmla="*/ 0 h 393"/>
                <a:gd name="T14" fmla="*/ 1413 w 1413"/>
                <a:gd name="T15" fmla="*/ 393 h 393"/>
              </a:gdLst>
              <a:ahLst/>
              <a:cxnLst>
                <a:cxn ang="T8">
                  <a:pos x="T0" y="T1"/>
                </a:cxn>
                <a:cxn ang="T9">
                  <a:pos x="T2" y="T3"/>
                </a:cxn>
                <a:cxn ang="T10">
                  <a:pos x="T4" y="T5"/>
                </a:cxn>
                <a:cxn ang="T11">
                  <a:pos x="T6" y="T7"/>
                </a:cxn>
              </a:cxnLst>
              <a:rect l="T12" t="T13" r="T14" b="T15"/>
              <a:pathLst>
                <a:path w="1413" h="393">
                  <a:moveTo>
                    <a:pt x="1413" y="120"/>
                  </a:moveTo>
                  <a:lnTo>
                    <a:pt x="0" y="0"/>
                  </a:lnTo>
                  <a:lnTo>
                    <a:pt x="0" y="393"/>
                  </a:lnTo>
                  <a:lnTo>
                    <a:pt x="1413" y="120"/>
                  </a:lnTo>
                  <a:close/>
                </a:path>
              </a:pathLst>
            </a:custGeom>
            <a:gradFill>
              <a:gsLst>
                <a:gs pos="19000">
                  <a:schemeClr val="bg1"/>
                </a:gs>
                <a:gs pos="83000">
                  <a:schemeClr val="bg1">
                    <a:lumMod val="75000"/>
                  </a:schemeClr>
                </a:gs>
                <a:gs pos="99000">
                  <a:schemeClr val="bg1">
                    <a:lumMod val="50000"/>
                  </a:schemeClr>
                </a:gs>
              </a:gsLst>
              <a:lin ang="0" scaled="0"/>
            </a:gradFill>
            <a:ln w="9525">
              <a:noFill/>
              <a:round/>
              <a:headEnd/>
              <a:tailEnd/>
            </a:ln>
          </p:spPr>
          <p:txBody>
            <a:bodyPr/>
            <a:lstStyle/>
            <a:p>
              <a:pPr eaLnBrk="1" hangingPunct="1">
                <a:defRPr/>
              </a:pPr>
              <a:endParaRPr lang="en-GB" dirty="0">
                <a:solidFill>
                  <a:schemeClr val="accent1"/>
                </a:solidFill>
                <a:latin typeface="Arial" panose="020B0604020202020204" pitchFamily="34" charset="0"/>
              </a:endParaRPr>
            </a:p>
          </p:txBody>
        </p:sp>
        <p:pic>
          <p:nvPicPr>
            <p:cNvPr id="34826"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1" y="1339"/>
              <a:ext cx="361" cy="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prstDash val="dash"/>
                  <a:miter lim="800000"/>
                  <a:headEnd/>
                  <a:tailEnd/>
                </a14:hiddenLine>
              </a:ext>
            </a:extLst>
          </p:spPr>
        </p:pic>
        <p:grpSp>
          <p:nvGrpSpPr>
            <p:cNvPr id="34834" name="Group 11"/>
            <p:cNvGrpSpPr>
              <a:grpSpLocks/>
            </p:cNvGrpSpPr>
            <p:nvPr/>
          </p:nvGrpSpPr>
          <p:grpSpPr bwMode="auto">
            <a:xfrm flipH="1">
              <a:off x="1695" y="3065"/>
              <a:ext cx="355" cy="465"/>
              <a:chOff x="877" y="3852"/>
              <a:chExt cx="2602" cy="3188"/>
            </a:xfrm>
          </p:grpSpPr>
          <p:sp>
            <p:nvSpPr>
              <p:cNvPr id="30748" name="Freeform 12">
                <a:extLst>
                  <a:ext uri="{FF2B5EF4-FFF2-40B4-BE49-F238E27FC236}">
                    <a16:creationId xmlns:a16="http://schemas.microsoft.com/office/drawing/2014/main" id="{77DA1C6A-8E92-8349-ABD5-C2FACE3D7217}"/>
                  </a:ext>
                </a:extLst>
              </p:cNvPr>
              <p:cNvSpPr>
                <a:spLocks/>
              </p:cNvSpPr>
              <p:nvPr/>
            </p:nvSpPr>
            <p:spPr bwMode="auto">
              <a:xfrm>
                <a:off x="1741" y="4757"/>
                <a:ext cx="689" cy="336"/>
              </a:xfrm>
              <a:custGeom>
                <a:avLst/>
                <a:gdLst>
                  <a:gd name="T0" fmla="*/ 32 w 695"/>
                  <a:gd name="T1" fmla="*/ 82 h 339"/>
                  <a:gd name="T2" fmla="*/ 695 w 695"/>
                  <a:gd name="T3" fmla="*/ 0 h 339"/>
                  <a:gd name="T4" fmla="*/ 671 w 695"/>
                  <a:gd name="T5" fmla="*/ 339 h 339"/>
                  <a:gd name="T6" fmla="*/ 387 w 695"/>
                  <a:gd name="T7" fmla="*/ 279 h 339"/>
                  <a:gd name="T8" fmla="*/ 0 w 695"/>
                  <a:gd name="T9" fmla="*/ 265 h 339"/>
                  <a:gd name="T10" fmla="*/ 32 w 695"/>
                  <a:gd name="T11" fmla="*/ 82 h 339"/>
                  <a:gd name="T12" fmla="*/ 0 60000 65536"/>
                  <a:gd name="T13" fmla="*/ 0 60000 65536"/>
                  <a:gd name="T14" fmla="*/ 0 60000 65536"/>
                  <a:gd name="T15" fmla="*/ 0 60000 65536"/>
                  <a:gd name="T16" fmla="*/ 0 60000 65536"/>
                  <a:gd name="T17" fmla="*/ 0 60000 65536"/>
                  <a:gd name="T18" fmla="*/ 0 w 695"/>
                  <a:gd name="T19" fmla="*/ 0 h 339"/>
                  <a:gd name="T20" fmla="*/ 695 w 695"/>
                  <a:gd name="T21" fmla="*/ 339 h 339"/>
                </a:gdLst>
                <a:ahLst/>
                <a:cxnLst>
                  <a:cxn ang="T12">
                    <a:pos x="T0" y="T1"/>
                  </a:cxn>
                  <a:cxn ang="T13">
                    <a:pos x="T2" y="T3"/>
                  </a:cxn>
                  <a:cxn ang="T14">
                    <a:pos x="T4" y="T5"/>
                  </a:cxn>
                  <a:cxn ang="T15">
                    <a:pos x="T6" y="T7"/>
                  </a:cxn>
                  <a:cxn ang="T16">
                    <a:pos x="T8" y="T9"/>
                  </a:cxn>
                  <a:cxn ang="T17">
                    <a:pos x="T10" y="T11"/>
                  </a:cxn>
                </a:cxnLst>
                <a:rect l="T18" t="T19" r="T20" b="T21"/>
                <a:pathLst>
                  <a:path w="695" h="339">
                    <a:moveTo>
                      <a:pt x="32" y="82"/>
                    </a:moveTo>
                    <a:lnTo>
                      <a:pt x="695" y="0"/>
                    </a:lnTo>
                    <a:lnTo>
                      <a:pt x="671" y="339"/>
                    </a:lnTo>
                    <a:lnTo>
                      <a:pt x="387" y="279"/>
                    </a:lnTo>
                    <a:lnTo>
                      <a:pt x="0" y="265"/>
                    </a:lnTo>
                    <a:lnTo>
                      <a:pt x="32" y="82"/>
                    </a:lnTo>
                    <a:close/>
                  </a:path>
                </a:pathLst>
              </a:custGeom>
              <a:solidFill>
                <a:srgbClr val="FFCC99"/>
              </a:solidFill>
              <a:ln w="9525">
                <a:solidFill>
                  <a:srgbClr val="FFCC99"/>
                </a:solidFill>
                <a:round/>
                <a:headEnd/>
                <a:tailEnd/>
              </a:ln>
            </p:spPr>
            <p:txBody>
              <a:bodyPr/>
              <a:lstStyle/>
              <a:p>
                <a:pPr eaLnBrk="1" hangingPunct="1">
                  <a:defRPr/>
                </a:pPr>
                <a:endParaRPr lang="en-GB" dirty="0">
                  <a:solidFill>
                    <a:schemeClr val="accent1"/>
                  </a:solidFill>
                  <a:latin typeface="Arial" panose="020B0604020202020204" pitchFamily="34" charset="0"/>
                </a:endParaRPr>
              </a:p>
            </p:txBody>
          </p:sp>
          <p:sp>
            <p:nvSpPr>
              <p:cNvPr id="30749" name="Freeform 13">
                <a:extLst>
                  <a:ext uri="{FF2B5EF4-FFF2-40B4-BE49-F238E27FC236}">
                    <a16:creationId xmlns:a16="http://schemas.microsoft.com/office/drawing/2014/main" id="{DDDD299E-0259-064D-824A-941053BCFCE2}"/>
                  </a:ext>
                </a:extLst>
              </p:cNvPr>
              <p:cNvSpPr>
                <a:spLocks/>
              </p:cNvSpPr>
              <p:nvPr/>
            </p:nvSpPr>
            <p:spPr bwMode="auto">
              <a:xfrm>
                <a:off x="877" y="4496"/>
                <a:ext cx="1554" cy="1549"/>
              </a:xfrm>
              <a:custGeom>
                <a:avLst/>
                <a:gdLst>
                  <a:gd name="T0" fmla="*/ 20 w 1547"/>
                  <a:gd name="T1" fmla="*/ 527 h 1547"/>
                  <a:gd name="T2" fmla="*/ 292 w 1547"/>
                  <a:gd name="T3" fmla="*/ 523 h 1547"/>
                  <a:gd name="T4" fmla="*/ 376 w 1547"/>
                  <a:gd name="T5" fmla="*/ 519 h 1547"/>
                  <a:gd name="T6" fmla="*/ 454 w 1547"/>
                  <a:gd name="T7" fmla="*/ 511 h 1547"/>
                  <a:gd name="T8" fmla="*/ 532 w 1547"/>
                  <a:gd name="T9" fmla="*/ 483 h 1547"/>
                  <a:gd name="T10" fmla="*/ 592 w 1547"/>
                  <a:gd name="T11" fmla="*/ 463 h 1547"/>
                  <a:gd name="T12" fmla="*/ 652 w 1547"/>
                  <a:gd name="T13" fmla="*/ 425 h 1547"/>
                  <a:gd name="T14" fmla="*/ 698 w 1547"/>
                  <a:gd name="T15" fmla="*/ 375 h 1547"/>
                  <a:gd name="T16" fmla="*/ 734 w 1547"/>
                  <a:gd name="T17" fmla="*/ 321 h 1547"/>
                  <a:gd name="T18" fmla="*/ 752 w 1547"/>
                  <a:gd name="T19" fmla="*/ 271 h 1547"/>
                  <a:gd name="T20" fmla="*/ 831 w 1547"/>
                  <a:gd name="T21" fmla="*/ 0 h 1547"/>
                  <a:gd name="T22" fmla="*/ 868 w 1547"/>
                  <a:gd name="T23" fmla="*/ 243 h 1547"/>
                  <a:gd name="T24" fmla="*/ 892 w 1547"/>
                  <a:gd name="T25" fmla="*/ 293 h 1547"/>
                  <a:gd name="T26" fmla="*/ 932 w 1547"/>
                  <a:gd name="T27" fmla="*/ 351 h 1547"/>
                  <a:gd name="T28" fmla="*/ 954 w 1547"/>
                  <a:gd name="T29" fmla="*/ 375 h 1547"/>
                  <a:gd name="T30" fmla="*/ 984 w 1547"/>
                  <a:gd name="T31" fmla="*/ 399 h 1547"/>
                  <a:gd name="T32" fmla="*/ 1008 w 1547"/>
                  <a:gd name="T33" fmla="*/ 421 h 1547"/>
                  <a:gd name="T34" fmla="*/ 1044 w 1547"/>
                  <a:gd name="T35" fmla="*/ 451 h 1547"/>
                  <a:gd name="T36" fmla="*/ 1086 w 1547"/>
                  <a:gd name="T37" fmla="*/ 475 h 1547"/>
                  <a:gd name="T38" fmla="*/ 1144 w 1547"/>
                  <a:gd name="T39" fmla="*/ 495 h 1547"/>
                  <a:gd name="T40" fmla="*/ 1212 w 1547"/>
                  <a:gd name="T41" fmla="*/ 507 h 1547"/>
                  <a:gd name="T42" fmla="*/ 1292 w 1547"/>
                  <a:gd name="T43" fmla="*/ 511 h 1547"/>
                  <a:gd name="T44" fmla="*/ 1547 w 1547"/>
                  <a:gd name="T45" fmla="*/ 477 h 1547"/>
                  <a:gd name="T46" fmla="*/ 1424 w 1547"/>
                  <a:gd name="T47" fmla="*/ 547 h 1547"/>
                  <a:gd name="T48" fmla="*/ 1380 w 1547"/>
                  <a:gd name="T49" fmla="*/ 587 h 1547"/>
                  <a:gd name="T50" fmla="*/ 1344 w 1547"/>
                  <a:gd name="T51" fmla="*/ 629 h 1547"/>
                  <a:gd name="T52" fmla="*/ 1314 w 1547"/>
                  <a:gd name="T53" fmla="*/ 669 h 1547"/>
                  <a:gd name="T54" fmla="*/ 1292 w 1547"/>
                  <a:gd name="T55" fmla="*/ 715 h 1547"/>
                  <a:gd name="T56" fmla="*/ 1276 w 1547"/>
                  <a:gd name="T57" fmla="*/ 779 h 1547"/>
                  <a:gd name="T58" fmla="*/ 1272 w 1547"/>
                  <a:gd name="T59" fmla="*/ 847 h 1547"/>
                  <a:gd name="T60" fmla="*/ 1270 w 1547"/>
                  <a:gd name="T61" fmla="*/ 903 h 1547"/>
                  <a:gd name="T62" fmla="*/ 1280 w 1547"/>
                  <a:gd name="T63" fmla="*/ 971 h 1547"/>
                  <a:gd name="T64" fmla="*/ 1312 w 1547"/>
                  <a:gd name="T65" fmla="*/ 1033 h 1547"/>
                  <a:gd name="T66" fmla="*/ 1360 w 1547"/>
                  <a:gd name="T67" fmla="*/ 1083 h 1547"/>
                  <a:gd name="T68" fmla="*/ 1539 w 1547"/>
                  <a:gd name="T69" fmla="*/ 1250 h 1547"/>
                  <a:gd name="T70" fmla="*/ 1296 w 1547"/>
                  <a:gd name="T71" fmla="*/ 1163 h 1547"/>
                  <a:gd name="T72" fmla="*/ 1238 w 1547"/>
                  <a:gd name="T73" fmla="*/ 1135 h 1547"/>
                  <a:gd name="T74" fmla="*/ 1160 w 1547"/>
                  <a:gd name="T75" fmla="*/ 1119 h 1547"/>
                  <a:gd name="T76" fmla="*/ 1080 w 1547"/>
                  <a:gd name="T77" fmla="*/ 1115 h 1547"/>
                  <a:gd name="T78" fmla="*/ 1016 w 1547"/>
                  <a:gd name="T79" fmla="*/ 1123 h 1547"/>
                  <a:gd name="T80" fmla="*/ 954 w 1547"/>
                  <a:gd name="T81" fmla="*/ 1143 h 1547"/>
                  <a:gd name="T82" fmla="*/ 892 w 1547"/>
                  <a:gd name="T83" fmla="*/ 1171 h 1547"/>
                  <a:gd name="T84" fmla="*/ 846 w 1547"/>
                  <a:gd name="T85" fmla="*/ 1205 h 1547"/>
                  <a:gd name="T86" fmla="*/ 816 w 1547"/>
                  <a:gd name="T87" fmla="*/ 1247 h 1547"/>
                  <a:gd name="T88" fmla="*/ 667 w 1547"/>
                  <a:gd name="T89" fmla="*/ 1547 h 1547"/>
                  <a:gd name="T90" fmla="*/ 700 w 1547"/>
                  <a:gd name="T91" fmla="*/ 1283 h 1547"/>
                  <a:gd name="T92" fmla="*/ 688 w 1547"/>
                  <a:gd name="T93" fmla="*/ 1221 h 1547"/>
                  <a:gd name="T94" fmla="*/ 664 w 1547"/>
                  <a:gd name="T95" fmla="*/ 1159 h 1547"/>
                  <a:gd name="T96" fmla="*/ 632 w 1547"/>
                  <a:gd name="T97" fmla="*/ 1101 h 1547"/>
                  <a:gd name="T98" fmla="*/ 580 w 1547"/>
                  <a:gd name="T99" fmla="*/ 1043 h 1547"/>
                  <a:gd name="T100" fmla="*/ 526 w 1547"/>
                  <a:gd name="T101" fmla="*/ 989 h 1547"/>
                  <a:gd name="T102" fmla="*/ 468 w 1547"/>
                  <a:gd name="T103" fmla="*/ 955 h 1547"/>
                  <a:gd name="T104" fmla="*/ 394 w 1547"/>
                  <a:gd name="T105" fmla="*/ 929 h 1547"/>
                  <a:gd name="T106" fmla="*/ 316 w 1547"/>
                  <a:gd name="T107" fmla="*/ 915 h 1547"/>
                  <a:gd name="T108" fmla="*/ 230 w 1547"/>
                  <a:gd name="T109" fmla="*/ 905 h 1547"/>
                  <a:gd name="T110" fmla="*/ 162 w 1547"/>
                  <a:gd name="T111" fmla="*/ 897 h 1547"/>
                  <a:gd name="T112" fmla="*/ 0 w 1547"/>
                  <a:gd name="T113" fmla="*/ 865 h 154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47"/>
                  <a:gd name="T172" fmla="*/ 0 h 1547"/>
                  <a:gd name="T173" fmla="*/ 1547 w 1547"/>
                  <a:gd name="T174" fmla="*/ 1547 h 154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47" h="1547">
                    <a:moveTo>
                      <a:pt x="20" y="527"/>
                    </a:moveTo>
                    <a:lnTo>
                      <a:pt x="292" y="523"/>
                    </a:lnTo>
                    <a:lnTo>
                      <a:pt x="376" y="519"/>
                    </a:lnTo>
                    <a:lnTo>
                      <a:pt x="454" y="511"/>
                    </a:lnTo>
                    <a:lnTo>
                      <a:pt x="532" y="483"/>
                    </a:lnTo>
                    <a:lnTo>
                      <a:pt x="592" y="463"/>
                    </a:lnTo>
                    <a:lnTo>
                      <a:pt x="652" y="425"/>
                    </a:lnTo>
                    <a:lnTo>
                      <a:pt x="698" y="375"/>
                    </a:lnTo>
                    <a:lnTo>
                      <a:pt x="734" y="321"/>
                    </a:lnTo>
                    <a:lnTo>
                      <a:pt x="752" y="271"/>
                    </a:lnTo>
                    <a:lnTo>
                      <a:pt x="831" y="0"/>
                    </a:lnTo>
                    <a:lnTo>
                      <a:pt x="868" y="243"/>
                    </a:lnTo>
                    <a:lnTo>
                      <a:pt x="892" y="293"/>
                    </a:lnTo>
                    <a:lnTo>
                      <a:pt x="932" y="351"/>
                    </a:lnTo>
                    <a:lnTo>
                      <a:pt x="954" y="375"/>
                    </a:lnTo>
                    <a:lnTo>
                      <a:pt x="984" y="399"/>
                    </a:lnTo>
                    <a:lnTo>
                      <a:pt x="1008" y="421"/>
                    </a:lnTo>
                    <a:lnTo>
                      <a:pt x="1044" y="451"/>
                    </a:lnTo>
                    <a:lnTo>
                      <a:pt x="1086" y="475"/>
                    </a:lnTo>
                    <a:lnTo>
                      <a:pt x="1144" y="495"/>
                    </a:lnTo>
                    <a:lnTo>
                      <a:pt x="1212" y="507"/>
                    </a:lnTo>
                    <a:lnTo>
                      <a:pt x="1292" y="511"/>
                    </a:lnTo>
                    <a:lnTo>
                      <a:pt x="1547" y="477"/>
                    </a:lnTo>
                    <a:lnTo>
                      <a:pt x="1424" y="547"/>
                    </a:lnTo>
                    <a:lnTo>
                      <a:pt x="1380" y="587"/>
                    </a:lnTo>
                    <a:lnTo>
                      <a:pt x="1344" y="629"/>
                    </a:lnTo>
                    <a:lnTo>
                      <a:pt x="1314" y="669"/>
                    </a:lnTo>
                    <a:lnTo>
                      <a:pt x="1292" y="715"/>
                    </a:lnTo>
                    <a:lnTo>
                      <a:pt x="1276" y="779"/>
                    </a:lnTo>
                    <a:lnTo>
                      <a:pt x="1272" y="847"/>
                    </a:lnTo>
                    <a:lnTo>
                      <a:pt x="1270" y="903"/>
                    </a:lnTo>
                    <a:lnTo>
                      <a:pt x="1280" y="971"/>
                    </a:lnTo>
                    <a:lnTo>
                      <a:pt x="1312" y="1033"/>
                    </a:lnTo>
                    <a:lnTo>
                      <a:pt x="1360" y="1083"/>
                    </a:lnTo>
                    <a:lnTo>
                      <a:pt x="1539" y="1250"/>
                    </a:lnTo>
                    <a:lnTo>
                      <a:pt x="1296" y="1163"/>
                    </a:lnTo>
                    <a:lnTo>
                      <a:pt x="1238" y="1135"/>
                    </a:lnTo>
                    <a:lnTo>
                      <a:pt x="1160" y="1119"/>
                    </a:lnTo>
                    <a:lnTo>
                      <a:pt x="1080" y="1115"/>
                    </a:lnTo>
                    <a:lnTo>
                      <a:pt x="1016" y="1123"/>
                    </a:lnTo>
                    <a:lnTo>
                      <a:pt x="954" y="1143"/>
                    </a:lnTo>
                    <a:lnTo>
                      <a:pt x="892" y="1171"/>
                    </a:lnTo>
                    <a:lnTo>
                      <a:pt x="846" y="1205"/>
                    </a:lnTo>
                    <a:lnTo>
                      <a:pt x="816" y="1247"/>
                    </a:lnTo>
                    <a:lnTo>
                      <a:pt x="667" y="1547"/>
                    </a:lnTo>
                    <a:lnTo>
                      <a:pt x="700" y="1283"/>
                    </a:lnTo>
                    <a:lnTo>
                      <a:pt x="688" y="1221"/>
                    </a:lnTo>
                    <a:lnTo>
                      <a:pt x="664" y="1159"/>
                    </a:lnTo>
                    <a:lnTo>
                      <a:pt x="632" y="1101"/>
                    </a:lnTo>
                    <a:lnTo>
                      <a:pt x="580" y="1043"/>
                    </a:lnTo>
                    <a:lnTo>
                      <a:pt x="526" y="989"/>
                    </a:lnTo>
                    <a:lnTo>
                      <a:pt x="468" y="955"/>
                    </a:lnTo>
                    <a:lnTo>
                      <a:pt x="394" y="929"/>
                    </a:lnTo>
                    <a:lnTo>
                      <a:pt x="316" y="915"/>
                    </a:lnTo>
                    <a:lnTo>
                      <a:pt x="230" y="905"/>
                    </a:lnTo>
                    <a:lnTo>
                      <a:pt x="162" y="897"/>
                    </a:lnTo>
                    <a:lnTo>
                      <a:pt x="0" y="865"/>
                    </a:lnTo>
                  </a:path>
                </a:pathLst>
              </a:custGeom>
              <a:solidFill>
                <a:srgbClr val="FFCC99"/>
              </a:solidFill>
              <a:ln w="57150" cmpd="sng">
                <a:solidFill>
                  <a:srgbClr val="FFCC99"/>
                </a:solidFill>
                <a:round/>
                <a:headEnd/>
                <a:tailEnd/>
              </a:ln>
            </p:spPr>
            <p:txBody>
              <a:bodyPr/>
              <a:lstStyle/>
              <a:p>
                <a:pPr eaLnBrk="1" hangingPunct="1">
                  <a:defRPr/>
                </a:pPr>
                <a:endParaRPr lang="en-GB" dirty="0">
                  <a:solidFill>
                    <a:schemeClr val="accent1"/>
                  </a:solidFill>
                  <a:latin typeface="Arial" panose="020B0604020202020204" pitchFamily="34" charset="0"/>
                </a:endParaRPr>
              </a:p>
            </p:txBody>
          </p:sp>
          <p:sp>
            <p:nvSpPr>
              <p:cNvPr id="30750" name="Oval 14">
                <a:extLst>
                  <a:ext uri="{FF2B5EF4-FFF2-40B4-BE49-F238E27FC236}">
                    <a16:creationId xmlns:a16="http://schemas.microsoft.com/office/drawing/2014/main" id="{5E5A149D-41C5-7942-BEAA-11F2F543270A}"/>
                  </a:ext>
                </a:extLst>
              </p:cNvPr>
              <p:cNvSpPr>
                <a:spLocks noChangeArrowheads="1"/>
              </p:cNvSpPr>
              <p:nvPr/>
            </p:nvSpPr>
            <p:spPr bwMode="auto">
              <a:xfrm>
                <a:off x="1580" y="5100"/>
                <a:ext cx="594" cy="398"/>
              </a:xfrm>
              <a:prstGeom prst="ellipse">
                <a:avLst/>
              </a:prstGeom>
              <a:solidFill>
                <a:srgbClr val="993300"/>
              </a:solidFill>
              <a:ln w="9525">
                <a:solidFill>
                  <a:srgbClr val="993300"/>
                </a:solidFill>
                <a:round/>
                <a:headEnd/>
                <a:tailEnd/>
              </a:ln>
            </p:spPr>
            <p:txBody>
              <a:bodyPr wrap="none" anchor="ctr"/>
              <a:lstStyle/>
              <a:p>
                <a:pPr eaLnBrk="1" hangingPunct="1">
                  <a:defRPr/>
                </a:pPr>
                <a:endParaRPr lang="en-US" dirty="0">
                  <a:solidFill>
                    <a:schemeClr val="accent1"/>
                  </a:solidFill>
                  <a:latin typeface="Arial" panose="020B0604020202020204" pitchFamily="34" charset="0"/>
                </a:endParaRPr>
              </a:p>
            </p:txBody>
          </p:sp>
          <p:sp>
            <p:nvSpPr>
              <p:cNvPr id="30751" name="Freeform 15">
                <a:extLst>
                  <a:ext uri="{FF2B5EF4-FFF2-40B4-BE49-F238E27FC236}">
                    <a16:creationId xmlns:a16="http://schemas.microsoft.com/office/drawing/2014/main" id="{1B81A541-8F12-9C49-A3F9-F1423E87CF14}"/>
                  </a:ext>
                </a:extLst>
              </p:cNvPr>
              <p:cNvSpPr>
                <a:spLocks/>
              </p:cNvSpPr>
              <p:nvPr/>
            </p:nvSpPr>
            <p:spPr bwMode="auto">
              <a:xfrm>
                <a:off x="2181" y="4791"/>
                <a:ext cx="997" cy="624"/>
              </a:xfrm>
              <a:custGeom>
                <a:avLst/>
                <a:gdLst>
                  <a:gd name="T0" fmla="*/ 0 w 992"/>
                  <a:gd name="T1" fmla="*/ 320 h 332"/>
                  <a:gd name="T2" fmla="*/ 74 w 992"/>
                  <a:gd name="T3" fmla="*/ 332 h 332"/>
                  <a:gd name="T4" fmla="*/ 170 w 992"/>
                  <a:gd name="T5" fmla="*/ 318 h 332"/>
                  <a:gd name="T6" fmla="*/ 252 w 992"/>
                  <a:gd name="T7" fmla="*/ 298 h 332"/>
                  <a:gd name="T8" fmla="*/ 336 w 992"/>
                  <a:gd name="T9" fmla="*/ 260 h 332"/>
                  <a:gd name="T10" fmla="*/ 414 w 992"/>
                  <a:gd name="T11" fmla="*/ 170 h 332"/>
                  <a:gd name="T12" fmla="*/ 486 w 992"/>
                  <a:gd name="T13" fmla="*/ 104 h 332"/>
                  <a:gd name="T14" fmla="*/ 552 w 992"/>
                  <a:gd name="T15" fmla="*/ 54 h 332"/>
                  <a:gd name="T16" fmla="*/ 628 w 992"/>
                  <a:gd name="T17" fmla="*/ 20 h 332"/>
                  <a:gd name="T18" fmla="*/ 722 w 992"/>
                  <a:gd name="T19" fmla="*/ 6 h 332"/>
                  <a:gd name="T20" fmla="*/ 820 w 992"/>
                  <a:gd name="T21" fmla="*/ 0 h 332"/>
                  <a:gd name="T22" fmla="*/ 992 w 992"/>
                  <a:gd name="T23" fmla="*/ 10 h 3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92"/>
                  <a:gd name="T37" fmla="*/ 0 h 332"/>
                  <a:gd name="T38" fmla="*/ 992 w 992"/>
                  <a:gd name="T39" fmla="*/ 332 h 3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92" h="332">
                    <a:moveTo>
                      <a:pt x="0" y="320"/>
                    </a:moveTo>
                    <a:lnTo>
                      <a:pt x="74" y="332"/>
                    </a:lnTo>
                    <a:lnTo>
                      <a:pt x="170" y="318"/>
                    </a:lnTo>
                    <a:lnTo>
                      <a:pt x="252" y="298"/>
                    </a:lnTo>
                    <a:lnTo>
                      <a:pt x="336" y="260"/>
                    </a:lnTo>
                    <a:lnTo>
                      <a:pt x="414" y="170"/>
                    </a:lnTo>
                    <a:lnTo>
                      <a:pt x="486" y="104"/>
                    </a:lnTo>
                    <a:lnTo>
                      <a:pt x="552" y="54"/>
                    </a:lnTo>
                    <a:lnTo>
                      <a:pt x="628" y="20"/>
                    </a:lnTo>
                    <a:lnTo>
                      <a:pt x="722" y="6"/>
                    </a:lnTo>
                    <a:lnTo>
                      <a:pt x="820" y="0"/>
                    </a:lnTo>
                    <a:lnTo>
                      <a:pt x="992" y="10"/>
                    </a:lnTo>
                  </a:path>
                </a:pathLst>
              </a:custGeom>
              <a:noFill/>
              <a:ln w="28575" cmpd="sng">
                <a:solidFill>
                  <a:srgbClr val="FFCC99"/>
                </a:solidFill>
                <a:round/>
                <a:headEnd/>
                <a:tailEnd/>
              </a:ln>
            </p:spPr>
            <p:txBody>
              <a:bodyPr/>
              <a:lstStyle/>
              <a:p>
                <a:pPr eaLnBrk="1" hangingPunct="1">
                  <a:defRPr/>
                </a:pPr>
                <a:endParaRPr lang="en-GB" dirty="0">
                  <a:solidFill>
                    <a:schemeClr val="accent1"/>
                  </a:solidFill>
                  <a:latin typeface="Arial" panose="020B0604020202020204" pitchFamily="34" charset="0"/>
                </a:endParaRPr>
              </a:p>
            </p:txBody>
          </p:sp>
          <p:sp>
            <p:nvSpPr>
              <p:cNvPr id="30752" name="Freeform 16">
                <a:extLst>
                  <a:ext uri="{FF2B5EF4-FFF2-40B4-BE49-F238E27FC236}">
                    <a16:creationId xmlns:a16="http://schemas.microsoft.com/office/drawing/2014/main" id="{FA728870-A76D-B14B-BADF-0D4BFB001E52}"/>
                  </a:ext>
                </a:extLst>
              </p:cNvPr>
              <p:cNvSpPr>
                <a:spLocks/>
              </p:cNvSpPr>
              <p:nvPr/>
            </p:nvSpPr>
            <p:spPr bwMode="auto">
              <a:xfrm rot="1585095">
                <a:off x="2482" y="5600"/>
                <a:ext cx="997" cy="336"/>
              </a:xfrm>
              <a:custGeom>
                <a:avLst/>
                <a:gdLst>
                  <a:gd name="T0" fmla="*/ 0 w 992"/>
                  <a:gd name="T1" fmla="*/ 320 h 332"/>
                  <a:gd name="T2" fmla="*/ 74 w 992"/>
                  <a:gd name="T3" fmla="*/ 332 h 332"/>
                  <a:gd name="T4" fmla="*/ 170 w 992"/>
                  <a:gd name="T5" fmla="*/ 318 h 332"/>
                  <a:gd name="T6" fmla="*/ 252 w 992"/>
                  <a:gd name="T7" fmla="*/ 298 h 332"/>
                  <a:gd name="T8" fmla="*/ 336 w 992"/>
                  <a:gd name="T9" fmla="*/ 260 h 332"/>
                  <a:gd name="T10" fmla="*/ 414 w 992"/>
                  <a:gd name="T11" fmla="*/ 170 h 332"/>
                  <a:gd name="T12" fmla="*/ 486 w 992"/>
                  <a:gd name="T13" fmla="*/ 104 h 332"/>
                  <a:gd name="T14" fmla="*/ 552 w 992"/>
                  <a:gd name="T15" fmla="*/ 54 h 332"/>
                  <a:gd name="T16" fmla="*/ 628 w 992"/>
                  <a:gd name="T17" fmla="*/ 20 h 332"/>
                  <a:gd name="T18" fmla="*/ 722 w 992"/>
                  <a:gd name="T19" fmla="*/ 6 h 332"/>
                  <a:gd name="T20" fmla="*/ 820 w 992"/>
                  <a:gd name="T21" fmla="*/ 0 h 332"/>
                  <a:gd name="T22" fmla="*/ 992 w 992"/>
                  <a:gd name="T23" fmla="*/ 10 h 3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92"/>
                  <a:gd name="T37" fmla="*/ 0 h 332"/>
                  <a:gd name="T38" fmla="*/ 992 w 992"/>
                  <a:gd name="T39" fmla="*/ 332 h 3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92" h="332">
                    <a:moveTo>
                      <a:pt x="0" y="320"/>
                    </a:moveTo>
                    <a:lnTo>
                      <a:pt x="74" y="332"/>
                    </a:lnTo>
                    <a:lnTo>
                      <a:pt x="170" y="318"/>
                    </a:lnTo>
                    <a:lnTo>
                      <a:pt x="252" y="298"/>
                    </a:lnTo>
                    <a:lnTo>
                      <a:pt x="336" y="260"/>
                    </a:lnTo>
                    <a:lnTo>
                      <a:pt x="414" y="170"/>
                    </a:lnTo>
                    <a:lnTo>
                      <a:pt x="486" y="104"/>
                    </a:lnTo>
                    <a:lnTo>
                      <a:pt x="552" y="54"/>
                    </a:lnTo>
                    <a:lnTo>
                      <a:pt x="628" y="20"/>
                    </a:lnTo>
                    <a:lnTo>
                      <a:pt x="722" y="6"/>
                    </a:lnTo>
                    <a:lnTo>
                      <a:pt x="820" y="0"/>
                    </a:lnTo>
                    <a:lnTo>
                      <a:pt x="992" y="10"/>
                    </a:lnTo>
                  </a:path>
                </a:pathLst>
              </a:custGeom>
              <a:noFill/>
              <a:ln w="28575" cmpd="sng">
                <a:solidFill>
                  <a:srgbClr val="FFCC99"/>
                </a:solidFill>
                <a:round/>
                <a:headEnd/>
                <a:tailEnd/>
              </a:ln>
            </p:spPr>
            <p:txBody>
              <a:bodyPr/>
              <a:lstStyle/>
              <a:p>
                <a:pPr eaLnBrk="1" hangingPunct="1">
                  <a:defRPr/>
                </a:pPr>
                <a:endParaRPr lang="en-GB" dirty="0">
                  <a:solidFill>
                    <a:schemeClr val="accent1"/>
                  </a:solidFill>
                  <a:latin typeface="Arial" panose="020B0604020202020204" pitchFamily="34" charset="0"/>
                </a:endParaRPr>
              </a:p>
            </p:txBody>
          </p:sp>
          <p:sp>
            <p:nvSpPr>
              <p:cNvPr id="30753" name="Freeform 17">
                <a:extLst>
                  <a:ext uri="{FF2B5EF4-FFF2-40B4-BE49-F238E27FC236}">
                    <a16:creationId xmlns:a16="http://schemas.microsoft.com/office/drawing/2014/main" id="{13BDF314-4D1E-B942-AF0E-1AF3346ABE75}"/>
                  </a:ext>
                </a:extLst>
              </p:cNvPr>
              <p:cNvSpPr>
                <a:spLocks/>
              </p:cNvSpPr>
              <p:nvPr/>
            </p:nvSpPr>
            <p:spPr bwMode="auto">
              <a:xfrm rot="18671992">
                <a:off x="2212" y="4181"/>
                <a:ext cx="987" cy="330"/>
              </a:xfrm>
              <a:custGeom>
                <a:avLst/>
                <a:gdLst>
                  <a:gd name="T0" fmla="*/ 0 w 992"/>
                  <a:gd name="T1" fmla="*/ 320 h 332"/>
                  <a:gd name="T2" fmla="*/ 74 w 992"/>
                  <a:gd name="T3" fmla="*/ 332 h 332"/>
                  <a:gd name="T4" fmla="*/ 170 w 992"/>
                  <a:gd name="T5" fmla="*/ 318 h 332"/>
                  <a:gd name="T6" fmla="*/ 252 w 992"/>
                  <a:gd name="T7" fmla="*/ 298 h 332"/>
                  <a:gd name="T8" fmla="*/ 336 w 992"/>
                  <a:gd name="T9" fmla="*/ 260 h 332"/>
                  <a:gd name="T10" fmla="*/ 414 w 992"/>
                  <a:gd name="T11" fmla="*/ 170 h 332"/>
                  <a:gd name="T12" fmla="*/ 486 w 992"/>
                  <a:gd name="T13" fmla="*/ 104 h 332"/>
                  <a:gd name="T14" fmla="*/ 552 w 992"/>
                  <a:gd name="T15" fmla="*/ 54 h 332"/>
                  <a:gd name="T16" fmla="*/ 628 w 992"/>
                  <a:gd name="T17" fmla="*/ 20 h 332"/>
                  <a:gd name="T18" fmla="*/ 722 w 992"/>
                  <a:gd name="T19" fmla="*/ 6 h 332"/>
                  <a:gd name="T20" fmla="*/ 820 w 992"/>
                  <a:gd name="T21" fmla="*/ 0 h 332"/>
                  <a:gd name="T22" fmla="*/ 992 w 992"/>
                  <a:gd name="T23" fmla="*/ 10 h 3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92"/>
                  <a:gd name="T37" fmla="*/ 0 h 332"/>
                  <a:gd name="T38" fmla="*/ 992 w 992"/>
                  <a:gd name="T39" fmla="*/ 332 h 3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92" h="332">
                    <a:moveTo>
                      <a:pt x="0" y="320"/>
                    </a:moveTo>
                    <a:lnTo>
                      <a:pt x="74" y="332"/>
                    </a:lnTo>
                    <a:lnTo>
                      <a:pt x="170" y="318"/>
                    </a:lnTo>
                    <a:lnTo>
                      <a:pt x="252" y="298"/>
                    </a:lnTo>
                    <a:lnTo>
                      <a:pt x="336" y="260"/>
                    </a:lnTo>
                    <a:lnTo>
                      <a:pt x="414" y="170"/>
                    </a:lnTo>
                    <a:lnTo>
                      <a:pt x="486" y="104"/>
                    </a:lnTo>
                    <a:lnTo>
                      <a:pt x="552" y="54"/>
                    </a:lnTo>
                    <a:lnTo>
                      <a:pt x="628" y="20"/>
                    </a:lnTo>
                    <a:lnTo>
                      <a:pt x="722" y="6"/>
                    </a:lnTo>
                    <a:lnTo>
                      <a:pt x="820" y="0"/>
                    </a:lnTo>
                    <a:lnTo>
                      <a:pt x="992" y="10"/>
                    </a:lnTo>
                  </a:path>
                </a:pathLst>
              </a:custGeom>
              <a:noFill/>
              <a:ln w="28575" cmpd="sng">
                <a:solidFill>
                  <a:srgbClr val="FFCC99"/>
                </a:solidFill>
                <a:round/>
                <a:headEnd/>
                <a:tailEnd/>
              </a:ln>
            </p:spPr>
            <p:txBody>
              <a:bodyPr/>
              <a:lstStyle/>
              <a:p>
                <a:pPr eaLnBrk="1" hangingPunct="1">
                  <a:defRPr/>
                </a:pPr>
                <a:endParaRPr lang="en-GB" dirty="0">
                  <a:solidFill>
                    <a:schemeClr val="accent1"/>
                  </a:solidFill>
                  <a:latin typeface="Arial" panose="020B0604020202020204" pitchFamily="34" charset="0"/>
                </a:endParaRPr>
              </a:p>
            </p:txBody>
          </p:sp>
          <p:sp>
            <p:nvSpPr>
              <p:cNvPr id="30754" name="Freeform 18">
                <a:extLst>
                  <a:ext uri="{FF2B5EF4-FFF2-40B4-BE49-F238E27FC236}">
                    <a16:creationId xmlns:a16="http://schemas.microsoft.com/office/drawing/2014/main" id="{E0ED2C7A-DEF4-B743-8100-0320E51C45E4}"/>
                  </a:ext>
                </a:extLst>
              </p:cNvPr>
              <p:cNvSpPr>
                <a:spLocks/>
              </p:cNvSpPr>
              <p:nvPr/>
            </p:nvSpPr>
            <p:spPr bwMode="auto">
              <a:xfrm rot="6278341">
                <a:off x="1057" y="6378"/>
                <a:ext cx="987" cy="337"/>
              </a:xfrm>
              <a:custGeom>
                <a:avLst/>
                <a:gdLst>
                  <a:gd name="T0" fmla="*/ 0 w 992"/>
                  <a:gd name="T1" fmla="*/ 320 h 332"/>
                  <a:gd name="T2" fmla="*/ 74 w 992"/>
                  <a:gd name="T3" fmla="*/ 332 h 332"/>
                  <a:gd name="T4" fmla="*/ 170 w 992"/>
                  <a:gd name="T5" fmla="*/ 318 h 332"/>
                  <a:gd name="T6" fmla="*/ 252 w 992"/>
                  <a:gd name="T7" fmla="*/ 298 h 332"/>
                  <a:gd name="T8" fmla="*/ 336 w 992"/>
                  <a:gd name="T9" fmla="*/ 260 h 332"/>
                  <a:gd name="T10" fmla="*/ 414 w 992"/>
                  <a:gd name="T11" fmla="*/ 170 h 332"/>
                  <a:gd name="T12" fmla="*/ 486 w 992"/>
                  <a:gd name="T13" fmla="*/ 104 h 332"/>
                  <a:gd name="T14" fmla="*/ 552 w 992"/>
                  <a:gd name="T15" fmla="*/ 54 h 332"/>
                  <a:gd name="T16" fmla="*/ 628 w 992"/>
                  <a:gd name="T17" fmla="*/ 20 h 332"/>
                  <a:gd name="T18" fmla="*/ 722 w 992"/>
                  <a:gd name="T19" fmla="*/ 6 h 332"/>
                  <a:gd name="T20" fmla="*/ 820 w 992"/>
                  <a:gd name="T21" fmla="*/ 0 h 332"/>
                  <a:gd name="T22" fmla="*/ 992 w 992"/>
                  <a:gd name="T23" fmla="*/ 10 h 3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92"/>
                  <a:gd name="T37" fmla="*/ 0 h 332"/>
                  <a:gd name="T38" fmla="*/ 992 w 992"/>
                  <a:gd name="T39" fmla="*/ 332 h 3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92" h="332">
                    <a:moveTo>
                      <a:pt x="0" y="320"/>
                    </a:moveTo>
                    <a:lnTo>
                      <a:pt x="74" y="332"/>
                    </a:lnTo>
                    <a:lnTo>
                      <a:pt x="170" y="318"/>
                    </a:lnTo>
                    <a:lnTo>
                      <a:pt x="252" y="298"/>
                    </a:lnTo>
                    <a:lnTo>
                      <a:pt x="336" y="260"/>
                    </a:lnTo>
                    <a:lnTo>
                      <a:pt x="414" y="170"/>
                    </a:lnTo>
                    <a:lnTo>
                      <a:pt x="486" y="104"/>
                    </a:lnTo>
                    <a:lnTo>
                      <a:pt x="552" y="54"/>
                    </a:lnTo>
                    <a:lnTo>
                      <a:pt x="628" y="20"/>
                    </a:lnTo>
                    <a:lnTo>
                      <a:pt x="722" y="6"/>
                    </a:lnTo>
                    <a:lnTo>
                      <a:pt x="820" y="0"/>
                    </a:lnTo>
                    <a:lnTo>
                      <a:pt x="992" y="10"/>
                    </a:lnTo>
                  </a:path>
                </a:pathLst>
              </a:custGeom>
              <a:noFill/>
              <a:ln w="28575" cmpd="sng">
                <a:solidFill>
                  <a:srgbClr val="FFCC99"/>
                </a:solidFill>
                <a:round/>
                <a:headEnd/>
                <a:tailEnd/>
              </a:ln>
            </p:spPr>
            <p:txBody>
              <a:bodyPr/>
              <a:lstStyle/>
              <a:p>
                <a:pPr eaLnBrk="1" hangingPunct="1">
                  <a:defRPr/>
                </a:pPr>
                <a:endParaRPr lang="en-GB" dirty="0">
                  <a:solidFill>
                    <a:schemeClr val="accent1"/>
                  </a:solidFill>
                  <a:latin typeface="Arial" panose="020B0604020202020204" pitchFamily="34" charset="0"/>
                </a:endParaRPr>
              </a:p>
            </p:txBody>
          </p:sp>
          <p:sp>
            <p:nvSpPr>
              <p:cNvPr id="30758" name="Freeform 22">
                <a:extLst>
                  <a:ext uri="{FF2B5EF4-FFF2-40B4-BE49-F238E27FC236}">
                    <a16:creationId xmlns:a16="http://schemas.microsoft.com/office/drawing/2014/main" id="{1DEDF86E-F615-7A46-8CC6-4CAB77883EFA}"/>
                  </a:ext>
                </a:extLst>
              </p:cNvPr>
              <p:cNvSpPr>
                <a:spLocks/>
              </p:cNvSpPr>
              <p:nvPr/>
            </p:nvSpPr>
            <p:spPr bwMode="auto">
              <a:xfrm rot="15321659" flipH="1">
                <a:off x="1416" y="4052"/>
                <a:ext cx="542" cy="183"/>
              </a:xfrm>
              <a:custGeom>
                <a:avLst/>
                <a:gdLst>
                  <a:gd name="T0" fmla="*/ 0 w 992"/>
                  <a:gd name="T1" fmla="*/ 4 h 332"/>
                  <a:gd name="T2" fmla="*/ 1 w 992"/>
                  <a:gd name="T3" fmla="*/ 5 h 332"/>
                  <a:gd name="T4" fmla="*/ 2 w 992"/>
                  <a:gd name="T5" fmla="*/ 4 h 332"/>
                  <a:gd name="T6" fmla="*/ 4 w 992"/>
                  <a:gd name="T7" fmla="*/ 4 h 332"/>
                  <a:gd name="T8" fmla="*/ 5 w 992"/>
                  <a:gd name="T9" fmla="*/ 4 h 332"/>
                  <a:gd name="T10" fmla="*/ 6 w 992"/>
                  <a:gd name="T11" fmla="*/ 2 h 332"/>
                  <a:gd name="T12" fmla="*/ 7 w 992"/>
                  <a:gd name="T13" fmla="*/ 2 h 332"/>
                  <a:gd name="T14" fmla="*/ 8 w 992"/>
                  <a:gd name="T15" fmla="*/ 1 h 332"/>
                  <a:gd name="T16" fmla="*/ 9 w 992"/>
                  <a:gd name="T17" fmla="*/ 1 h 332"/>
                  <a:gd name="T18" fmla="*/ 10 w 992"/>
                  <a:gd name="T19" fmla="*/ 1 h 332"/>
                  <a:gd name="T20" fmla="*/ 12 w 992"/>
                  <a:gd name="T21" fmla="*/ 0 h 332"/>
                  <a:gd name="T22" fmla="*/ 15 w 992"/>
                  <a:gd name="T23" fmla="*/ 1 h 3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92"/>
                  <a:gd name="T37" fmla="*/ 0 h 332"/>
                  <a:gd name="T38" fmla="*/ 992 w 992"/>
                  <a:gd name="T39" fmla="*/ 332 h 3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92" h="332">
                    <a:moveTo>
                      <a:pt x="0" y="320"/>
                    </a:moveTo>
                    <a:lnTo>
                      <a:pt x="74" y="332"/>
                    </a:lnTo>
                    <a:lnTo>
                      <a:pt x="170" y="318"/>
                    </a:lnTo>
                    <a:lnTo>
                      <a:pt x="252" y="298"/>
                    </a:lnTo>
                    <a:lnTo>
                      <a:pt x="336" y="260"/>
                    </a:lnTo>
                    <a:lnTo>
                      <a:pt x="414" y="170"/>
                    </a:lnTo>
                    <a:lnTo>
                      <a:pt x="486" y="104"/>
                    </a:lnTo>
                    <a:lnTo>
                      <a:pt x="552" y="54"/>
                    </a:lnTo>
                    <a:lnTo>
                      <a:pt x="628" y="20"/>
                    </a:lnTo>
                    <a:lnTo>
                      <a:pt x="722" y="6"/>
                    </a:lnTo>
                    <a:lnTo>
                      <a:pt x="820" y="0"/>
                    </a:lnTo>
                    <a:lnTo>
                      <a:pt x="992" y="10"/>
                    </a:lnTo>
                  </a:path>
                </a:pathLst>
              </a:custGeom>
              <a:noFill/>
              <a:ln w="28575" cmpd="sng">
                <a:solidFill>
                  <a:srgbClr val="FFCC99"/>
                </a:solidFill>
                <a:round/>
                <a:headEnd/>
                <a:tailEnd/>
              </a:ln>
            </p:spPr>
            <p:txBody>
              <a:bodyPr/>
              <a:lstStyle/>
              <a:p>
                <a:pPr eaLnBrk="1" hangingPunct="1">
                  <a:defRPr/>
                </a:pPr>
                <a:endParaRPr lang="en-GB" dirty="0">
                  <a:solidFill>
                    <a:schemeClr val="accent1"/>
                  </a:solidFill>
                  <a:latin typeface="Arial" panose="020B0604020202020204" pitchFamily="34" charset="0"/>
                </a:endParaRPr>
              </a:p>
            </p:txBody>
          </p:sp>
        </p:grpSp>
        <p:pic>
          <p:nvPicPr>
            <p:cNvPr id="34829" name="Picture 26"/>
            <p:cNvPicPr preferRelativeResize="0">
              <a:picLocks noChangeArrowheads="1"/>
            </p:cNvPicPr>
            <p:nvPr/>
          </p:nvPicPr>
          <p:blipFill>
            <a:blip r:embed="rId5" cstate="print">
              <a:extLst>
                <a:ext uri="{28A0092B-C50C-407E-A947-70E740481C1C}">
                  <a14:useLocalDpi xmlns:a14="http://schemas.microsoft.com/office/drawing/2010/main" val="0"/>
                </a:ext>
              </a:extLst>
            </a:blip>
            <a:srcRect l="-8817" t="1920" r="47626" b="8180"/>
            <a:stretch>
              <a:fillRect/>
            </a:stretch>
          </p:blipFill>
          <p:spPr bwMode="auto">
            <a:xfrm>
              <a:off x="1582" y="2180"/>
              <a:ext cx="298"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0" name="Text Box 36">
              <a:extLst>
                <a:ext uri="{FF2B5EF4-FFF2-40B4-BE49-F238E27FC236}">
                  <a16:creationId xmlns:a16="http://schemas.microsoft.com/office/drawing/2014/main" id="{0CD756A4-DB9F-E84F-AD87-4427F9F01912}"/>
                </a:ext>
              </a:extLst>
            </p:cNvPr>
            <p:cNvSpPr txBox="1">
              <a:spLocks noChangeArrowheads="1"/>
            </p:cNvSpPr>
            <p:nvPr/>
          </p:nvSpPr>
          <p:spPr bwMode="auto">
            <a:xfrm>
              <a:off x="-50" y="1409"/>
              <a:ext cx="1599" cy="233"/>
            </a:xfrm>
            <a:prstGeom prst="rect">
              <a:avLst/>
            </a:prstGeom>
            <a:noFill/>
            <a:ln w="9525">
              <a:noFill/>
              <a:miter lim="800000"/>
              <a:headEnd/>
              <a:tailEnd/>
            </a:ln>
          </p:spPr>
          <p:txBody>
            <a:bodyPr wrap="square">
              <a:spAutoFit/>
            </a:bodyPr>
            <a:lstStyle/>
            <a:p>
              <a:pPr>
                <a:defRPr/>
              </a:pPr>
              <a:r>
                <a:rPr lang="en-US" b="1" dirty="0">
                  <a:solidFill>
                    <a:schemeClr val="accent1"/>
                  </a:solidFill>
                  <a:latin typeface="Arial" panose="020B0604020202020204" pitchFamily="34" charset="0"/>
                </a:rPr>
                <a:t>Diabetic Retinopathy</a:t>
              </a:r>
            </a:p>
          </p:txBody>
        </p:sp>
        <p:sp>
          <p:nvSpPr>
            <p:cNvPr id="30741" name="Text Box 37">
              <a:extLst>
                <a:ext uri="{FF2B5EF4-FFF2-40B4-BE49-F238E27FC236}">
                  <a16:creationId xmlns:a16="http://schemas.microsoft.com/office/drawing/2014/main" id="{545CD12B-A803-A048-A99A-5F624B4434DF}"/>
                </a:ext>
              </a:extLst>
            </p:cNvPr>
            <p:cNvSpPr txBox="1">
              <a:spLocks noChangeArrowheads="1"/>
            </p:cNvSpPr>
            <p:nvPr/>
          </p:nvSpPr>
          <p:spPr bwMode="auto">
            <a:xfrm>
              <a:off x="-50" y="2178"/>
              <a:ext cx="1599" cy="407"/>
            </a:xfrm>
            <a:prstGeom prst="rect">
              <a:avLst/>
            </a:prstGeom>
            <a:noFill/>
            <a:ln w="9525">
              <a:noFill/>
              <a:miter lim="800000"/>
              <a:headEnd/>
              <a:tailEnd/>
            </a:ln>
          </p:spPr>
          <p:txBody>
            <a:bodyPr wrap="square">
              <a:spAutoFit/>
            </a:bodyPr>
            <a:lstStyle/>
            <a:p>
              <a:pPr>
                <a:defRPr/>
              </a:pPr>
              <a:r>
                <a:rPr lang="en-US" b="1" dirty="0">
                  <a:solidFill>
                    <a:schemeClr val="accent1"/>
                  </a:solidFill>
                  <a:latin typeface="Arial" panose="020B0604020202020204" pitchFamily="34" charset="0"/>
                </a:rPr>
                <a:t>Diabetic Nephropathy</a:t>
              </a:r>
              <a:endParaRPr lang="en-US" sz="1600" b="1" dirty="0">
                <a:solidFill>
                  <a:schemeClr val="accent1"/>
                </a:solidFill>
                <a:latin typeface="Arial" panose="020B0604020202020204" pitchFamily="34" charset="0"/>
              </a:endParaRPr>
            </a:p>
          </p:txBody>
        </p:sp>
        <p:sp>
          <p:nvSpPr>
            <p:cNvPr id="34832" name="Rectangle 38"/>
            <p:cNvSpPr>
              <a:spLocks noChangeArrowheads="1"/>
            </p:cNvSpPr>
            <p:nvPr/>
          </p:nvSpPr>
          <p:spPr bwMode="auto">
            <a:xfrm>
              <a:off x="-50" y="3152"/>
              <a:ext cx="159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b="1" dirty="0">
                  <a:solidFill>
                    <a:schemeClr val="accent1"/>
                  </a:solidFill>
                  <a:latin typeface="Arial" panose="020B0604020202020204" pitchFamily="34" charset="0"/>
                </a:rPr>
                <a:t>Diabetic Neuropathy </a:t>
              </a:r>
            </a:p>
          </p:txBody>
        </p:sp>
      </p:grpSp>
      <p:sp>
        <p:nvSpPr>
          <p:cNvPr id="34818" name="TextBox 44"/>
          <p:cNvSpPr txBox="1">
            <a:spLocks noChangeArrowheads="1"/>
          </p:cNvSpPr>
          <p:nvPr/>
        </p:nvSpPr>
        <p:spPr bwMode="auto">
          <a:xfrm>
            <a:off x="7935961" y="2025418"/>
            <a:ext cx="199606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GB" altLang="en-US" sz="1400" dirty="0">
                <a:solidFill>
                  <a:schemeClr val="bg1"/>
                </a:solidFill>
                <a:latin typeface="Arial" panose="020B0604020202020204" pitchFamily="34" charset="0"/>
              </a:rPr>
              <a:t>Diabetic eye screening</a:t>
            </a:r>
          </a:p>
          <a:p>
            <a:pPr algn="ctr" eaLnBrk="1" hangingPunct="1">
              <a:spcBef>
                <a:spcPct val="0"/>
              </a:spcBef>
              <a:buFontTx/>
              <a:buNone/>
            </a:pPr>
            <a:r>
              <a:rPr lang="en-GB" altLang="en-US" sz="1400" dirty="0">
                <a:solidFill>
                  <a:schemeClr val="bg1"/>
                </a:solidFill>
                <a:latin typeface="Arial" panose="020B0604020202020204" pitchFamily="34" charset="0"/>
              </a:rPr>
              <a:t>2,587,000 patients</a:t>
            </a:r>
          </a:p>
          <a:p>
            <a:pPr algn="ctr" eaLnBrk="1" hangingPunct="1">
              <a:spcBef>
                <a:spcPct val="0"/>
              </a:spcBef>
              <a:buFontTx/>
              <a:buNone/>
            </a:pPr>
            <a:r>
              <a:rPr lang="en-GB" altLang="en-US" sz="1400" dirty="0">
                <a:solidFill>
                  <a:schemeClr val="bg1"/>
                </a:solidFill>
                <a:latin typeface="Arial" panose="020B0604020202020204" pitchFamily="34" charset="0"/>
              </a:rPr>
              <a:t> (81%)</a:t>
            </a:r>
          </a:p>
        </p:txBody>
      </p:sp>
      <p:sp>
        <p:nvSpPr>
          <p:cNvPr id="34819" name="TextBox 44"/>
          <p:cNvSpPr txBox="1">
            <a:spLocks noChangeArrowheads="1"/>
          </p:cNvSpPr>
          <p:nvPr/>
        </p:nvSpPr>
        <p:spPr bwMode="auto">
          <a:xfrm>
            <a:off x="7811728" y="3682768"/>
            <a:ext cx="22445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GB" altLang="en-US" sz="1400" dirty="0">
                <a:solidFill>
                  <a:schemeClr val="bg1"/>
                </a:solidFill>
                <a:latin typeface="Arial" panose="020B0604020202020204" pitchFamily="34" charset="0"/>
              </a:rPr>
              <a:t>Microalbuminuria &amp; eGFR</a:t>
            </a:r>
          </a:p>
          <a:p>
            <a:pPr algn="ctr" eaLnBrk="1" hangingPunct="1">
              <a:spcBef>
                <a:spcPct val="0"/>
              </a:spcBef>
              <a:buFontTx/>
              <a:buNone/>
            </a:pPr>
            <a:r>
              <a:rPr lang="en-GB" altLang="en-US" sz="1400" dirty="0">
                <a:solidFill>
                  <a:schemeClr val="bg1"/>
                </a:solidFill>
                <a:latin typeface="Arial" panose="020B0604020202020204" pitchFamily="34" charset="0"/>
              </a:rPr>
              <a:t>~95%</a:t>
            </a:r>
          </a:p>
        </p:txBody>
      </p:sp>
      <p:pic>
        <p:nvPicPr>
          <p:cNvPr id="121861" name="Picture 1"/>
          <p:cNvPicPr>
            <a:picLocks noChangeAspect="1" noChangeArrowheads="1"/>
          </p:cNvPicPr>
          <p:nvPr/>
        </p:nvPicPr>
        <p:blipFill rotWithShape="1">
          <a:blip r:embed="rId6">
            <a:extLst>
              <a:ext uri="{28A0092B-C50C-407E-A947-70E740481C1C}">
                <a14:useLocalDpi xmlns:a14="http://schemas.microsoft.com/office/drawing/2010/main" val="0"/>
              </a:ext>
            </a:extLst>
          </a:blip>
          <a:srcRect l="8854" t="7461" r="4581" b="10528"/>
          <a:stretch/>
        </p:blipFill>
        <p:spPr bwMode="auto">
          <a:xfrm>
            <a:off x="7392044" y="957431"/>
            <a:ext cx="1997444" cy="1528102"/>
          </a:xfrm>
          <a:prstGeom prst="roundRect">
            <a:avLst>
              <a:gd name="adj" fmla="val 17501"/>
            </a:avLst>
          </a:prstGeom>
          <a:solidFill>
            <a:srgbClr val="FFFFFF">
              <a:shade val="85000"/>
            </a:srgbClr>
          </a:solidFill>
          <a:ln w="88900" cap="sq">
            <a:noFill/>
            <a:miter lim="800000"/>
          </a:ln>
          <a:effectLst/>
        </p:spPr>
      </p:pic>
      <p:pic>
        <p:nvPicPr>
          <p:cNvPr id="121862"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10197" t="6544" r="5627" b="11830"/>
          <a:stretch/>
        </p:blipFill>
        <p:spPr bwMode="auto">
          <a:xfrm>
            <a:off x="7421500" y="2616382"/>
            <a:ext cx="1869065" cy="1604781"/>
          </a:xfrm>
          <a:prstGeom prst="roundRect">
            <a:avLst/>
          </a:prstGeom>
          <a:noFill/>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592FE78-6B85-0482-0569-EDF7925A23CF}"/>
              </a:ext>
            </a:extLst>
          </p:cNvPr>
          <p:cNvSpPr txBox="1"/>
          <p:nvPr/>
        </p:nvSpPr>
        <p:spPr>
          <a:xfrm>
            <a:off x="7723240" y="4782894"/>
            <a:ext cx="4008797" cy="1191816"/>
          </a:xfrm>
          <a:prstGeom prst="roundRect">
            <a:avLst/>
          </a:prstGeom>
          <a:solidFill>
            <a:schemeClr val="tx1">
              <a:lumMod val="50000"/>
              <a:lumOff val="50000"/>
              <a:alpha val="10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600" dirty="0">
                <a:solidFill>
                  <a:schemeClr val="accent1"/>
                </a:solidFill>
                <a:latin typeface="Arial" panose="020B0604020202020204" pitchFamily="34" charset="0"/>
              </a:rPr>
              <a:t>Late diagnosis</a:t>
            </a:r>
            <a:r>
              <a:rPr lang="en-US" sz="1600" baseline="30000" dirty="0">
                <a:solidFill>
                  <a:schemeClr val="accent1"/>
                </a:solidFill>
                <a:latin typeface="Arial" panose="020B0604020202020204" pitchFamily="34" charset="0"/>
              </a:rPr>
              <a:t>3</a:t>
            </a:r>
          </a:p>
          <a:p>
            <a:pPr algn="ctr"/>
            <a:r>
              <a:rPr lang="en-US" sz="1600" dirty="0">
                <a:solidFill>
                  <a:schemeClr val="accent1"/>
                </a:solidFill>
                <a:latin typeface="Arial" panose="020B0604020202020204" pitchFamily="34" charset="0"/>
              </a:rPr>
              <a:t>Patients suffer</a:t>
            </a:r>
            <a:r>
              <a:rPr lang="en-US" sz="1600" baseline="30000" dirty="0">
                <a:solidFill>
                  <a:schemeClr val="accent1"/>
                </a:solidFill>
                <a:latin typeface="Arial" panose="020B0604020202020204" pitchFamily="34" charset="0"/>
              </a:rPr>
              <a:t>3</a:t>
            </a:r>
          </a:p>
          <a:p>
            <a:pPr algn="ctr"/>
            <a:r>
              <a:rPr lang="en-US" sz="1600" dirty="0">
                <a:solidFill>
                  <a:schemeClr val="accent1"/>
                </a:solidFill>
                <a:latin typeface="Arial" panose="020B0604020202020204" pitchFamily="34" charset="0"/>
              </a:rPr>
              <a:t>No FDA-approved disease-modifying treatment</a:t>
            </a:r>
            <a:r>
              <a:rPr lang="en-US" sz="1600" baseline="30000" dirty="0">
                <a:solidFill>
                  <a:schemeClr val="accent1"/>
                </a:solidFill>
                <a:latin typeface="Arial" panose="020B0604020202020204" pitchFamily="34" charset="0"/>
              </a:rPr>
              <a:t>4</a:t>
            </a:r>
          </a:p>
        </p:txBody>
      </p:sp>
      <p:sp>
        <p:nvSpPr>
          <p:cNvPr id="5" name="TextBox 4">
            <a:extLst>
              <a:ext uri="{FF2B5EF4-FFF2-40B4-BE49-F238E27FC236}">
                <a16:creationId xmlns:a16="http://schemas.microsoft.com/office/drawing/2014/main" id="{73249CCD-FFCB-E433-F6E6-4C86B581E325}"/>
              </a:ext>
            </a:extLst>
          </p:cNvPr>
          <p:cNvSpPr txBox="1"/>
          <p:nvPr/>
        </p:nvSpPr>
        <p:spPr>
          <a:xfrm>
            <a:off x="8305675" y="4360347"/>
            <a:ext cx="2780999" cy="369332"/>
          </a:xfrm>
          <a:prstGeom prst="rect">
            <a:avLst/>
          </a:prstGeom>
          <a:noFill/>
        </p:spPr>
        <p:txBody>
          <a:bodyPr wrap="square">
            <a:spAutoFit/>
          </a:bodyPr>
          <a:lstStyle/>
          <a:p>
            <a:pPr>
              <a:defRPr/>
            </a:pPr>
            <a:r>
              <a:rPr lang="en-GB" dirty="0">
                <a:solidFill>
                  <a:schemeClr val="accent1"/>
                </a:solidFill>
                <a:latin typeface="Arial" panose="020B0604020202020204" pitchFamily="34" charset="0"/>
              </a:rPr>
              <a:t>Cinderella complication</a:t>
            </a:r>
            <a:r>
              <a:rPr lang="en-GB" baseline="30000" dirty="0">
                <a:solidFill>
                  <a:schemeClr val="accent1"/>
                </a:solidFill>
                <a:latin typeface="Arial" panose="020B0604020202020204" pitchFamily="34" charset="0"/>
              </a:rPr>
              <a:t>2</a:t>
            </a:r>
            <a:endParaRPr lang="en-GB" baseline="30000" dirty="0">
              <a:solidFill>
                <a:schemeClr val="accent1"/>
              </a:solidFill>
              <a:effectLst>
                <a:outerShdw blurRad="38100" dist="38100" dir="2700000" algn="tl">
                  <a:srgbClr val="000000"/>
                </a:outerShdw>
              </a:effectLst>
              <a:latin typeface="Arial" panose="020B0604020202020204" pitchFamily="34" charset="0"/>
            </a:endParaRPr>
          </a:p>
        </p:txBody>
      </p:sp>
      <p:sp>
        <p:nvSpPr>
          <p:cNvPr id="6" name="TextBox 5">
            <a:extLst>
              <a:ext uri="{FF2B5EF4-FFF2-40B4-BE49-F238E27FC236}">
                <a16:creationId xmlns:a16="http://schemas.microsoft.com/office/drawing/2014/main" id="{2CDDB225-6789-2247-CF60-DD317C0C3337}"/>
              </a:ext>
            </a:extLst>
          </p:cNvPr>
          <p:cNvSpPr txBox="1"/>
          <p:nvPr/>
        </p:nvSpPr>
        <p:spPr>
          <a:xfrm>
            <a:off x="421206" y="6014883"/>
            <a:ext cx="4709814" cy="246221"/>
          </a:xfrm>
          <a:prstGeom prst="rect">
            <a:avLst/>
          </a:prstGeom>
          <a:noFill/>
        </p:spPr>
        <p:txBody>
          <a:bodyPr wrap="square" rtlCol="0">
            <a:spAutoFit/>
          </a:bodyPr>
          <a:lstStyle/>
          <a:p>
            <a:r>
              <a:rPr lang="en-US" sz="1000" dirty="0">
                <a:solidFill>
                  <a:schemeClr val="tx2"/>
                </a:solidFill>
                <a:latin typeface="Arial" panose="020B0604020202020204" pitchFamily="34" charset="0"/>
              </a:rPr>
              <a:t>DM, diabetes mellitus; FDA, Food and Drug Administration.</a:t>
            </a:r>
          </a:p>
        </p:txBody>
      </p:sp>
      <p:sp>
        <p:nvSpPr>
          <p:cNvPr id="7" name="Footer Placeholder 1">
            <a:extLst>
              <a:ext uri="{FF2B5EF4-FFF2-40B4-BE49-F238E27FC236}">
                <a16:creationId xmlns:a16="http://schemas.microsoft.com/office/drawing/2014/main" id="{9B761C19-D009-220A-A0E4-1EEA244B09B1}"/>
              </a:ext>
            </a:extLst>
          </p:cNvPr>
          <p:cNvSpPr txBox="1">
            <a:spLocks/>
          </p:cNvSpPr>
          <p:nvPr/>
        </p:nvSpPr>
        <p:spPr>
          <a:xfrm>
            <a:off x="4964321" y="6171582"/>
            <a:ext cx="4967700" cy="506279"/>
          </a:xfrm>
          <a:prstGeom prst="rect">
            <a:avLst/>
          </a:prstGeom>
        </p:spPr>
        <p:txBody>
          <a:bodyPr vert="horz" lIns="91440" tIns="45720" rIns="91440" bIns="45720" rtlCol="0" anchor="b"/>
          <a:lstStyle>
            <a:defPPr>
              <a:defRPr lang="es-MX"/>
            </a:defPPr>
            <a:lvl1pPr algn="l" rtl="0" fontAlgn="base">
              <a:spcBef>
                <a:spcPct val="0"/>
              </a:spcBef>
              <a:spcAft>
                <a:spcPct val="0"/>
              </a:spcAft>
              <a:defRPr sz="900" b="0" i="0" kern="1200">
                <a:solidFill>
                  <a:schemeClr val="tx1">
                    <a:lumMod val="65000"/>
                    <a:lumOff val="35000"/>
                  </a:schemeClr>
                </a:solidFill>
                <a:latin typeface="Arial" panose="020B0604020202020204" pitchFamily="34"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lvl="1" fontAlgn="b"/>
            <a:r>
              <a:rPr lang="en-US" sz="900" dirty="0">
                <a:solidFill>
                  <a:schemeClr val="tx1">
                    <a:lumMod val="65000"/>
                    <a:lumOff val="35000"/>
                  </a:schemeClr>
                </a:solidFill>
                <a:latin typeface="Arial" panose="020B0604020202020204" pitchFamily="34" charset="0"/>
                <a:cs typeface="Arial" panose="020B0604020202020204" pitchFamily="34" charset="0"/>
              </a:rPr>
              <a:t>3. Yang H, et al. </a:t>
            </a:r>
            <a:r>
              <a:rPr lang="en-US" sz="900" i="1" dirty="0">
                <a:solidFill>
                  <a:schemeClr val="tx1">
                    <a:lumMod val="65000"/>
                    <a:lumOff val="35000"/>
                  </a:schemeClr>
                </a:solidFill>
                <a:latin typeface="Arial" panose="020B0604020202020204" pitchFamily="34" charset="0"/>
                <a:cs typeface="Arial" panose="020B0604020202020204" pitchFamily="34" charset="0"/>
              </a:rPr>
              <a:t>Front Endocrinol (Lausanne). </a:t>
            </a:r>
            <a:r>
              <a:rPr lang="en-US" sz="900" dirty="0">
                <a:solidFill>
                  <a:schemeClr val="tx1">
                    <a:lumMod val="65000"/>
                    <a:lumOff val="35000"/>
                  </a:schemeClr>
                </a:solidFill>
                <a:latin typeface="Arial" panose="020B0604020202020204" pitchFamily="34" charset="0"/>
                <a:cs typeface="Arial" panose="020B0604020202020204" pitchFamily="34" charset="0"/>
              </a:rPr>
              <a:t>2020;10:929. </a:t>
            </a:r>
          </a:p>
          <a:p>
            <a:pPr marL="0" lvl="1" fontAlgn="b"/>
            <a:r>
              <a:rPr lang="en-US" sz="900" dirty="0">
                <a:solidFill>
                  <a:schemeClr val="tx1">
                    <a:lumMod val="65000"/>
                    <a:lumOff val="35000"/>
                  </a:schemeClr>
                </a:solidFill>
                <a:latin typeface="Arial" panose="020B0604020202020204" pitchFamily="34" charset="0"/>
                <a:cs typeface="Arial" panose="020B0604020202020204" pitchFamily="34" charset="0"/>
              </a:rPr>
              <a:t>4. Malik RA. </a:t>
            </a:r>
            <a:r>
              <a:rPr lang="en-US" sz="900" i="1" dirty="0">
                <a:solidFill>
                  <a:schemeClr val="tx1">
                    <a:lumMod val="65000"/>
                    <a:lumOff val="35000"/>
                  </a:schemeClr>
                </a:solidFill>
                <a:latin typeface="Arial" panose="020B0604020202020204" pitchFamily="34" charset="0"/>
                <a:cs typeface="Arial" panose="020B0604020202020204" pitchFamily="34" charset="0"/>
              </a:rPr>
              <a:t>Diabetes Metab Res Rev</a:t>
            </a:r>
            <a:r>
              <a:rPr lang="en-US" sz="900" dirty="0">
                <a:solidFill>
                  <a:schemeClr val="tx1">
                    <a:lumMod val="65000"/>
                    <a:lumOff val="35000"/>
                  </a:schemeClr>
                </a:solidFill>
                <a:latin typeface="Arial" panose="020B0604020202020204" pitchFamily="34" charset="0"/>
                <a:cs typeface="Arial" panose="020B0604020202020204" pitchFamily="34" charset="0"/>
              </a:rPr>
              <a:t>. 2020;36(suppl 1):e3255.</a:t>
            </a:r>
            <a:endParaRPr lang="en-US" altLang="en-US" sz="9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7C88E27D-6260-43CD-01AF-3A95AABAFB8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7168" b="7510"/>
          <a:stretch/>
        </p:blipFill>
        <p:spPr>
          <a:xfrm>
            <a:off x="7448171" y="4344462"/>
            <a:ext cx="908077" cy="774788"/>
          </a:xfrm>
          <a:prstGeom prst="rect">
            <a:avLst/>
          </a:prstGeom>
        </p:spPr>
      </p:pic>
    </p:spTree>
    <p:extLst>
      <p:ext uri="{BB962C8B-B14F-4D97-AF65-F5344CB8AC3E}">
        <p14:creationId xmlns:p14="http://schemas.microsoft.com/office/powerpoint/2010/main" val="559827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A8FF4492-B089-DCEA-5999-37D42D9B19C8}"/>
              </a:ext>
            </a:extLst>
          </p:cNvPr>
          <p:cNvGraphicFramePr>
            <a:graphicFrameLocks noGrp="1"/>
          </p:cNvGraphicFramePr>
          <p:nvPr>
            <p:extLst>
              <p:ext uri="{D42A27DB-BD31-4B8C-83A1-F6EECF244321}">
                <p14:modId xmlns:p14="http://schemas.microsoft.com/office/powerpoint/2010/main" val="781113525"/>
              </p:ext>
            </p:extLst>
          </p:nvPr>
        </p:nvGraphicFramePr>
        <p:xfrm>
          <a:off x="901910" y="978217"/>
          <a:ext cx="7318392" cy="1097280"/>
        </p:xfrm>
        <a:graphic>
          <a:graphicData uri="http://schemas.openxmlformats.org/drawingml/2006/table">
            <a:tbl>
              <a:tblPr/>
              <a:tblGrid>
                <a:gridCol w="7318392">
                  <a:extLst>
                    <a:ext uri="{9D8B030D-6E8A-4147-A177-3AD203B41FA5}">
                      <a16:colId xmlns:a16="http://schemas.microsoft.com/office/drawing/2014/main" val="1790459336"/>
                    </a:ext>
                  </a:extLst>
                </a:gridCol>
              </a:tblGrid>
              <a:tr h="0">
                <a:tc>
                  <a:txBody>
                    <a:bodyPr/>
                    <a:lstStyle/>
                    <a:p>
                      <a:pPr marL="342900" indent="-342900" algn="l" fontAlgn="ctr">
                        <a:buFont typeface="Arial" panose="020B0604020202020204" pitchFamily="34" charset="0"/>
                        <a:buChar char="•"/>
                      </a:pPr>
                      <a:r>
                        <a:rPr lang="en-US" sz="2000" b="0" i="0" dirty="0">
                          <a:solidFill>
                            <a:srgbClr val="002060"/>
                          </a:solidFill>
                          <a:effectLst/>
                          <a:latin typeface="Arial" panose="020B0604020202020204" pitchFamily="34" charset="0"/>
                        </a:rPr>
                        <a:t>Initial small-fiber involvement</a:t>
                      </a:r>
                    </a:p>
                    <a:p>
                      <a:pPr marL="342900" indent="-342900" algn="l" fontAlgn="ctr">
                        <a:buFont typeface="Arial" panose="020B0604020202020204" pitchFamily="34" charset="0"/>
                        <a:buChar char="•"/>
                      </a:pPr>
                      <a:r>
                        <a:rPr lang="en-US" sz="2000" b="0" dirty="0">
                          <a:solidFill>
                            <a:srgbClr val="002060"/>
                          </a:solidFill>
                          <a:effectLst/>
                        </a:rPr>
                        <a:t>Large-fiber involvement</a:t>
                      </a:r>
                    </a:p>
                  </a:txBody>
                  <a:tcPr anchor="ctr">
                    <a:lnL>
                      <a:noFill/>
                    </a:lnL>
                    <a:lnR>
                      <a:noFill/>
                    </a:lnR>
                    <a:lnT>
                      <a:noFill/>
                    </a:lnT>
                    <a:lnB>
                      <a:noFill/>
                    </a:lnB>
                    <a:noFill/>
                  </a:tcPr>
                </a:tc>
                <a:extLst>
                  <a:ext uri="{0D108BD9-81ED-4DB2-BD59-A6C34878D82A}">
                    <a16:rowId xmlns:a16="http://schemas.microsoft.com/office/drawing/2014/main" val="2491291536"/>
                  </a:ext>
                </a:extLst>
              </a:tr>
              <a:tr h="0">
                <a:tc>
                  <a:txBody>
                    <a:bodyPr/>
                    <a:lstStyle/>
                    <a:p>
                      <a:pPr marL="342900" indent="-342900" algn="l" fontAlgn="ctr">
                        <a:buFont typeface="Arial" panose="020B0604020202020204" pitchFamily="34" charset="0"/>
                        <a:buChar char="•"/>
                      </a:pPr>
                      <a:r>
                        <a:rPr lang="en-US" sz="2000" b="0" i="0" dirty="0">
                          <a:solidFill>
                            <a:srgbClr val="002060"/>
                          </a:solidFill>
                          <a:effectLst/>
                          <a:latin typeface="Arial" panose="020B0604020202020204" pitchFamily="34" charset="0"/>
                        </a:rPr>
                        <a:t>Subsequent mixed small/large fiber involvement</a:t>
                      </a:r>
                    </a:p>
                  </a:txBody>
                  <a:tcPr anchor="ctr">
                    <a:lnL>
                      <a:noFill/>
                    </a:lnL>
                    <a:lnR>
                      <a:noFill/>
                    </a:lnR>
                    <a:lnT>
                      <a:noFill/>
                    </a:lnT>
                    <a:lnB>
                      <a:noFill/>
                    </a:lnB>
                    <a:noFill/>
                  </a:tcPr>
                </a:tc>
                <a:extLst>
                  <a:ext uri="{0D108BD9-81ED-4DB2-BD59-A6C34878D82A}">
                    <a16:rowId xmlns:a16="http://schemas.microsoft.com/office/drawing/2014/main" val="1592694026"/>
                  </a:ext>
                </a:extLst>
              </a:tr>
            </a:tbl>
          </a:graphicData>
        </a:graphic>
      </p:graphicFrame>
      <p:sp>
        <p:nvSpPr>
          <p:cNvPr id="9" name="TextBox 8">
            <a:extLst>
              <a:ext uri="{FF2B5EF4-FFF2-40B4-BE49-F238E27FC236}">
                <a16:creationId xmlns:a16="http://schemas.microsoft.com/office/drawing/2014/main" id="{16CA4F96-515A-4684-5789-1EFFC8CB4154}"/>
              </a:ext>
            </a:extLst>
          </p:cNvPr>
          <p:cNvSpPr txBox="1"/>
          <p:nvPr/>
        </p:nvSpPr>
        <p:spPr>
          <a:xfrm>
            <a:off x="2264578" y="2213715"/>
            <a:ext cx="7326560" cy="369332"/>
          </a:xfrm>
          <a:prstGeom prst="rect">
            <a:avLst/>
          </a:prstGeom>
          <a:noFill/>
        </p:spPr>
        <p:txBody>
          <a:bodyPr wrap="square">
            <a:spAutoFit/>
          </a:bodyPr>
          <a:lstStyle/>
          <a:p>
            <a:pPr algn="ctr"/>
            <a:r>
              <a:rPr lang="en-US" b="1" dirty="0">
                <a:solidFill>
                  <a:schemeClr val="accent1"/>
                </a:solidFill>
                <a:latin typeface="Arial" panose="020B0604020202020204" pitchFamily="34" charset="0"/>
              </a:rPr>
              <a:t>Sensory nerve fiber subpopulations</a:t>
            </a:r>
            <a:r>
              <a:rPr lang="en-US" b="1" baseline="30000" dirty="0">
                <a:solidFill>
                  <a:schemeClr val="accent1"/>
                </a:solidFill>
                <a:latin typeface="Arial" panose="020B0604020202020204" pitchFamily="34" charset="0"/>
              </a:rPr>
              <a:t>2</a:t>
            </a:r>
          </a:p>
        </p:txBody>
      </p:sp>
      <p:sp>
        <p:nvSpPr>
          <p:cNvPr id="6" name="Footer Placeholder 5">
            <a:extLst>
              <a:ext uri="{FF2B5EF4-FFF2-40B4-BE49-F238E27FC236}">
                <a16:creationId xmlns:a16="http://schemas.microsoft.com/office/drawing/2014/main" id="{62DFC004-20C0-0E02-1E00-59085A7873E4}"/>
              </a:ext>
            </a:extLst>
          </p:cNvPr>
          <p:cNvSpPr>
            <a:spLocks noGrp="1"/>
          </p:cNvSpPr>
          <p:nvPr>
            <p:ph type="ftr" sz="quarter" idx="10"/>
          </p:nvPr>
        </p:nvSpPr>
        <p:spPr>
          <a:xfrm>
            <a:off x="421206" y="6103680"/>
            <a:ext cx="5952821" cy="578799"/>
          </a:xfrm>
        </p:spPr>
        <p:txBody>
          <a:bodyPr/>
          <a:lstStyle/>
          <a:p>
            <a:r>
              <a:rPr lang="en-US" dirty="0">
                <a:cs typeface="Arial"/>
              </a:rPr>
              <a:t>1. Pop-Busui R, et al. </a:t>
            </a:r>
            <a:r>
              <a:rPr lang="en-US" i="1" dirty="0">
                <a:cs typeface="Arial"/>
              </a:rPr>
              <a:t>Diabetes Care. </a:t>
            </a:r>
            <a:r>
              <a:rPr lang="en-US" dirty="0">
                <a:cs typeface="Arial"/>
              </a:rPr>
              <a:t>2017;40:136-154.</a:t>
            </a:r>
          </a:p>
          <a:p>
            <a:r>
              <a:rPr lang="en-US" dirty="0">
                <a:cs typeface="Arial"/>
              </a:rPr>
              <a:t>2. Neurometer clinical and research update (10/2009). Accessed: September 24, 2023.</a:t>
            </a:r>
          </a:p>
        </p:txBody>
      </p:sp>
      <p:sp>
        <p:nvSpPr>
          <p:cNvPr id="10" name="Slide Number Placeholder 9">
            <a:extLst>
              <a:ext uri="{FF2B5EF4-FFF2-40B4-BE49-F238E27FC236}">
                <a16:creationId xmlns:a16="http://schemas.microsoft.com/office/drawing/2014/main" id="{1AE741B1-D174-D5E5-9674-91FC899F711E}"/>
              </a:ext>
            </a:extLst>
          </p:cNvPr>
          <p:cNvSpPr>
            <a:spLocks noGrp="1"/>
          </p:cNvSpPr>
          <p:nvPr>
            <p:ph type="sldNum" sz="quarter" idx="11"/>
          </p:nvPr>
        </p:nvSpPr>
        <p:spPr/>
        <p:txBody>
          <a:bodyPr/>
          <a:lstStyle/>
          <a:p>
            <a:fld id="{4D7A9B50-DC23-4CBD-AD84-2E584048E2EE}" type="slidenum">
              <a:rPr lang="de-DE" altLang="de-DE" smtClean="0"/>
              <a:pPr/>
              <a:t>8</a:t>
            </a:fld>
            <a:endParaRPr lang="de-DE" altLang="de-DE"/>
          </a:p>
        </p:txBody>
      </p:sp>
      <p:sp>
        <p:nvSpPr>
          <p:cNvPr id="21" name="Title 20">
            <a:extLst>
              <a:ext uri="{FF2B5EF4-FFF2-40B4-BE49-F238E27FC236}">
                <a16:creationId xmlns:a16="http://schemas.microsoft.com/office/drawing/2014/main" id="{F3406266-E0D4-2421-3F29-40DF67E71BB5}"/>
              </a:ext>
            </a:extLst>
          </p:cNvPr>
          <p:cNvSpPr>
            <a:spLocks noGrp="1"/>
          </p:cNvSpPr>
          <p:nvPr>
            <p:ph type="title"/>
          </p:nvPr>
        </p:nvSpPr>
        <p:spPr>
          <a:xfrm>
            <a:off x="428978" y="332203"/>
            <a:ext cx="11355713" cy="465104"/>
          </a:xfrm>
        </p:spPr>
        <p:txBody>
          <a:bodyPr/>
          <a:lstStyle/>
          <a:p>
            <a:r>
              <a:rPr lang="en-US" dirty="0">
                <a:latin typeface="Arial"/>
                <a:cs typeface="Arial"/>
              </a:rPr>
              <a:t>Fibers Affected in DPN</a:t>
            </a:r>
            <a:r>
              <a:rPr lang="en-US" baseline="30000" dirty="0">
                <a:latin typeface="Arial"/>
                <a:cs typeface="Arial"/>
              </a:rPr>
              <a:t>1</a:t>
            </a:r>
          </a:p>
        </p:txBody>
      </p:sp>
      <p:grpSp>
        <p:nvGrpSpPr>
          <p:cNvPr id="22" name="Group 21">
            <a:extLst>
              <a:ext uri="{FF2B5EF4-FFF2-40B4-BE49-F238E27FC236}">
                <a16:creationId xmlns:a16="http://schemas.microsoft.com/office/drawing/2014/main" id="{D11525A0-B3CC-F793-6CF3-B7D0C8372441}"/>
              </a:ext>
            </a:extLst>
          </p:cNvPr>
          <p:cNvGrpSpPr/>
          <p:nvPr/>
        </p:nvGrpSpPr>
        <p:grpSpPr>
          <a:xfrm>
            <a:off x="881820" y="2529515"/>
            <a:ext cx="10848442" cy="3685990"/>
            <a:chOff x="2931631" y="2498356"/>
            <a:chExt cx="7817025" cy="4195419"/>
          </a:xfrm>
        </p:grpSpPr>
        <p:graphicFrame>
          <p:nvGraphicFramePr>
            <p:cNvPr id="13" name="Object 22">
              <a:extLst>
                <a:ext uri="{FF2B5EF4-FFF2-40B4-BE49-F238E27FC236}">
                  <a16:creationId xmlns:a16="http://schemas.microsoft.com/office/drawing/2014/main" id="{E5658E2F-5E8E-DA62-3DD6-533E7AD0D8BC}"/>
                </a:ext>
              </a:extLst>
            </p:cNvPr>
            <p:cNvGraphicFramePr>
              <a:graphicFrameLocks noChangeAspect="1"/>
            </p:cNvGraphicFramePr>
            <p:nvPr>
              <p:extLst>
                <p:ext uri="{D42A27DB-BD31-4B8C-83A1-F6EECF244321}">
                  <p14:modId xmlns:p14="http://schemas.microsoft.com/office/powerpoint/2010/main" val="1060239294"/>
                </p:ext>
              </p:extLst>
            </p:nvPr>
          </p:nvGraphicFramePr>
          <p:xfrm>
            <a:off x="2931631" y="2498356"/>
            <a:ext cx="7817025" cy="4195419"/>
          </p:xfrm>
          <a:graphic>
            <a:graphicData uri="http://schemas.openxmlformats.org/drawingml/2006/chart">
              <c:chart xmlns:c="http://schemas.openxmlformats.org/drawingml/2006/chart" xmlns:r="http://schemas.openxmlformats.org/officeDocument/2006/relationships" r:id="rId3"/>
            </a:graphicData>
          </a:graphic>
        </p:graphicFrame>
        <p:sp>
          <p:nvSpPr>
            <p:cNvPr id="12" name="Freeform 11">
              <a:extLst>
                <a:ext uri="{FF2B5EF4-FFF2-40B4-BE49-F238E27FC236}">
                  <a16:creationId xmlns:a16="http://schemas.microsoft.com/office/drawing/2014/main" id="{2F931FFA-9207-38BC-15AC-F8E1447676E2}"/>
                </a:ext>
              </a:extLst>
            </p:cNvPr>
            <p:cNvSpPr/>
            <p:nvPr/>
          </p:nvSpPr>
          <p:spPr>
            <a:xfrm>
              <a:off x="4051216" y="3184868"/>
              <a:ext cx="4802114" cy="2498470"/>
            </a:xfrm>
            <a:custGeom>
              <a:avLst/>
              <a:gdLst>
                <a:gd name="connsiteX0" fmla="*/ 0 w 4802114"/>
                <a:gd name="connsiteY0" fmla="*/ 2523093 h 2523093"/>
                <a:gd name="connsiteX1" fmla="*/ 484450 w 4802114"/>
                <a:gd name="connsiteY1" fmla="*/ 3951 h 2523093"/>
                <a:gd name="connsiteX2" fmla="*/ 738787 w 4802114"/>
                <a:gd name="connsiteY2" fmla="*/ 1953863 h 2523093"/>
                <a:gd name="connsiteX3" fmla="*/ 805399 w 4802114"/>
                <a:gd name="connsiteY3" fmla="*/ 2426202 h 2523093"/>
                <a:gd name="connsiteX4" fmla="*/ 1138458 w 4802114"/>
                <a:gd name="connsiteY4" fmla="*/ 2432258 h 2523093"/>
                <a:gd name="connsiteX5" fmla="*/ 1314071 w 4802114"/>
                <a:gd name="connsiteY5" fmla="*/ 2165810 h 2523093"/>
                <a:gd name="connsiteX6" fmla="*/ 1435184 w 4802114"/>
                <a:gd name="connsiteY6" fmla="*/ 2141588 h 2523093"/>
                <a:gd name="connsiteX7" fmla="*/ 1526018 w 4802114"/>
                <a:gd name="connsiteY7" fmla="*/ 2329312 h 2523093"/>
                <a:gd name="connsiteX8" fmla="*/ 1695576 w 4802114"/>
                <a:gd name="connsiteY8" fmla="*/ 2438314 h 2523093"/>
                <a:gd name="connsiteX9" fmla="*/ 2585754 w 4802114"/>
                <a:gd name="connsiteY9" fmla="*/ 2432258 h 2523093"/>
                <a:gd name="connsiteX10" fmla="*/ 2924869 w 4802114"/>
                <a:gd name="connsiteY10" fmla="*/ 2317201 h 2523093"/>
                <a:gd name="connsiteX11" fmla="*/ 3021759 w 4802114"/>
                <a:gd name="connsiteY11" fmla="*/ 2238478 h 2523093"/>
                <a:gd name="connsiteX12" fmla="*/ 3154983 w 4802114"/>
                <a:gd name="connsiteY12" fmla="*/ 2299034 h 2523093"/>
                <a:gd name="connsiteX13" fmla="*/ 3282151 w 4802114"/>
                <a:gd name="connsiteY13" fmla="*/ 2408036 h 2523093"/>
                <a:gd name="connsiteX14" fmla="*/ 3609155 w 4802114"/>
                <a:gd name="connsiteY14" fmla="*/ 2456481 h 2523093"/>
                <a:gd name="connsiteX15" fmla="*/ 4802114 w 4802114"/>
                <a:gd name="connsiteY15" fmla="*/ 2517037 h 2523093"/>
                <a:gd name="connsiteX0" fmla="*/ 0 w 4802114"/>
                <a:gd name="connsiteY0" fmla="*/ 2613547 h 2613547"/>
                <a:gd name="connsiteX1" fmla="*/ 484450 w 4802114"/>
                <a:gd name="connsiteY1" fmla="*/ 94405 h 2613547"/>
                <a:gd name="connsiteX2" fmla="*/ 613917 w 4802114"/>
                <a:gd name="connsiteY2" fmla="*/ 678212 h 2613547"/>
                <a:gd name="connsiteX3" fmla="*/ 738787 w 4802114"/>
                <a:gd name="connsiteY3" fmla="*/ 2044317 h 2613547"/>
                <a:gd name="connsiteX4" fmla="*/ 805399 w 4802114"/>
                <a:gd name="connsiteY4" fmla="*/ 2516656 h 2613547"/>
                <a:gd name="connsiteX5" fmla="*/ 1138458 w 4802114"/>
                <a:gd name="connsiteY5" fmla="*/ 2522712 h 2613547"/>
                <a:gd name="connsiteX6" fmla="*/ 1314071 w 4802114"/>
                <a:gd name="connsiteY6" fmla="*/ 2256264 h 2613547"/>
                <a:gd name="connsiteX7" fmla="*/ 1435184 w 4802114"/>
                <a:gd name="connsiteY7" fmla="*/ 2232042 h 2613547"/>
                <a:gd name="connsiteX8" fmla="*/ 1526018 w 4802114"/>
                <a:gd name="connsiteY8" fmla="*/ 2419766 h 2613547"/>
                <a:gd name="connsiteX9" fmla="*/ 1695576 w 4802114"/>
                <a:gd name="connsiteY9" fmla="*/ 2528768 h 2613547"/>
                <a:gd name="connsiteX10" fmla="*/ 2585754 w 4802114"/>
                <a:gd name="connsiteY10" fmla="*/ 2522712 h 2613547"/>
                <a:gd name="connsiteX11" fmla="*/ 2924869 w 4802114"/>
                <a:gd name="connsiteY11" fmla="*/ 2407655 h 2613547"/>
                <a:gd name="connsiteX12" fmla="*/ 3021759 w 4802114"/>
                <a:gd name="connsiteY12" fmla="*/ 2328932 h 2613547"/>
                <a:gd name="connsiteX13" fmla="*/ 3154983 w 4802114"/>
                <a:gd name="connsiteY13" fmla="*/ 2389488 h 2613547"/>
                <a:gd name="connsiteX14" fmla="*/ 3282151 w 4802114"/>
                <a:gd name="connsiteY14" fmla="*/ 2498490 h 2613547"/>
                <a:gd name="connsiteX15" fmla="*/ 3609155 w 4802114"/>
                <a:gd name="connsiteY15" fmla="*/ 2546935 h 2613547"/>
                <a:gd name="connsiteX16" fmla="*/ 4802114 w 4802114"/>
                <a:gd name="connsiteY16" fmla="*/ 2607491 h 2613547"/>
                <a:gd name="connsiteX0" fmla="*/ 0 w 4802114"/>
                <a:gd name="connsiteY0" fmla="*/ 2598007 h 2598007"/>
                <a:gd name="connsiteX1" fmla="*/ 484450 w 4802114"/>
                <a:gd name="connsiteY1" fmla="*/ 78865 h 2598007"/>
                <a:gd name="connsiteX2" fmla="*/ 647784 w 4802114"/>
                <a:gd name="connsiteY2" fmla="*/ 760039 h 2598007"/>
                <a:gd name="connsiteX3" fmla="*/ 738787 w 4802114"/>
                <a:gd name="connsiteY3" fmla="*/ 2028777 h 2598007"/>
                <a:gd name="connsiteX4" fmla="*/ 805399 w 4802114"/>
                <a:gd name="connsiteY4" fmla="*/ 2501116 h 2598007"/>
                <a:gd name="connsiteX5" fmla="*/ 1138458 w 4802114"/>
                <a:gd name="connsiteY5" fmla="*/ 2507172 h 2598007"/>
                <a:gd name="connsiteX6" fmla="*/ 1314071 w 4802114"/>
                <a:gd name="connsiteY6" fmla="*/ 2240724 h 2598007"/>
                <a:gd name="connsiteX7" fmla="*/ 1435184 w 4802114"/>
                <a:gd name="connsiteY7" fmla="*/ 2216502 h 2598007"/>
                <a:gd name="connsiteX8" fmla="*/ 1526018 w 4802114"/>
                <a:gd name="connsiteY8" fmla="*/ 2404226 h 2598007"/>
                <a:gd name="connsiteX9" fmla="*/ 1695576 w 4802114"/>
                <a:gd name="connsiteY9" fmla="*/ 2513228 h 2598007"/>
                <a:gd name="connsiteX10" fmla="*/ 2585754 w 4802114"/>
                <a:gd name="connsiteY10" fmla="*/ 2507172 h 2598007"/>
                <a:gd name="connsiteX11" fmla="*/ 2924869 w 4802114"/>
                <a:gd name="connsiteY11" fmla="*/ 2392115 h 2598007"/>
                <a:gd name="connsiteX12" fmla="*/ 3021759 w 4802114"/>
                <a:gd name="connsiteY12" fmla="*/ 2313392 h 2598007"/>
                <a:gd name="connsiteX13" fmla="*/ 3154983 w 4802114"/>
                <a:gd name="connsiteY13" fmla="*/ 2373948 h 2598007"/>
                <a:gd name="connsiteX14" fmla="*/ 3282151 w 4802114"/>
                <a:gd name="connsiteY14" fmla="*/ 2482950 h 2598007"/>
                <a:gd name="connsiteX15" fmla="*/ 3609155 w 4802114"/>
                <a:gd name="connsiteY15" fmla="*/ 2531395 h 2598007"/>
                <a:gd name="connsiteX16" fmla="*/ 4802114 w 4802114"/>
                <a:gd name="connsiteY16" fmla="*/ 2591951 h 2598007"/>
                <a:gd name="connsiteX0" fmla="*/ 0 w 4802114"/>
                <a:gd name="connsiteY0" fmla="*/ 2565725 h 2565725"/>
                <a:gd name="connsiteX1" fmla="*/ 484450 w 4802114"/>
                <a:gd name="connsiteY1" fmla="*/ 46583 h 2565725"/>
                <a:gd name="connsiteX2" fmla="*/ 647784 w 4802114"/>
                <a:gd name="connsiteY2" fmla="*/ 727757 h 2565725"/>
                <a:gd name="connsiteX3" fmla="*/ 738787 w 4802114"/>
                <a:gd name="connsiteY3" fmla="*/ 1996495 h 2565725"/>
                <a:gd name="connsiteX4" fmla="*/ 805399 w 4802114"/>
                <a:gd name="connsiteY4" fmla="*/ 2468834 h 2565725"/>
                <a:gd name="connsiteX5" fmla="*/ 1138458 w 4802114"/>
                <a:gd name="connsiteY5" fmla="*/ 2474890 h 2565725"/>
                <a:gd name="connsiteX6" fmla="*/ 1314071 w 4802114"/>
                <a:gd name="connsiteY6" fmla="*/ 2208442 h 2565725"/>
                <a:gd name="connsiteX7" fmla="*/ 1435184 w 4802114"/>
                <a:gd name="connsiteY7" fmla="*/ 2184220 h 2565725"/>
                <a:gd name="connsiteX8" fmla="*/ 1526018 w 4802114"/>
                <a:gd name="connsiteY8" fmla="*/ 2371944 h 2565725"/>
                <a:gd name="connsiteX9" fmla="*/ 1695576 w 4802114"/>
                <a:gd name="connsiteY9" fmla="*/ 2480946 h 2565725"/>
                <a:gd name="connsiteX10" fmla="*/ 2585754 w 4802114"/>
                <a:gd name="connsiteY10" fmla="*/ 2474890 h 2565725"/>
                <a:gd name="connsiteX11" fmla="*/ 2924869 w 4802114"/>
                <a:gd name="connsiteY11" fmla="*/ 2359833 h 2565725"/>
                <a:gd name="connsiteX12" fmla="*/ 3021759 w 4802114"/>
                <a:gd name="connsiteY12" fmla="*/ 2281110 h 2565725"/>
                <a:gd name="connsiteX13" fmla="*/ 3154983 w 4802114"/>
                <a:gd name="connsiteY13" fmla="*/ 2341666 h 2565725"/>
                <a:gd name="connsiteX14" fmla="*/ 3282151 w 4802114"/>
                <a:gd name="connsiteY14" fmla="*/ 2450668 h 2565725"/>
                <a:gd name="connsiteX15" fmla="*/ 3609155 w 4802114"/>
                <a:gd name="connsiteY15" fmla="*/ 2499113 h 2565725"/>
                <a:gd name="connsiteX16" fmla="*/ 4802114 w 4802114"/>
                <a:gd name="connsiteY16" fmla="*/ 2559669 h 2565725"/>
                <a:gd name="connsiteX0" fmla="*/ 0 w 4802114"/>
                <a:gd name="connsiteY0" fmla="*/ 2574182 h 2574182"/>
                <a:gd name="connsiteX1" fmla="*/ 484450 w 4802114"/>
                <a:gd name="connsiteY1" fmla="*/ 55040 h 2574182"/>
                <a:gd name="connsiteX2" fmla="*/ 647784 w 4802114"/>
                <a:gd name="connsiteY2" fmla="*/ 736214 h 2574182"/>
                <a:gd name="connsiteX3" fmla="*/ 738787 w 4802114"/>
                <a:gd name="connsiteY3" fmla="*/ 2004952 h 2574182"/>
                <a:gd name="connsiteX4" fmla="*/ 805399 w 4802114"/>
                <a:gd name="connsiteY4" fmla="*/ 2477291 h 2574182"/>
                <a:gd name="connsiteX5" fmla="*/ 1138458 w 4802114"/>
                <a:gd name="connsiteY5" fmla="*/ 2483347 h 2574182"/>
                <a:gd name="connsiteX6" fmla="*/ 1314071 w 4802114"/>
                <a:gd name="connsiteY6" fmla="*/ 2216899 h 2574182"/>
                <a:gd name="connsiteX7" fmla="*/ 1435184 w 4802114"/>
                <a:gd name="connsiteY7" fmla="*/ 2192677 h 2574182"/>
                <a:gd name="connsiteX8" fmla="*/ 1526018 w 4802114"/>
                <a:gd name="connsiteY8" fmla="*/ 2380401 h 2574182"/>
                <a:gd name="connsiteX9" fmla="*/ 1695576 w 4802114"/>
                <a:gd name="connsiteY9" fmla="*/ 2489403 h 2574182"/>
                <a:gd name="connsiteX10" fmla="*/ 2585754 w 4802114"/>
                <a:gd name="connsiteY10" fmla="*/ 2483347 h 2574182"/>
                <a:gd name="connsiteX11" fmla="*/ 2924869 w 4802114"/>
                <a:gd name="connsiteY11" fmla="*/ 2368290 h 2574182"/>
                <a:gd name="connsiteX12" fmla="*/ 3021759 w 4802114"/>
                <a:gd name="connsiteY12" fmla="*/ 2289567 h 2574182"/>
                <a:gd name="connsiteX13" fmla="*/ 3154983 w 4802114"/>
                <a:gd name="connsiteY13" fmla="*/ 2350123 h 2574182"/>
                <a:gd name="connsiteX14" fmla="*/ 3282151 w 4802114"/>
                <a:gd name="connsiteY14" fmla="*/ 2459125 h 2574182"/>
                <a:gd name="connsiteX15" fmla="*/ 3609155 w 4802114"/>
                <a:gd name="connsiteY15" fmla="*/ 2507570 h 2574182"/>
                <a:gd name="connsiteX16" fmla="*/ 4802114 w 4802114"/>
                <a:gd name="connsiteY16" fmla="*/ 2568126 h 2574182"/>
                <a:gd name="connsiteX0" fmla="*/ 0 w 4802114"/>
                <a:gd name="connsiteY0" fmla="*/ 2524384 h 2524384"/>
                <a:gd name="connsiteX1" fmla="*/ 484450 w 4802114"/>
                <a:gd name="connsiteY1" fmla="*/ 5242 h 2524384"/>
                <a:gd name="connsiteX2" fmla="*/ 647784 w 4802114"/>
                <a:gd name="connsiteY2" fmla="*/ 686416 h 2524384"/>
                <a:gd name="connsiteX3" fmla="*/ 738787 w 4802114"/>
                <a:gd name="connsiteY3" fmla="*/ 1955154 h 2524384"/>
                <a:gd name="connsiteX4" fmla="*/ 805399 w 4802114"/>
                <a:gd name="connsiteY4" fmla="*/ 2427493 h 2524384"/>
                <a:gd name="connsiteX5" fmla="*/ 1138458 w 4802114"/>
                <a:gd name="connsiteY5" fmla="*/ 2433549 h 2524384"/>
                <a:gd name="connsiteX6" fmla="*/ 1314071 w 4802114"/>
                <a:gd name="connsiteY6" fmla="*/ 2167101 h 2524384"/>
                <a:gd name="connsiteX7" fmla="*/ 1435184 w 4802114"/>
                <a:gd name="connsiteY7" fmla="*/ 2142879 h 2524384"/>
                <a:gd name="connsiteX8" fmla="*/ 1526018 w 4802114"/>
                <a:gd name="connsiteY8" fmla="*/ 2330603 h 2524384"/>
                <a:gd name="connsiteX9" fmla="*/ 1695576 w 4802114"/>
                <a:gd name="connsiteY9" fmla="*/ 2439605 h 2524384"/>
                <a:gd name="connsiteX10" fmla="*/ 2585754 w 4802114"/>
                <a:gd name="connsiteY10" fmla="*/ 2433549 h 2524384"/>
                <a:gd name="connsiteX11" fmla="*/ 2924869 w 4802114"/>
                <a:gd name="connsiteY11" fmla="*/ 2318492 h 2524384"/>
                <a:gd name="connsiteX12" fmla="*/ 3021759 w 4802114"/>
                <a:gd name="connsiteY12" fmla="*/ 2239769 h 2524384"/>
                <a:gd name="connsiteX13" fmla="*/ 3154983 w 4802114"/>
                <a:gd name="connsiteY13" fmla="*/ 2300325 h 2524384"/>
                <a:gd name="connsiteX14" fmla="*/ 3282151 w 4802114"/>
                <a:gd name="connsiteY14" fmla="*/ 2409327 h 2524384"/>
                <a:gd name="connsiteX15" fmla="*/ 3609155 w 4802114"/>
                <a:gd name="connsiteY15" fmla="*/ 2457772 h 2524384"/>
                <a:gd name="connsiteX16" fmla="*/ 4802114 w 4802114"/>
                <a:gd name="connsiteY16" fmla="*/ 2518328 h 2524384"/>
                <a:gd name="connsiteX0" fmla="*/ 0 w 4802114"/>
                <a:gd name="connsiteY0" fmla="*/ 2524384 h 2524384"/>
                <a:gd name="connsiteX1" fmla="*/ 484450 w 4802114"/>
                <a:gd name="connsiteY1" fmla="*/ 5242 h 2524384"/>
                <a:gd name="connsiteX2" fmla="*/ 647784 w 4802114"/>
                <a:gd name="connsiteY2" fmla="*/ 686416 h 2524384"/>
                <a:gd name="connsiteX3" fmla="*/ 738787 w 4802114"/>
                <a:gd name="connsiteY3" fmla="*/ 1955154 h 2524384"/>
                <a:gd name="connsiteX4" fmla="*/ 805399 w 4802114"/>
                <a:gd name="connsiteY4" fmla="*/ 2427493 h 2524384"/>
                <a:gd name="connsiteX5" fmla="*/ 1113058 w 4802114"/>
                <a:gd name="connsiteY5" fmla="*/ 2429316 h 2524384"/>
                <a:gd name="connsiteX6" fmla="*/ 1314071 w 4802114"/>
                <a:gd name="connsiteY6" fmla="*/ 2167101 h 2524384"/>
                <a:gd name="connsiteX7" fmla="*/ 1435184 w 4802114"/>
                <a:gd name="connsiteY7" fmla="*/ 2142879 h 2524384"/>
                <a:gd name="connsiteX8" fmla="*/ 1526018 w 4802114"/>
                <a:gd name="connsiteY8" fmla="*/ 2330603 h 2524384"/>
                <a:gd name="connsiteX9" fmla="*/ 1695576 w 4802114"/>
                <a:gd name="connsiteY9" fmla="*/ 2439605 h 2524384"/>
                <a:gd name="connsiteX10" fmla="*/ 2585754 w 4802114"/>
                <a:gd name="connsiteY10" fmla="*/ 2433549 h 2524384"/>
                <a:gd name="connsiteX11" fmla="*/ 2924869 w 4802114"/>
                <a:gd name="connsiteY11" fmla="*/ 2318492 h 2524384"/>
                <a:gd name="connsiteX12" fmla="*/ 3021759 w 4802114"/>
                <a:gd name="connsiteY12" fmla="*/ 2239769 h 2524384"/>
                <a:gd name="connsiteX13" fmla="*/ 3154983 w 4802114"/>
                <a:gd name="connsiteY13" fmla="*/ 2300325 h 2524384"/>
                <a:gd name="connsiteX14" fmla="*/ 3282151 w 4802114"/>
                <a:gd name="connsiteY14" fmla="*/ 2409327 h 2524384"/>
                <a:gd name="connsiteX15" fmla="*/ 3609155 w 4802114"/>
                <a:gd name="connsiteY15" fmla="*/ 2457772 h 2524384"/>
                <a:gd name="connsiteX16" fmla="*/ 4802114 w 4802114"/>
                <a:gd name="connsiteY16" fmla="*/ 2518328 h 2524384"/>
                <a:gd name="connsiteX0" fmla="*/ 0 w 4802114"/>
                <a:gd name="connsiteY0" fmla="*/ 2524384 h 2524384"/>
                <a:gd name="connsiteX1" fmla="*/ 484450 w 4802114"/>
                <a:gd name="connsiteY1" fmla="*/ 5242 h 2524384"/>
                <a:gd name="connsiteX2" fmla="*/ 647784 w 4802114"/>
                <a:gd name="connsiteY2" fmla="*/ 686416 h 2524384"/>
                <a:gd name="connsiteX3" fmla="*/ 738787 w 4802114"/>
                <a:gd name="connsiteY3" fmla="*/ 1955154 h 2524384"/>
                <a:gd name="connsiteX4" fmla="*/ 805399 w 4802114"/>
                <a:gd name="connsiteY4" fmla="*/ 2427493 h 2524384"/>
                <a:gd name="connsiteX5" fmla="*/ 1113058 w 4802114"/>
                <a:gd name="connsiteY5" fmla="*/ 2429316 h 2524384"/>
                <a:gd name="connsiteX6" fmla="*/ 1314071 w 4802114"/>
                <a:gd name="connsiteY6" fmla="*/ 2167101 h 2524384"/>
                <a:gd name="connsiteX7" fmla="*/ 1435184 w 4802114"/>
                <a:gd name="connsiteY7" fmla="*/ 2142879 h 2524384"/>
                <a:gd name="connsiteX8" fmla="*/ 1526018 w 4802114"/>
                <a:gd name="connsiteY8" fmla="*/ 2330603 h 2524384"/>
                <a:gd name="connsiteX9" fmla="*/ 1835276 w 4802114"/>
                <a:gd name="connsiteY9" fmla="*/ 2452305 h 2524384"/>
                <a:gd name="connsiteX10" fmla="*/ 2585754 w 4802114"/>
                <a:gd name="connsiteY10" fmla="*/ 2433549 h 2524384"/>
                <a:gd name="connsiteX11" fmla="*/ 2924869 w 4802114"/>
                <a:gd name="connsiteY11" fmla="*/ 2318492 h 2524384"/>
                <a:gd name="connsiteX12" fmla="*/ 3021759 w 4802114"/>
                <a:gd name="connsiteY12" fmla="*/ 2239769 h 2524384"/>
                <a:gd name="connsiteX13" fmla="*/ 3154983 w 4802114"/>
                <a:gd name="connsiteY13" fmla="*/ 2300325 h 2524384"/>
                <a:gd name="connsiteX14" fmla="*/ 3282151 w 4802114"/>
                <a:gd name="connsiteY14" fmla="*/ 2409327 h 2524384"/>
                <a:gd name="connsiteX15" fmla="*/ 3609155 w 4802114"/>
                <a:gd name="connsiteY15" fmla="*/ 2457772 h 2524384"/>
                <a:gd name="connsiteX16" fmla="*/ 4802114 w 4802114"/>
                <a:gd name="connsiteY16" fmla="*/ 2518328 h 2524384"/>
                <a:gd name="connsiteX0" fmla="*/ 0 w 4802114"/>
                <a:gd name="connsiteY0" fmla="*/ 2524384 h 2524384"/>
                <a:gd name="connsiteX1" fmla="*/ 484450 w 4802114"/>
                <a:gd name="connsiteY1" fmla="*/ 5242 h 2524384"/>
                <a:gd name="connsiteX2" fmla="*/ 647784 w 4802114"/>
                <a:gd name="connsiteY2" fmla="*/ 686416 h 2524384"/>
                <a:gd name="connsiteX3" fmla="*/ 738787 w 4802114"/>
                <a:gd name="connsiteY3" fmla="*/ 1955154 h 2524384"/>
                <a:gd name="connsiteX4" fmla="*/ 805399 w 4802114"/>
                <a:gd name="connsiteY4" fmla="*/ 2427493 h 2524384"/>
                <a:gd name="connsiteX5" fmla="*/ 1113058 w 4802114"/>
                <a:gd name="connsiteY5" fmla="*/ 2429316 h 2524384"/>
                <a:gd name="connsiteX6" fmla="*/ 1314071 w 4802114"/>
                <a:gd name="connsiteY6" fmla="*/ 2167101 h 2524384"/>
                <a:gd name="connsiteX7" fmla="*/ 1435184 w 4802114"/>
                <a:gd name="connsiteY7" fmla="*/ 2142879 h 2524384"/>
                <a:gd name="connsiteX8" fmla="*/ 1526018 w 4802114"/>
                <a:gd name="connsiteY8" fmla="*/ 2330603 h 2524384"/>
                <a:gd name="connsiteX9" fmla="*/ 1835276 w 4802114"/>
                <a:gd name="connsiteY9" fmla="*/ 2452305 h 2524384"/>
                <a:gd name="connsiteX10" fmla="*/ 2585754 w 4802114"/>
                <a:gd name="connsiteY10" fmla="*/ 2433549 h 2524384"/>
                <a:gd name="connsiteX11" fmla="*/ 2924869 w 4802114"/>
                <a:gd name="connsiteY11" fmla="*/ 2318492 h 2524384"/>
                <a:gd name="connsiteX12" fmla="*/ 3021759 w 4802114"/>
                <a:gd name="connsiteY12" fmla="*/ 2239769 h 2524384"/>
                <a:gd name="connsiteX13" fmla="*/ 3154983 w 4802114"/>
                <a:gd name="connsiteY13" fmla="*/ 2300325 h 2524384"/>
                <a:gd name="connsiteX14" fmla="*/ 3282151 w 4802114"/>
                <a:gd name="connsiteY14" fmla="*/ 2409327 h 2524384"/>
                <a:gd name="connsiteX15" fmla="*/ 3609155 w 4802114"/>
                <a:gd name="connsiteY15" fmla="*/ 2457772 h 2524384"/>
                <a:gd name="connsiteX16" fmla="*/ 4802114 w 4802114"/>
                <a:gd name="connsiteY16" fmla="*/ 2518328 h 2524384"/>
                <a:gd name="connsiteX0" fmla="*/ 0 w 4802114"/>
                <a:gd name="connsiteY0" fmla="*/ 2524384 h 2524384"/>
                <a:gd name="connsiteX1" fmla="*/ 484450 w 4802114"/>
                <a:gd name="connsiteY1" fmla="*/ 5242 h 2524384"/>
                <a:gd name="connsiteX2" fmla="*/ 647784 w 4802114"/>
                <a:gd name="connsiteY2" fmla="*/ 686416 h 2524384"/>
                <a:gd name="connsiteX3" fmla="*/ 738787 w 4802114"/>
                <a:gd name="connsiteY3" fmla="*/ 1955154 h 2524384"/>
                <a:gd name="connsiteX4" fmla="*/ 805399 w 4802114"/>
                <a:gd name="connsiteY4" fmla="*/ 2427493 h 2524384"/>
                <a:gd name="connsiteX5" fmla="*/ 1113058 w 4802114"/>
                <a:gd name="connsiteY5" fmla="*/ 2429316 h 2524384"/>
                <a:gd name="connsiteX6" fmla="*/ 1314071 w 4802114"/>
                <a:gd name="connsiteY6" fmla="*/ 2167101 h 2524384"/>
                <a:gd name="connsiteX7" fmla="*/ 1435184 w 4802114"/>
                <a:gd name="connsiteY7" fmla="*/ 2142879 h 2524384"/>
                <a:gd name="connsiteX8" fmla="*/ 1555651 w 4802114"/>
                <a:gd name="connsiteY8" fmla="*/ 2351770 h 2524384"/>
                <a:gd name="connsiteX9" fmla="*/ 1835276 w 4802114"/>
                <a:gd name="connsiteY9" fmla="*/ 2452305 h 2524384"/>
                <a:gd name="connsiteX10" fmla="*/ 2585754 w 4802114"/>
                <a:gd name="connsiteY10" fmla="*/ 2433549 h 2524384"/>
                <a:gd name="connsiteX11" fmla="*/ 2924869 w 4802114"/>
                <a:gd name="connsiteY11" fmla="*/ 2318492 h 2524384"/>
                <a:gd name="connsiteX12" fmla="*/ 3021759 w 4802114"/>
                <a:gd name="connsiteY12" fmla="*/ 2239769 h 2524384"/>
                <a:gd name="connsiteX13" fmla="*/ 3154983 w 4802114"/>
                <a:gd name="connsiteY13" fmla="*/ 2300325 h 2524384"/>
                <a:gd name="connsiteX14" fmla="*/ 3282151 w 4802114"/>
                <a:gd name="connsiteY14" fmla="*/ 2409327 h 2524384"/>
                <a:gd name="connsiteX15" fmla="*/ 3609155 w 4802114"/>
                <a:gd name="connsiteY15" fmla="*/ 2457772 h 2524384"/>
                <a:gd name="connsiteX16" fmla="*/ 4802114 w 4802114"/>
                <a:gd name="connsiteY16" fmla="*/ 2518328 h 2524384"/>
                <a:gd name="connsiteX0" fmla="*/ 0 w 4802114"/>
                <a:gd name="connsiteY0" fmla="*/ 2524384 h 2524384"/>
                <a:gd name="connsiteX1" fmla="*/ 484450 w 4802114"/>
                <a:gd name="connsiteY1" fmla="*/ 5242 h 2524384"/>
                <a:gd name="connsiteX2" fmla="*/ 647784 w 4802114"/>
                <a:gd name="connsiteY2" fmla="*/ 686416 h 2524384"/>
                <a:gd name="connsiteX3" fmla="*/ 738787 w 4802114"/>
                <a:gd name="connsiteY3" fmla="*/ 1955154 h 2524384"/>
                <a:gd name="connsiteX4" fmla="*/ 805399 w 4802114"/>
                <a:gd name="connsiteY4" fmla="*/ 2427493 h 2524384"/>
                <a:gd name="connsiteX5" fmla="*/ 1113058 w 4802114"/>
                <a:gd name="connsiteY5" fmla="*/ 2429316 h 2524384"/>
                <a:gd name="connsiteX6" fmla="*/ 1314071 w 4802114"/>
                <a:gd name="connsiteY6" fmla="*/ 2167101 h 2524384"/>
                <a:gd name="connsiteX7" fmla="*/ 1435184 w 4802114"/>
                <a:gd name="connsiteY7" fmla="*/ 2142879 h 2524384"/>
                <a:gd name="connsiteX8" fmla="*/ 1555651 w 4802114"/>
                <a:gd name="connsiteY8" fmla="*/ 2351770 h 2524384"/>
                <a:gd name="connsiteX9" fmla="*/ 1835276 w 4802114"/>
                <a:gd name="connsiteY9" fmla="*/ 2452305 h 2524384"/>
                <a:gd name="connsiteX10" fmla="*/ 2585754 w 4802114"/>
                <a:gd name="connsiteY10" fmla="*/ 2433549 h 2524384"/>
                <a:gd name="connsiteX11" fmla="*/ 2924869 w 4802114"/>
                <a:gd name="connsiteY11" fmla="*/ 2318492 h 2524384"/>
                <a:gd name="connsiteX12" fmla="*/ 3021759 w 4802114"/>
                <a:gd name="connsiteY12" fmla="*/ 2239769 h 2524384"/>
                <a:gd name="connsiteX13" fmla="*/ 3154983 w 4802114"/>
                <a:gd name="connsiteY13" fmla="*/ 2300325 h 2524384"/>
                <a:gd name="connsiteX14" fmla="*/ 3282151 w 4802114"/>
                <a:gd name="connsiteY14" fmla="*/ 2409327 h 2524384"/>
                <a:gd name="connsiteX15" fmla="*/ 3609155 w 4802114"/>
                <a:gd name="connsiteY15" fmla="*/ 2457772 h 2524384"/>
                <a:gd name="connsiteX16" fmla="*/ 4802114 w 4802114"/>
                <a:gd name="connsiteY16" fmla="*/ 2518328 h 2524384"/>
                <a:gd name="connsiteX0" fmla="*/ 0 w 4802114"/>
                <a:gd name="connsiteY0" fmla="*/ 2524384 h 2524384"/>
                <a:gd name="connsiteX1" fmla="*/ 484450 w 4802114"/>
                <a:gd name="connsiteY1" fmla="*/ 5242 h 2524384"/>
                <a:gd name="connsiteX2" fmla="*/ 647784 w 4802114"/>
                <a:gd name="connsiteY2" fmla="*/ 686416 h 2524384"/>
                <a:gd name="connsiteX3" fmla="*/ 738787 w 4802114"/>
                <a:gd name="connsiteY3" fmla="*/ 1955154 h 2524384"/>
                <a:gd name="connsiteX4" fmla="*/ 805399 w 4802114"/>
                <a:gd name="connsiteY4" fmla="*/ 2427493 h 2524384"/>
                <a:gd name="connsiteX5" fmla="*/ 1113058 w 4802114"/>
                <a:gd name="connsiteY5" fmla="*/ 2429316 h 2524384"/>
                <a:gd name="connsiteX6" fmla="*/ 1314071 w 4802114"/>
                <a:gd name="connsiteY6" fmla="*/ 2167101 h 2524384"/>
                <a:gd name="connsiteX7" fmla="*/ 1435184 w 4802114"/>
                <a:gd name="connsiteY7" fmla="*/ 2142879 h 2524384"/>
                <a:gd name="connsiteX8" fmla="*/ 1555651 w 4802114"/>
                <a:gd name="connsiteY8" fmla="*/ 2351770 h 2524384"/>
                <a:gd name="connsiteX9" fmla="*/ 1835276 w 4802114"/>
                <a:gd name="connsiteY9" fmla="*/ 2452305 h 2524384"/>
                <a:gd name="connsiteX10" fmla="*/ 2585754 w 4802114"/>
                <a:gd name="connsiteY10" fmla="*/ 2433549 h 2524384"/>
                <a:gd name="connsiteX11" fmla="*/ 2924869 w 4802114"/>
                <a:gd name="connsiteY11" fmla="*/ 2318492 h 2524384"/>
                <a:gd name="connsiteX12" fmla="*/ 3021759 w 4802114"/>
                <a:gd name="connsiteY12" fmla="*/ 2239769 h 2524384"/>
                <a:gd name="connsiteX13" fmla="*/ 3154983 w 4802114"/>
                <a:gd name="connsiteY13" fmla="*/ 2300325 h 2524384"/>
                <a:gd name="connsiteX14" fmla="*/ 3282151 w 4802114"/>
                <a:gd name="connsiteY14" fmla="*/ 2409327 h 2524384"/>
                <a:gd name="connsiteX15" fmla="*/ 3609155 w 4802114"/>
                <a:gd name="connsiteY15" fmla="*/ 2457772 h 2524384"/>
                <a:gd name="connsiteX16" fmla="*/ 4802114 w 4802114"/>
                <a:gd name="connsiteY16" fmla="*/ 2518328 h 2524384"/>
                <a:gd name="connsiteX0" fmla="*/ 0 w 4802114"/>
                <a:gd name="connsiteY0" fmla="*/ 2524384 h 2524384"/>
                <a:gd name="connsiteX1" fmla="*/ 484450 w 4802114"/>
                <a:gd name="connsiteY1" fmla="*/ 5242 h 2524384"/>
                <a:gd name="connsiteX2" fmla="*/ 647784 w 4802114"/>
                <a:gd name="connsiteY2" fmla="*/ 686416 h 2524384"/>
                <a:gd name="connsiteX3" fmla="*/ 738787 w 4802114"/>
                <a:gd name="connsiteY3" fmla="*/ 1955154 h 2524384"/>
                <a:gd name="connsiteX4" fmla="*/ 805399 w 4802114"/>
                <a:gd name="connsiteY4" fmla="*/ 2427493 h 2524384"/>
                <a:gd name="connsiteX5" fmla="*/ 1113058 w 4802114"/>
                <a:gd name="connsiteY5" fmla="*/ 2429316 h 2524384"/>
                <a:gd name="connsiteX6" fmla="*/ 1314071 w 4802114"/>
                <a:gd name="connsiteY6" fmla="*/ 2167101 h 2524384"/>
                <a:gd name="connsiteX7" fmla="*/ 1435184 w 4802114"/>
                <a:gd name="connsiteY7" fmla="*/ 2142879 h 2524384"/>
                <a:gd name="connsiteX8" fmla="*/ 1555651 w 4802114"/>
                <a:gd name="connsiteY8" fmla="*/ 2351770 h 2524384"/>
                <a:gd name="connsiteX9" fmla="*/ 1835276 w 4802114"/>
                <a:gd name="connsiteY9" fmla="*/ 2452305 h 2524384"/>
                <a:gd name="connsiteX10" fmla="*/ 2585754 w 4802114"/>
                <a:gd name="connsiteY10" fmla="*/ 2433549 h 2524384"/>
                <a:gd name="connsiteX11" fmla="*/ 2895372 w 4802114"/>
                <a:gd name="connsiteY11" fmla="*/ 2336928 h 2524384"/>
                <a:gd name="connsiteX12" fmla="*/ 3021759 w 4802114"/>
                <a:gd name="connsiteY12" fmla="*/ 2239769 h 2524384"/>
                <a:gd name="connsiteX13" fmla="*/ 3154983 w 4802114"/>
                <a:gd name="connsiteY13" fmla="*/ 2300325 h 2524384"/>
                <a:gd name="connsiteX14" fmla="*/ 3282151 w 4802114"/>
                <a:gd name="connsiteY14" fmla="*/ 2409327 h 2524384"/>
                <a:gd name="connsiteX15" fmla="*/ 3609155 w 4802114"/>
                <a:gd name="connsiteY15" fmla="*/ 2457772 h 2524384"/>
                <a:gd name="connsiteX16" fmla="*/ 4802114 w 4802114"/>
                <a:gd name="connsiteY16" fmla="*/ 2518328 h 2524384"/>
                <a:gd name="connsiteX0" fmla="*/ 0 w 4802114"/>
                <a:gd name="connsiteY0" fmla="*/ 2524384 h 2524384"/>
                <a:gd name="connsiteX1" fmla="*/ 484450 w 4802114"/>
                <a:gd name="connsiteY1" fmla="*/ 5242 h 2524384"/>
                <a:gd name="connsiteX2" fmla="*/ 647784 w 4802114"/>
                <a:gd name="connsiteY2" fmla="*/ 686416 h 2524384"/>
                <a:gd name="connsiteX3" fmla="*/ 738787 w 4802114"/>
                <a:gd name="connsiteY3" fmla="*/ 1955154 h 2524384"/>
                <a:gd name="connsiteX4" fmla="*/ 805399 w 4802114"/>
                <a:gd name="connsiteY4" fmla="*/ 2427493 h 2524384"/>
                <a:gd name="connsiteX5" fmla="*/ 1113058 w 4802114"/>
                <a:gd name="connsiteY5" fmla="*/ 2429316 h 2524384"/>
                <a:gd name="connsiteX6" fmla="*/ 1314071 w 4802114"/>
                <a:gd name="connsiteY6" fmla="*/ 2167101 h 2524384"/>
                <a:gd name="connsiteX7" fmla="*/ 1435184 w 4802114"/>
                <a:gd name="connsiteY7" fmla="*/ 2142879 h 2524384"/>
                <a:gd name="connsiteX8" fmla="*/ 1555651 w 4802114"/>
                <a:gd name="connsiteY8" fmla="*/ 2351770 h 2524384"/>
                <a:gd name="connsiteX9" fmla="*/ 1835276 w 4802114"/>
                <a:gd name="connsiteY9" fmla="*/ 2452305 h 2524384"/>
                <a:gd name="connsiteX10" fmla="*/ 2585754 w 4802114"/>
                <a:gd name="connsiteY10" fmla="*/ 2433549 h 2524384"/>
                <a:gd name="connsiteX11" fmla="*/ 2895372 w 4802114"/>
                <a:gd name="connsiteY11" fmla="*/ 2336928 h 2524384"/>
                <a:gd name="connsiteX12" fmla="*/ 3021759 w 4802114"/>
                <a:gd name="connsiteY12" fmla="*/ 2239769 h 2524384"/>
                <a:gd name="connsiteX13" fmla="*/ 3154983 w 4802114"/>
                <a:gd name="connsiteY13" fmla="*/ 2300325 h 2524384"/>
                <a:gd name="connsiteX14" fmla="*/ 3282151 w 4802114"/>
                <a:gd name="connsiteY14" fmla="*/ 2409327 h 2524384"/>
                <a:gd name="connsiteX15" fmla="*/ 3609155 w 4802114"/>
                <a:gd name="connsiteY15" fmla="*/ 2457772 h 2524384"/>
                <a:gd name="connsiteX16" fmla="*/ 4802114 w 4802114"/>
                <a:gd name="connsiteY16" fmla="*/ 2518328 h 2524384"/>
                <a:gd name="connsiteX0" fmla="*/ 0 w 4802114"/>
                <a:gd name="connsiteY0" fmla="*/ 2524384 h 2524384"/>
                <a:gd name="connsiteX1" fmla="*/ 484450 w 4802114"/>
                <a:gd name="connsiteY1" fmla="*/ 5242 h 2524384"/>
                <a:gd name="connsiteX2" fmla="*/ 647784 w 4802114"/>
                <a:gd name="connsiteY2" fmla="*/ 686416 h 2524384"/>
                <a:gd name="connsiteX3" fmla="*/ 738787 w 4802114"/>
                <a:gd name="connsiteY3" fmla="*/ 1955154 h 2524384"/>
                <a:gd name="connsiteX4" fmla="*/ 805399 w 4802114"/>
                <a:gd name="connsiteY4" fmla="*/ 2427493 h 2524384"/>
                <a:gd name="connsiteX5" fmla="*/ 1113058 w 4802114"/>
                <a:gd name="connsiteY5" fmla="*/ 2429316 h 2524384"/>
                <a:gd name="connsiteX6" fmla="*/ 1314071 w 4802114"/>
                <a:gd name="connsiteY6" fmla="*/ 2167101 h 2524384"/>
                <a:gd name="connsiteX7" fmla="*/ 1435184 w 4802114"/>
                <a:gd name="connsiteY7" fmla="*/ 2142879 h 2524384"/>
                <a:gd name="connsiteX8" fmla="*/ 1555651 w 4802114"/>
                <a:gd name="connsiteY8" fmla="*/ 2351770 h 2524384"/>
                <a:gd name="connsiteX9" fmla="*/ 1835276 w 4802114"/>
                <a:gd name="connsiteY9" fmla="*/ 2452305 h 2524384"/>
                <a:gd name="connsiteX10" fmla="*/ 2585754 w 4802114"/>
                <a:gd name="connsiteY10" fmla="*/ 2433549 h 2524384"/>
                <a:gd name="connsiteX11" fmla="*/ 2895372 w 4802114"/>
                <a:gd name="connsiteY11" fmla="*/ 2336928 h 2524384"/>
                <a:gd name="connsiteX12" fmla="*/ 3021759 w 4802114"/>
                <a:gd name="connsiteY12" fmla="*/ 2239769 h 2524384"/>
                <a:gd name="connsiteX13" fmla="*/ 3154983 w 4802114"/>
                <a:gd name="connsiteY13" fmla="*/ 2300325 h 2524384"/>
                <a:gd name="connsiteX14" fmla="*/ 3282151 w 4802114"/>
                <a:gd name="connsiteY14" fmla="*/ 2409327 h 2524384"/>
                <a:gd name="connsiteX15" fmla="*/ 3609155 w 4802114"/>
                <a:gd name="connsiteY15" fmla="*/ 2457772 h 2524384"/>
                <a:gd name="connsiteX16" fmla="*/ 4802114 w 4802114"/>
                <a:gd name="connsiteY16" fmla="*/ 2518328 h 2524384"/>
                <a:gd name="connsiteX0" fmla="*/ 0 w 4802114"/>
                <a:gd name="connsiteY0" fmla="*/ 2524384 h 2524384"/>
                <a:gd name="connsiteX1" fmla="*/ 484450 w 4802114"/>
                <a:gd name="connsiteY1" fmla="*/ 5242 h 2524384"/>
                <a:gd name="connsiteX2" fmla="*/ 647784 w 4802114"/>
                <a:gd name="connsiteY2" fmla="*/ 686416 h 2524384"/>
                <a:gd name="connsiteX3" fmla="*/ 738787 w 4802114"/>
                <a:gd name="connsiteY3" fmla="*/ 1955154 h 2524384"/>
                <a:gd name="connsiteX4" fmla="*/ 805399 w 4802114"/>
                <a:gd name="connsiteY4" fmla="*/ 2427493 h 2524384"/>
                <a:gd name="connsiteX5" fmla="*/ 1113058 w 4802114"/>
                <a:gd name="connsiteY5" fmla="*/ 2429316 h 2524384"/>
                <a:gd name="connsiteX6" fmla="*/ 1314071 w 4802114"/>
                <a:gd name="connsiteY6" fmla="*/ 2167101 h 2524384"/>
                <a:gd name="connsiteX7" fmla="*/ 1435184 w 4802114"/>
                <a:gd name="connsiteY7" fmla="*/ 2142879 h 2524384"/>
                <a:gd name="connsiteX8" fmla="*/ 1555651 w 4802114"/>
                <a:gd name="connsiteY8" fmla="*/ 2351770 h 2524384"/>
                <a:gd name="connsiteX9" fmla="*/ 1835276 w 4802114"/>
                <a:gd name="connsiteY9" fmla="*/ 2452305 h 2524384"/>
                <a:gd name="connsiteX10" fmla="*/ 2585754 w 4802114"/>
                <a:gd name="connsiteY10" fmla="*/ 2433549 h 2524384"/>
                <a:gd name="connsiteX11" fmla="*/ 2884311 w 4802114"/>
                <a:gd name="connsiteY11" fmla="*/ 2329554 h 2524384"/>
                <a:gd name="connsiteX12" fmla="*/ 3021759 w 4802114"/>
                <a:gd name="connsiteY12" fmla="*/ 2239769 h 2524384"/>
                <a:gd name="connsiteX13" fmla="*/ 3154983 w 4802114"/>
                <a:gd name="connsiteY13" fmla="*/ 2300325 h 2524384"/>
                <a:gd name="connsiteX14" fmla="*/ 3282151 w 4802114"/>
                <a:gd name="connsiteY14" fmla="*/ 2409327 h 2524384"/>
                <a:gd name="connsiteX15" fmla="*/ 3609155 w 4802114"/>
                <a:gd name="connsiteY15" fmla="*/ 2457772 h 2524384"/>
                <a:gd name="connsiteX16" fmla="*/ 4802114 w 4802114"/>
                <a:gd name="connsiteY16" fmla="*/ 2518328 h 2524384"/>
                <a:gd name="connsiteX0" fmla="*/ 0 w 4802114"/>
                <a:gd name="connsiteY0" fmla="*/ 2524384 h 2524384"/>
                <a:gd name="connsiteX1" fmla="*/ 484450 w 4802114"/>
                <a:gd name="connsiteY1" fmla="*/ 5242 h 2524384"/>
                <a:gd name="connsiteX2" fmla="*/ 647784 w 4802114"/>
                <a:gd name="connsiteY2" fmla="*/ 686416 h 2524384"/>
                <a:gd name="connsiteX3" fmla="*/ 738787 w 4802114"/>
                <a:gd name="connsiteY3" fmla="*/ 1955154 h 2524384"/>
                <a:gd name="connsiteX4" fmla="*/ 805399 w 4802114"/>
                <a:gd name="connsiteY4" fmla="*/ 2427493 h 2524384"/>
                <a:gd name="connsiteX5" fmla="*/ 1113058 w 4802114"/>
                <a:gd name="connsiteY5" fmla="*/ 2429316 h 2524384"/>
                <a:gd name="connsiteX6" fmla="*/ 1314071 w 4802114"/>
                <a:gd name="connsiteY6" fmla="*/ 2167101 h 2524384"/>
                <a:gd name="connsiteX7" fmla="*/ 1435184 w 4802114"/>
                <a:gd name="connsiteY7" fmla="*/ 2142879 h 2524384"/>
                <a:gd name="connsiteX8" fmla="*/ 1555651 w 4802114"/>
                <a:gd name="connsiteY8" fmla="*/ 2351770 h 2524384"/>
                <a:gd name="connsiteX9" fmla="*/ 1835276 w 4802114"/>
                <a:gd name="connsiteY9" fmla="*/ 2452305 h 2524384"/>
                <a:gd name="connsiteX10" fmla="*/ 2585754 w 4802114"/>
                <a:gd name="connsiteY10" fmla="*/ 2433549 h 2524384"/>
                <a:gd name="connsiteX11" fmla="*/ 2884311 w 4802114"/>
                <a:gd name="connsiteY11" fmla="*/ 2329554 h 2524384"/>
                <a:gd name="connsiteX12" fmla="*/ 3018072 w 4802114"/>
                <a:gd name="connsiteY12" fmla="*/ 2136530 h 2524384"/>
                <a:gd name="connsiteX13" fmla="*/ 3154983 w 4802114"/>
                <a:gd name="connsiteY13" fmla="*/ 2300325 h 2524384"/>
                <a:gd name="connsiteX14" fmla="*/ 3282151 w 4802114"/>
                <a:gd name="connsiteY14" fmla="*/ 2409327 h 2524384"/>
                <a:gd name="connsiteX15" fmla="*/ 3609155 w 4802114"/>
                <a:gd name="connsiteY15" fmla="*/ 2457772 h 2524384"/>
                <a:gd name="connsiteX16" fmla="*/ 4802114 w 4802114"/>
                <a:gd name="connsiteY16" fmla="*/ 2518328 h 2524384"/>
                <a:gd name="connsiteX0" fmla="*/ 0 w 4802114"/>
                <a:gd name="connsiteY0" fmla="*/ 2524384 h 2524384"/>
                <a:gd name="connsiteX1" fmla="*/ 484450 w 4802114"/>
                <a:gd name="connsiteY1" fmla="*/ 5242 h 2524384"/>
                <a:gd name="connsiteX2" fmla="*/ 647784 w 4802114"/>
                <a:gd name="connsiteY2" fmla="*/ 686416 h 2524384"/>
                <a:gd name="connsiteX3" fmla="*/ 738787 w 4802114"/>
                <a:gd name="connsiteY3" fmla="*/ 1955154 h 2524384"/>
                <a:gd name="connsiteX4" fmla="*/ 805399 w 4802114"/>
                <a:gd name="connsiteY4" fmla="*/ 2427493 h 2524384"/>
                <a:gd name="connsiteX5" fmla="*/ 1113058 w 4802114"/>
                <a:gd name="connsiteY5" fmla="*/ 2429316 h 2524384"/>
                <a:gd name="connsiteX6" fmla="*/ 1314071 w 4802114"/>
                <a:gd name="connsiteY6" fmla="*/ 2167101 h 2524384"/>
                <a:gd name="connsiteX7" fmla="*/ 1435184 w 4802114"/>
                <a:gd name="connsiteY7" fmla="*/ 2142879 h 2524384"/>
                <a:gd name="connsiteX8" fmla="*/ 1555651 w 4802114"/>
                <a:gd name="connsiteY8" fmla="*/ 2351770 h 2524384"/>
                <a:gd name="connsiteX9" fmla="*/ 1835276 w 4802114"/>
                <a:gd name="connsiteY9" fmla="*/ 2452305 h 2524384"/>
                <a:gd name="connsiteX10" fmla="*/ 2585754 w 4802114"/>
                <a:gd name="connsiteY10" fmla="*/ 2433549 h 2524384"/>
                <a:gd name="connsiteX11" fmla="*/ 2884311 w 4802114"/>
                <a:gd name="connsiteY11" fmla="*/ 2329554 h 2524384"/>
                <a:gd name="connsiteX12" fmla="*/ 3036507 w 4802114"/>
                <a:gd name="connsiteY12" fmla="*/ 2232395 h 2524384"/>
                <a:gd name="connsiteX13" fmla="*/ 3154983 w 4802114"/>
                <a:gd name="connsiteY13" fmla="*/ 2300325 h 2524384"/>
                <a:gd name="connsiteX14" fmla="*/ 3282151 w 4802114"/>
                <a:gd name="connsiteY14" fmla="*/ 2409327 h 2524384"/>
                <a:gd name="connsiteX15" fmla="*/ 3609155 w 4802114"/>
                <a:gd name="connsiteY15" fmla="*/ 2457772 h 2524384"/>
                <a:gd name="connsiteX16" fmla="*/ 4802114 w 4802114"/>
                <a:gd name="connsiteY16" fmla="*/ 2518328 h 2524384"/>
                <a:gd name="connsiteX0" fmla="*/ 0 w 4802114"/>
                <a:gd name="connsiteY0" fmla="*/ 2524384 h 2524384"/>
                <a:gd name="connsiteX1" fmla="*/ 484450 w 4802114"/>
                <a:gd name="connsiteY1" fmla="*/ 5242 h 2524384"/>
                <a:gd name="connsiteX2" fmla="*/ 647784 w 4802114"/>
                <a:gd name="connsiteY2" fmla="*/ 686416 h 2524384"/>
                <a:gd name="connsiteX3" fmla="*/ 738787 w 4802114"/>
                <a:gd name="connsiteY3" fmla="*/ 1955154 h 2524384"/>
                <a:gd name="connsiteX4" fmla="*/ 805399 w 4802114"/>
                <a:gd name="connsiteY4" fmla="*/ 2427493 h 2524384"/>
                <a:gd name="connsiteX5" fmla="*/ 1113058 w 4802114"/>
                <a:gd name="connsiteY5" fmla="*/ 2429316 h 2524384"/>
                <a:gd name="connsiteX6" fmla="*/ 1314071 w 4802114"/>
                <a:gd name="connsiteY6" fmla="*/ 2167101 h 2524384"/>
                <a:gd name="connsiteX7" fmla="*/ 1435184 w 4802114"/>
                <a:gd name="connsiteY7" fmla="*/ 2142879 h 2524384"/>
                <a:gd name="connsiteX8" fmla="*/ 1555651 w 4802114"/>
                <a:gd name="connsiteY8" fmla="*/ 2351770 h 2524384"/>
                <a:gd name="connsiteX9" fmla="*/ 1835276 w 4802114"/>
                <a:gd name="connsiteY9" fmla="*/ 2452305 h 2524384"/>
                <a:gd name="connsiteX10" fmla="*/ 2585754 w 4802114"/>
                <a:gd name="connsiteY10" fmla="*/ 2433549 h 2524384"/>
                <a:gd name="connsiteX11" fmla="*/ 2884311 w 4802114"/>
                <a:gd name="connsiteY11" fmla="*/ 2329554 h 2524384"/>
                <a:gd name="connsiteX12" fmla="*/ 3036507 w 4802114"/>
                <a:gd name="connsiteY12" fmla="*/ 2232395 h 2524384"/>
                <a:gd name="connsiteX13" fmla="*/ 3154983 w 4802114"/>
                <a:gd name="connsiteY13" fmla="*/ 2300325 h 2524384"/>
                <a:gd name="connsiteX14" fmla="*/ 3282151 w 4802114"/>
                <a:gd name="connsiteY14" fmla="*/ 2409327 h 2524384"/>
                <a:gd name="connsiteX15" fmla="*/ 3609155 w 4802114"/>
                <a:gd name="connsiteY15" fmla="*/ 2457772 h 2524384"/>
                <a:gd name="connsiteX16" fmla="*/ 4802114 w 4802114"/>
                <a:gd name="connsiteY16" fmla="*/ 2518328 h 2524384"/>
                <a:gd name="connsiteX0" fmla="*/ 0 w 4802114"/>
                <a:gd name="connsiteY0" fmla="*/ 2528588 h 2528588"/>
                <a:gd name="connsiteX1" fmla="*/ 207633 w 4802114"/>
                <a:gd name="connsiteY1" fmla="*/ 1165739 h 2528588"/>
                <a:gd name="connsiteX2" fmla="*/ 484450 w 4802114"/>
                <a:gd name="connsiteY2" fmla="*/ 9446 h 2528588"/>
                <a:gd name="connsiteX3" fmla="*/ 647784 w 4802114"/>
                <a:gd name="connsiteY3" fmla="*/ 690620 h 2528588"/>
                <a:gd name="connsiteX4" fmla="*/ 738787 w 4802114"/>
                <a:gd name="connsiteY4" fmla="*/ 1959358 h 2528588"/>
                <a:gd name="connsiteX5" fmla="*/ 805399 w 4802114"/>
                <a:gd name="connsiteY5" fmla="*/ 2431697 h 2528588"/>
                <a:gd name="connsiteX6" fmla="*/ 1113058 w 4802114"/>
                <a:gd name="connsiteY6" fmla="*/ 2433520 h 2528588"/>
                <a:gd name="connsiteX7" fmla="*/ 1314071 w 4802114"/>
                <a:gd name="connsiteY7" fmla="*/ 2171305 h 2528588"/>
                <a:gd name="connsiteX8" fmla="*/ 1435184 w 4802114"/>
                <a:gd name="connsiteY8" fmla="*/ 2147083 h 2528588"/>
                <a:gd name="connsiteX9" fmla="*/ 1555651 w 4802114"/>
                <a:gd name="connsiteY9" fmla="*/ 2355974 h 2528588"/>
                <a:gd name="connsiteX10" fmla="*/ 1835276 w 4802114"/>
                <a:gd name="connsiteY10" fmla="*/ 2456509 h 2528588"/>
                <a:gd name="connsiteX11" fmla="*/ 2585754 w 4802114"/>
                <a:gd name="connsiteY11" fmla="*/ 2437753 h 2528588"/>
                <a:gd name="connsiteX12" fmla="*/ 2884311 w 4802114"/>
                <a:gd name="connsiteY12" fmla="*/ 2333758 h 2528588"/>
                <a:gd name="connsiteX13" fmla="*/ 3036507 w 4802114"/>
                <a:gd name="connsiteY13" fmla="*/ 2236599 h 2528588"/>
                <a:gd name="connsiteX14" fmla="*/ 3154983 w 4802114"/>
                <a:gd name="connsiteY14" fmla="*/ 2304529 h 2528588"/>
                <a:gd name="connsiteX15" fmla="*/ 3282151 w 4802114"/>
                <a:gd name="connsiteY15" fmla="*/ 2413531 h 2528588"/>
                <a:gd name="connsiteX16" fmla="*/ 3609155 w 4802114"/>
                <a:gd name="connsiteY16" fmla="*/ 2461976 h 2528588"/>
                <a:gd name="connsiteX17" fmla="*/ 4802114 w 4802114"/>
                <a:gd name="connsiteY17" fmla="*/ 2522532 h 2528588"/>
                <a:gd name="connsiteX0" fmla="*/ 0 w 4802114"/>
                <a:gd name="connsiteY0" fmla="*/ 2527540 h 2527540"/>
                <a:gd name="connsiteX1" fmla="*/ 201370 w 4802114"/>
                <a:gd name="connsiteY1" fmla="*/ 1133376 h 2527540"/>
                <a:gd name="connsiteX2" fmla="*/ 484450 w 4802114"/>
                <a:gd name="connsiteY2" fmla="*/ 8398 h 2527540"/>
                <a:gd name="connsiteX3" fmla="*/ 647784 w 4802114"/>
                <a:gd name="connsiteY3" fmla="*/ 689572 h 2527540"/>
                <a:gd name="connsiteX4" fmla="*/ 738787 w 4802114"/>
                <a:gd name="connsiteY4" fmla="*/ 1958310 h 2527540"/>
                <a:gd name="connsiteX5" fmla="*/ 805399 w 4802114"/>
                <a:gd name="connsiteY5" fmla="*/ 2430649 h 2527540"/>
                <a:gd name="connsiteX6" fmla="*/ 1113058 w 4802114"/>
                <a:gd name="connsiteY6" fmla="*/ 2432472 h 2527540"/>
                <a:gd name="connsiteX7" fmla="*/ 1314071 w 4802114"/>
                <a:gd name="connsiteY7" fmla="*/ 2170257 h 2527540"/>
                <a:gd name="connsiteX8" fmla="*/ 1435184 w 4802114"/>
                <a:gd name="connsiteY8" fmla="*/ 2146035 h 2527540"/>
                <a:gd name="connsiteX9" fmla="*/ 1555651 w 4802114"/>
                <a:gd name="connsiteY9" fmla="*/ 2354926 h 2527540"/>
                <a:gd name="connsiteX10" fmla="*/ 1835276 w 4802114"/>
                <a:gd name="connsiteY10" fmla="*/ 2455461 h 2527540"/>
                <a:gd name="connsiteX11" fmla="*/ 2585754 w 4802114"/>
                <a:gd name="connsiteY11" fmla="*/ 2436705 h 2527540"/>
                <a:gd name="connsiteX12" fmla="*/ 2884311 w 4802114"/>
                <a:gd name="connsiteY12" fmla="*/ 2332710 h 2527540"/>
                <a:gd name="connsiteX13" fmla="*/ 3036507 w 4802114"/>
                <a:gd name="connsiteY13" fmla="*/ 2235551 h 2527540"/>
                <a:gd name="connsiteX14" fmla="*/ 3154983 w 4802114"/>
                <a:gd name="connsiteY14" fmla="*/ 2303481 h 2527540"/>
                <a:gd name="connsiteX15" fmla="*/ 3282151 w 4802114"/>
                <a:gd name="connsiteY15" fmla="*/ 2412483 h 2527540"/>
                <a:gd name="connsiteX16" fmla="*/ 3609155 w 4802114"/>
                <a:gd name="connsiteY16" fmla="*/ 2460928 h 2527540"/>
                <a:gd name="connsiteX17" fmla="*/ 4802114 w 4802114"/>
                <a:gd name="connsiteY17" fmla="*/ 2521484 h 2527540"/>
                <a:gd name="connsiteX0" fmla="*/ 0 w 4802114"/>
                <a:gd name="connsiteY0" fmla="*/ 2527540 h 2527540"/>
                <a:gd name="connsiteX1" fmla="*/ 201370 w 4802114"/>
                <a:gd name="connsiteY1" fmla="*/ 1133376 h 2527540"/>
                <a:gd name="connsiteX2" fmla="*/ 484450 w 4802114"/>
                <a:gd name="connsiteY2" fmla="*/ 8398 h 2527540"/>
                <a:gd name="connsiteX3" fmla="*/ 647784 w 4802114"/>
                <a:gd name="connsiteY3" fmla="*/ 689572 h 2527540"/>
                <a:gd name="connsiteX4" fmla="*/ 738787 w 4802114"/>
                <a:gd name="connsiteY4" fmla="*/ 1958310 h 2527540"/>
                <a:gd name="connsiteX5" fmla="*/ 805399 w 4802114"/>
                <a:gd name="connsiteY5" fmla="*/ 2430649 h 2527540"/>
                <a:gd name="connsiteX6" fmla="*/ 1113058 w 4802114"/>
                <a:gd name="connsiteY6" fmla="*/ 2432472 h 2527540"/>
                <a:gd name="connsiteX7" fmla="*/ 1314071 w 4802114"/>
                <a:gd name="connsiteY7" fmla="*/ 2170257 h 2527540"/>
                <a:gd name="connsiteX8" fmla="*/ 1435184 w 4802114"/>
                <a:gd name="connsiteY8" fmla="*/ 2146035 h 2527540"/>
                <a:gd name="connsiteX9" fmla="*/ 1555651 w 4802114"/>
                <a:gd name="connsiteY9" fmla="*/ 2354926 h 2527540"/>
                <a:gd name="connsiteX10" fmla="*/ 1835276 w 4802114"/>
                <a:gd name="connsiteY10" fmla="*/ 2455461 h 2527540"/>
                <a:gd name="connsiteX11" fmla="*/ 2585754 w 4802114"/>
                <a:gd name="connsiteY11" fmla="*/ 2436705 h 2527540"/>
                <a:gd name="connsiteX12" fmla="*/ 2884311 w 4802114"/>
                <a:gd name="connsiteY12" fmla="*/ 2332710 h 2527540"/>
                <a:gd name="connsiteX13" fmla="*/ 3036507 w 4802114"/>
                <a:gd name="connsiteY13" fmla="*/ 2235551 h 2527540"/>
                <a:gd name="connsiteX14" fmla="*/ 3154983 w 4802114"/>
                <a:gd name="connsiteY14" fmla="*/ 2303481 h 2527540"/>
                <a:gd name="connsiteX15" fmla="*/ 3282151 w 4802114"/>
                <a:gd name="connsiteY15" fmla="*/ 2412483 h 2527540"/>
                <a:gd name="connsiteX16" fmla="*/ 3609155 w 4802114"/>
                <a:gd name="connsiteY16" fmla="*/ 2460928 h 2527540"/>
                <a:gd name="connsiteX17" fmla="*/ 4802114 w 4802114"/>
                <a:gd name="connsiteY17" fmla="*/ 2521484 h 252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02114" h="2527540">
                  <a:moveTo>
                    <a:pt x="0" y="2527540"/>
                  </a:moveTo>
                  <a:cubicBezTo>
                    <a:pt x="34605" y="2300399"/>
                    <a:pt x="120628" y="1553233"/>
                    <a:pt x="201370" y="1133376"/>
                  </a:cubicBezTo>
                  <a:cubicBezTo>
                    <a:pt x="257128" y="678542"/>
                    <a:pt x="410048" y="82365"/>
                    <a:pt x="484450" y="8398"/>
                  </a:cubicBezTo>
                  <a:cubicBezTo>
                    <a:pt x="558852" y="-65569"/>
                    <a:pt x="605395" y="364587"/>
                    <a:pt x="647784" y="689572"/>
                  </a:cubicBezTo>
                  <a:cubicBezTo>
                    <a:pt x="690173" y="1014557"/>
                    <a:pt x="712518" y="1668131"/>
                    <a:pt x="738787" y="1958310"/>
                  </a:cubicBezTo>
                  <a:cubicBezTo>
                    <a:pt x="765056" y="2248489"/>
                    <a:pt x="743020" y="2351622"/>
                    <a:pt x="805399" y="2430649"/>
                  </a:cubicBezTo>
                  <a:cubicBezTo>
                    <a:pt x="867778" y="2509676"/>
                    <a:pt x="1028279" y="2475871"/>
                    <a:pt x="1113058" y="2432472"/>
                  </a:cubicBezTo>
                  <a:cubicBezTo>
                    <a:pt x="1197837" y="2389073"/>
                    <a:pt x="1260383" y="2217996"/>
                    <a:pt x="1314071" y="2170257"/>
                  </a:cubicBezTo>
                  <a:cubicBezTo>
                    <a:pt x="1367759" y="2122518"/>
                    <a:pt x="1373755" y="2081390"/>
                    <a:pt x="1435184" y="2146035"/>
                  </a:cubicBezTo>
                  <a:cubicBezTo>
                    <a:pt x="1496613" y="2210680"/>
                    <a:pt x="1497436" y="2282189"/>
                    <a:pt x="1555651" y="2354926"/>
                  </a:cubicBezTo>
                  <a:cubicBezTo>
                    <a:pt x="1613866" y="2427663"/>
                    <a:pt x="1663592" y="2441831"/>
                    <a:pt x="1835276" y="2455461"/>
                  </a:cubicBezTo>
                  <a:cubicBezTo>
                    <a:pt x="2006960" y="2469091"/>
                    <a:pt x="2410915" y="2457164"/>
                    <a:pt x="2585754" y="2436705"/>
                  </a:cubicBezTo>
                  <a:cubicBezTo>
                    <a:pt x="2760593" y="2416247"/>
                    <a:pt x="2809186" y="2366236"/>
                    <a:pt x="2884311" y="2332710"/>
                  </a:cubicBezTo>
                  <a:cubicBezTo>
                    <a:pt x="2959436" y="2299184"/>
                    <a:pt x="2954524" y="2244109"/>
                    <a:pt x="3036507" y="2235551"/>
                  </a:cubicBezTo>
                  <a:cubicBezTo>
                    <a:pt x="3118490" y="2226993"/>
                    <a:pt x="3114042" y="2273992"/>
                    <a:pt x="3154983" y="2303481"/>
                  </a:cubicBezTo>
                  <a:cubicBezTo>
                    <a:pt x="3195924" y="2332970"/>
                    <a:pt x="3206456" y="2386242"/>
                    <a:pt x="3282151" y="2412483"/>
                  </a:cubicBezTo>
                  <a:cubicBezTo>
                    <a:pt x="3357846" y="2438724"/>
                    <a:pt x="3355828" y="2442761"/>
                    <a:pt x="3609155" y="2460928"/>
                  </a:cubicBezTo>
                  <a:cubicBezTo>
                    <a:pt x="3862482" y="2479095"/>
                    <a:pt x="4332298" y="2500289"/>
                    <a:pt x="4802114" y="2521484"/>
                  </a:cubicBezTo>
                </a:path>
              </a:pathLst>
            </a:cu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4" name="Content Placeholder 6">
              <a:extLst>
                <a:ext uri="{FF2B5EF4-FFF2-40B4-BE49-F238E27FC236}">
                  <a16:creationId xmlns:a16="http://schemas.microsoft.com/office/drawing/2014/main" id="{AC1203C0-5394-1354-3932-21872EBC63E1}"/>
                </a:ext>
              </a:extLst>
            </p:cNvPr>
            <p:cNvSpPr txBox="1">
              <a:spLocks/>
            </p:cNvSpPr>
            <p:nvPr/>
          </p:nvSpPr>
          <p:spPr>
            <a:xfrm>
              <a:off x="4722247" y="2971112"/>
              <a:ext cx="1776866" cy="383349"/>
            </a:xfrm>
            <a:prstGeom prst="rect">
              <a:avLst/>
            </a:prstGeom>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a:latin typeface="Arial" panose="020B0604020202020204" pitchFamily="34" charset="0"/>
                </a:rPr>
                <a:t>Unmyelinated C fibers</a:t>
              </a:r>
            </a:p>
          </p:txBody>
        </p:sp>
        <p:sp>
          <p:nvSpPr>
            <p:cNvPr id="15" name="Content Placeholder 6">
              <a:extLst>
                <a:ext uri="{FF2B5EF4-FFF2-40B4-BE49-F238E27FC236}">
                  <a16:creationId xmlns:a16="http://schemas.microsoft.com/office/drawing/2014/main" id="{ED8899ED-6CB7-B8AC-A328-F91C748D8ECA}"/>
                </a:ext>
              </a:extLst>
            </p:cNvPr>
            <p:cNvSpPr txBox="1">
              <a:spLocks/>
            </p:cNvSpPr>
            <p:nvPr/>
          </p:nvSpPr>
          <p:spPr>
            <a:xfrm>
              <a:off x="4722247" y="3342219"/>
              <a:ext cx="2773236" cy="383349"/>
            </a:xfrm>
            <a:prstGeom prst="rect">
              <a:avLst/>
            </a:prstGeom>
          </p:spPr>
          <p:txBody>
            <a:bodyPr anchor="ctr"/>
            <a:lstStyle>
              <a:defPPr>
                <a:defRPr lang="es-MX"/>
              </a:defPPr>
              <a:lvl1pPr marL="0" indent="0" algn="ctr" defTabSz="457200" eaLnBrk="1" latinLnBrk="0" hangingPunct="1">
                <a:lnSpc>
                  <a:spcPts val="1140"/>
                </a:lnSpc>
                <a:spcBef>
                  <a:spcPts val="0"/>
                </a:spcBef>
                <a:buFont typeface="Arial"/>
                <a:buNone/>
                <a:defRPr sz="1200">
                  <a:latin typeface="+mn-lt"/>
                  <a:cs typeface="+mn-cs"/>
                </a:defRPr>
              </a:lvl1pPr>
              <a:lvl2pPr marL="742950" indent="-285750" defTabSz="457200" eaLnBrk="1" latinLnBrk="0" hangingPunct="1">
                <a:spcBef>
                  <a:spcPct val="20000"/>
                </a:spcBef>
                <a:buFont typeface="Arial"/>
                <a:buChar char="–"/>
                <a:defRPr sz="2800">
                  <a:latin typeface="+mn-lt"/>
                  <a:cs typeface="+mn-cs"/>
                </a:defRPr>
              </a:lvl2pPr>
              <a:lvl3pPr marL="1143000" indent="-228600" defTabSz="457200" eaLnBrk="1" latinLnBrk="0" hangingPunct="1">
                <a:spcBef>
                  <a:spcPct val="20000"/>
                </a:spcBef>
                <a:buFont typeface="Arial"/>
                <a:buChar char="•"/>
                <a:defRPr sz="2400">
                  <a:latin typeface="+mn-lt"/>
                  <a:cs typeface="+mn-cs"/>
                </a:defRPr>
              </a:lvl3pPr>
              <a:lvl4pPr marL="1600200" indent="-228600" defTabSz="457200" eaLnBrk="1" latinLnBrk="0" hangingPunct="1">
                <a:spcBef>
                  <a:spcPct val="20000"/>
                </a:spcBef>
                <a:buFont typeface="Arial"/>
                <a:buChar char="–"/>
                <a:defRPr sz="2000">
                  <a:latin typeface="+mn-lt"/>
                  <a:cs typeface="+mn-cs"/>
                </a:defRPr>
              </a:lvl4pPr>
              <a:lvl5pPr marL="2057400" indent="-228600" defTabSz="457200" eaLnBrk="1" latinLnBrk="0" hangingPunct="1">
                <a:spcBef>
                  <a:spcPct val="20000"/>
                </a:spcBef>
                <a:buFont typeface="Arial"/>
                <a:buChar char="»"/>
                <a:defRPr sz="2000">
                  <a:latin typeface="+mn-lt"/>
                  <a:cs typeface="+mn-cs"/>
                </a:defRPr>
              </a:lvl5pPr>
              <a:lvl6pPr marL="2514600" indent="-228600" defTabSz="457200">
                <a:spcBef>
                  <a:spcPct val="20000"/>
                </a:spcBef>
                <a:buFont typeface="Arial"/>
                <a:buChar char="•"/>
                <a:defRPr sz="2000">
                  <a:latin typeface="+mn-lt"/>
                  <a:cs typeface="+mn-cs"/>
                </a:defRPr>
              </a:lvl6pPr>
              <a:lvl7pPr marL="2971800" indent="-228600" defTabSz="457200">
                <a:spcBef>
                  <a:spcPct val="20000"/>
                </a:spcBef>
                <a:buFont typeface="Arial"/>
                <a:buChar char="•"/>
                <a:defRPr sz="2000">
                  <a:latin typeface="+mn-lt"/>
                  <a:cs typeface="+mn-cs"/>
                </a:defRPr>
              </a:lvl7pPr>
              <a:lvl8pPr marL="3429000" indent="-228600" defTabSz="457200">
                <a:spcBef>
                  <a:spcPct val="20000"/>
                </a:spcBef>
                <a:buFont typeface="Arial"/>
                <a:buChar char="•"/>
                <a:defRPr sz="2000">
                  <a:latin typeface="+mn-lt"/>
                  <a:cs typeface="+mn-cs"/>
                </a:defRPr>
              </a:lvl8pPr>
              <a:lvl9pPr marL="3886200" indent="-228600" defTabSz="457200">
                <a:spcBef>
                  <a:spcPct val="20000"/>
                </a:spcBef>
                <a:buFont typeface="Arial"/>
                <a:buChar char="•"/>
                <a:defRPr sz="2000">
                  <a:latin typeface="+mn-lt"/>
                  <a:cs typeface="+mn-cs"/>
                </a:defRPr>
              </a:lvl9pPr>
            </a:lstStyle>
            <a:p>
              <a:pPr algn="l"/>
              <a:r>
                <a:rPr lang="en-US" sz="1000" dirty="0">
                  <a:latin typeface="Arial" panose="020B0604020202020204" pitchFamily="34" charset="0"/>
                </a:rPr>
                <a:t>Polymodal Nociceptive, Temperature,</a:t>
              </a:r>
            </a:p>
            <a:p>
              <a:pPr algn="l"/>
              <a:r>
                <a:rPr lang="en-US" sz="1000" dirty="0">
                  <a:latin typeface="Arial" panose="020B0604020202020204" pitchFamily="34" charset="0"/>
                </a:rPr>
                <a:t>Slow Pain, Postganglionic Sympathetic</a:t>
              </a:r>
            </a:p>
          </p:txBody>
        </p:sp>
        <p:sp>
          <p:nvSpPr>
            <p:cNvPr id="16" name="Content Placeholder 6">
              <a:extLst>
                <a:ext uri="{FF2B5EF4-FFF2-40B4-BE49-F238E27FC236}">
                  <a16:creationId xmlns:a16="http://schemas.microsoft.com/office/drawing/2014/main" id="{25B3E2F9-7CF5-7CD8-90C0-878D651AD9A8}"/>
                </a:ext>
              </a:extLst>
            </p:cNvPr>
            <p:cNvSpPr txBox="1">
              <a:spLocks/>
            </p:cNvSpPr>
            <p:nvPr/>
          </p:nvSpPr>
          <p:spPr>
            <a:xfrm>
              <a:off x="4899541" y="4729118"/>
              <a:ext cx="1533269" cy="383349"/>
            </a:xfrm>
            <a:prstGeom prst="rect">
              <a:avLst/>
            </a:prstGeom>
          </p:spPr>
          <p:txBody>
            <a:bodyPr lIns="0" tIns="0" rIns="0" bIns="0" anchor="t"/>
            <a:lstStyle>
              <a:defPPr>
                <a:defRPr lang="es-MX"/>
              </a:defPPr>
              <a:lvl1pPr marL="0" indent="0" defTabSz="457200" eaLnBrk="1" latinLnBrk="0" hangingPunct="1">
                <a:spcBef>
                  <a:spcPct val="20000"/>
                </a:spcBef>
                <a:buFont typeface="Arial"/>
                <a:buNone/>
                <a:defRPr sz="1200">
                  <a:latin typeface="+mn-lt"/>
                  <a:cs typeface="+mn-cs"/>
                </a:defRPr>
              </a:lvl1pPr>
              <a:lvl2pPr marL="742950" indent="-285750" defTabSz="457200" eaLnBrk="1" latinLnBrk="0" hangingPunct="1">
                <a:spcBef>
                  <a:spcPct val="20000"/>
                </a:spcBef>
                <a:buFont typeface="Arial"/>
                <a:buChar char="–"/>
                <a:defRPr sz="2800">
                  <a:latin typeface="+mn-lt"/>
                  <a:cs typeface="+mn-cs"/>
                </a:defRPr>
              </a:lvl2pPr>
              <a:lvl3pPr marL="1143000" indent="-228600" defTabSz="457200" eaLnBrk="1" latinLnBrk="0" hangingPunct="1">
                <a:spcBef>
                  <a:spcPct val="20000"/>
                </a:spcBef>
                <a:buFont typeface="Arial"/>
                <a:buChar char="•"/>
                <a:defRPr sz="2400">
                  <a:latin typeface="+mn-lt"/>
                  <a:cs typeface="+mn-cs"/>
                </a:defRPr>
              </a:lvl3pPr>
              <a:lvl4pPr marL="1600200" indent="-228600" defTabSz="457200" eaLnBrk="1" latinLnBrk="0" hangingPunct="1">
                <a:spcBef>
                  <a:spcPct val="20000"/>
                </a:spcBef>
                <a:buFont typeface="Arial"/>
                <a:buChar char="–"/>
                <a:defRPr sz="2000">
                  <a:latin typeface="+mn-lt"/>
                  <a:cs typeface="+mn-cs"/>
                </a:defRPr>
              </a:lvl4pPr>
              <a:lvl5pPr marL="2057400" indent="-228600" defTabSz="457200" eaLnBrk="1" latinLnBrk="0" hangingPunct="1">
                <a:spcBef>
                  <a:spcPct val="20000"/>
                </a:spcBef>
                <a:buFont typeface="Arial"/>
                <a:buChar char="»"/>
                <a:defRPr sz="2000">
                  <a:latin typeface="+mn-lt"/>
                  <a:cs typeface="+mn-cs"/>
                </a:defRPr>
              </a:lvl5pPr>
              <a:lvl6pPr marL="2514600" indent="-228600" defTabSz="457200">
                <a:spcBef>
                  <a:spcPct val="20000"/>
                </a:spcBef>
                <a:buFont typeface="Arial"/>
                <a:buChar char="•"/>
                <a:defRPr sz="2000">
                  <a:latin typeface="+mn-lt"/>
                  <a:cs typeface="+mn-cs"/>
                </a:defRPr>
              </a:lvl6pPr>
              <a:lvl7pPr marL="2971800" indent="-228600" defTabSz="457200">
                <a:spcBef>
                  <a:spcPct val="20000"/>
                </a:spcBef>
                <a:buFont typeface="Arial"/>
                <a:buChar char="•"/>
                <a:defRPr sz="2000">
                  <a:latin typeface="+mn-lt"/>
                  <a:cs typeface="+mn-cs"/>
                </a:defRPr>
              </a:lvl7pPr>
              <a:lvl8pPr marL="3429000" indent="-228600" defTabSz="457200">
                <a:spcBef>
                  <a:spcPct val="20000"/>
                </a:spcBef>
                <a:buFont typeface="Arial"/>
                <a:buChar char="•"/>
                <a:defRPr sz="2000">
                  <a:latin typeface="+mn-lt"/>
                  <a:cs typeface="+mn-cs"/>
                </a:defRPr>
              </a:lvl8pPr>
              <a:lvl9pPr marL="3886200" indent="-228600" defTabSz="457200">
                <a:spcBef>
                  <a:spcPct val="20000"/>
                </a:spcBef>
                <a:buFont typeface="Arial"/>
                <a:buChar char="•"/>
                <a:defRPr sz="2000">
                  <a:latin typeface="+mn-lt"/>
                  <a:cs typeface="+mn-cs"/>
                </a:defRPr>
              </a:lvl9pPr>
            </a:lstStyle>
            <a:p>
              <a:pPr algn="ctr">
                <a:lnSpc>
                  <a:spcPts val="1140"/>
                </a:lnSpc>
                <a:spcBef>
                  <a:spcPts val="0"/>
                </a:spcBef>
              </a:pPr>
              <a:r>
                <a:rPr lang="en-US" sz="1000" dirty="0">
                  <a:latin typeface="Arial" panose="020B0604020202020204" pitchFamily="34" charset="0"/>
                </a:rPr>
                <a:t>Mechanoreceptive, Pressure, Temperature, Fast Pain</a:t>
              </a:r>
            </a:p>
          </p:txBody>
        </p:sp>
        <p:sp>
          <p:nvSpPr>
            <p:cNvPr id="17" name="Content Placeholder 6">
              <a:extLst>
                <a:ext uri="{FF2B5EF4-FFF2-40B4-BE49-F238E27FC236}">
                  <a16:creationId xmlns:a16="http://schemas.microsoft.com/office/drawing/2014/main" id="{5A076F9F-23E0-3E11-04DA-4377C165BDAC}"/>
                </a:ext>
              </a:extLst>
            </p:cNvPr>
            <p:cNvSpPr txBox="1">
              <a:spLocks/>
            </p:cNvSpPr>
            <p:nvPr/>
          </p:nvSpPr>
          <p:spPr>
            <a:xfrm>
              <a:off x="5366317" y="4177929"/>
              <a:ext cx="1776866" cy="383349"/>
            </a:xfrm>
            <a:prstGeom prst="rect">
              <a:avLst/>
            </a:prstGeom>
          </p:spPr>
          <p:txBody>
            <a:bodyPr anchor="ctr"/>
            <a:lstStyle>
              <a:defPPr>
                <a:defRPr lang="es-MX"/>
              </a:defPPr>
              <a:lvl1pPr marL="0" indent="0" defTabSz="457200" eaLnBrk="1" latinLnBrk="0" hangingPunct="1">
                <a:spcBef>
                  <a:spcPct val="20000"/>
                </a:spcBef>
                <a:buFont typeface="Arial"/>
                <a:buNone/>
                <a:defRPr sz="1500" b="1">
                  <a:latin typeface="+mn-lt"/>
                  <a:cs typeface="+mn-cs"/>
                </a:defRPr>
              </a:lvl1pPr>
              <a:lvl2pPr marL="742950" indent="-285750" defTabSz="457200" eaLnBrk="1" latinLnBrk="0" hangingPunct="1">
                <a:spcBef>
                  <a:spcPct val="20000"/>
                </a:spcBef>
                <a:buFont typeface="Arial"/>
                <a:buChar char="–"/>
                <a:defRPr sz="2800">
                  <a:latin typeface="+mn-lt"/>
                  <a:cs typeface="+mn-cs"/>
                </a:defRPr>
              </a:lvl2pPr>
              <a:lvl3pPr marL="1143000" indent="-228600" defTabSz="457200" eaLnBrk="1" latinLnBrk="0" hangingPunct="1">
                <a:spcBef>
                  <a:spcPct val="20000"/>
                </a:spcBef>
                <a:buFont typeface="Arial"/>
                <a:buChar char="•"/>
                <a:defRPr sz="2400">
                  <a:latin typeface="+mn-lt"/>
                  <a:cs typeface="+mn-cs"/>
                </a:defRPr>
              </a:lvl3pPr>
              <a:lvl4pPr marL="1600200" indent="-228600" defTabSz="457200" eaLnBrk="1" latinLnBrk="0" hangingPunct="1">
                <a:spcBef>
                  <a:spcPct val="20000"/>
                </a:spcBef>
                <a:buFont typeface="Arial"/>
                <a:buChar char="–"/>
                <a:defRPr sz="2000">
                  <a:latin typeface="+mn-lt"/>
                  <a:cs typeface="+mn-cs"/>
                </a:defRPr>
              </a:lvl4pPr>
              <a:lvl5pPr marL="2057400" indent="-228600" defTabSz="457200" eaLnBrk="1" latinLnBrk="0" hangingPunct="1">
                <a:spcBef>
                  <a:spcPct val="20000"/>
                </a:spcBef>
                <a:buFont typeface="Arial"/>
                <a:buChar char="»"/>
                <a:defRPr sz="2000">
                  <a:latin typeface="+mn-lt"/>
                  <a:cs typeface="+mn-cs"/>
                </a:defRPr>
              </a:lvl5pPr>
              <a:lvl6pPr marL="2514600" indent="-228600" defTabSz="457200">
                <a:spcBef>
                  <a:spcPct val="20000"/>
                </a:spcBef>
                <a:buFont typeface="Arial"/>
                <a:buChar char="•"/>
                <a:defRPr sz="2000">
                  <a:latin typeface="+mn-lt"/>
                  <a:cs typeface="+mn-cs"/>
                </a:defRPr>
              </a:lvl6pPr>
              <a:lvl7pPr marL="2971800" indent="-228600" defTabSz="457200">
                <a:spcBef>
                  <a:spcPct val="20000"/>
                </a:spcBef>
                <a:buFont typeface="Arial"/>
                <a:buChar char="•"/>
                <a:defRPr sz="2000">
                  <a:latin typeface="+mn-lt"/>
                  <a:cs typeface="+mn-cs"/>
                </a:defRPr>
              </a:lvl7pPr>
              <a:lvl8pPr marL="3429000" indent="-228600" defTabSz="457200">
                <a:spcBef>
                  <a:spcPct val="20000"/>
                </a:spcBef>
                <a:buFont typeface="Arial"/>
                <a:buChar char="•"/>
                <a:defRPr sz="2000">
                  <a:latin typeface="+mn-lt"/>
                  <a:cs typeface="+mn-cs"/>
                </a:defRPr>
              </a:lvl8pPr>
              <a:lvl9pPr marL="3886200" indent="-228600" defTabSz="457200">
                <a:spcBef>
                  <a:spcPct val="20000"/>
                </a:spcBef>
                <a:buFont typeface="Arial"/>
                <a:buChar char="•"/>
                <a:defRPr sz="2000">
                  <a:latin typeface="+mn-lt"/>
                  <a:cs typeface="+mn-cs"/>
                </a:defRPr>
              </a:lvl9pPr>
            </a:lstStyle>
            <a:p>
              <a:pPr algn="ctr"/>
              <a:r>
                <a:rPr lang="en-US" sz="1400" b="0" dirty="0">
                  <a:latin typeface="Arial" panose="020B0604020202020204" pitchFamily="34" charset="0"/>
                </a:rPr>
                <a:t>Myelinated</a:t>
              </a:r>
            </a:p>
          </p:txBody>
        </p:sp>
        <p:sp>
          <p:nvSpPr>
            <p:cNvPr id="18" name="Content Placeholder 6">
              <a:extLst>
                <a:ext uri="{FF2B5EF4-FFF2-40B4-BE49-F238E27FC236}">
                  <a16:creationId xmlns:a16="http://schemas.microsoft.com/office/drawing/2014/main" id="{BAEF250B-5DC7-84DE-5D87-935A600E875F}"/>
                </a:ext>
              </a:extLst>
            </p:cNvPr>
            <p:cNvSpPr txBox="1">
              <a:spLocks/>
            </p:cNvSpPr>
            <p:nvPr/>
          </p:nvSpPr>
          <p:spPr>
            <a:xfrm>
              <a:off x="5013162" y="4403217"/>
              <a:ext cx="1140277" cy="383349"/>
            </a:xfrm>
            <a:prstGeom prst="rect">
              <a:avLst/>
            </a:prstGeom>
          </p:spPr>
          <p:txBody>
            <a:bodyPr anchor="ctr"/>
            <a:lstStyle>
              <a:defPPr>
                <a:defRPr lang="es-MX"/>
              </a:defPPr>
              <a:lvl1pPr marL="0" indent="0" defTabSz="457200" eaLnBrk="1" latinLnBrk="0" hangingPunct="1">
                <a:spcBef>
                  <a:spcPct val="20000"/>
                </a:spcBef>
                <a:buFont typeface="Arial"/>
                <a:buNone/>
                <a:defRPr sz="1500" b="1">
                  <a:latin typeface="+mn-lt"/>
                  <a:cs typeface="+mn-cs"/>
                </a:defRPr>
              </a:lvl1pPr>
              <a:lvl2pPr marL="742950" indent="-285750" defTabSz="457200" eaLnBrk="1" latinLnBrk="0" hangingPunct="1">
                <a:spcBef>
                  <a:spcPct val="20000"/>
                </a:spcBef>
                <a:buFont typeface="Arial"/>
                <a:buChar char="–"/>
                <a:defRPr sz="2800">
                  <a:latin typeface="+mn-lt"/>
                  <a:cs typeface="+mn-cs"/>
                </a:defRPr>
              </a:lvl2pPr>
              <a:lvl3pPr marL="1143000" indent="-228600" defTabSz="457200" eaLnBrk="1" latinLnBrk="0" hangingPunct="1">
                <a:spcBef>
                  <a:spcPct val="20000"/>
                </a:spcBef>
                <a:buFont typeface="Arial"/>
                <a:buChar char="•"/>
                <a:defRPr sz="2400">
                  <a:latin typeface="+mn-lt"/>
                  <a:cs typeface="+mn-cs"/>
                </a:defRPr>
              </a:lvl3pPr>
              <a:lvl4pPr marL="1600200" indent="-228600" defTabSz="457200" eaLnBrk="1" latinLnBrk="0" hangingPunct="1">
                <a:spcBef>
                  <a:spcPct val="20000"/>
                </a:spcBef>
                <a:buFont typeface="Arial"/>
                <a:buChar char="–"/>
                <a:defRPr sz="2000">
                  <a:latin typeface="+mn-lt"/>
                  <a:cs typeface="+mn-cs"/>
                </a:defRPr>
              </a:lvl4pPr>
              <a:lvl5pPr marL="2057400" indent="-228600" defTabSz="457200" eaLnBrk="1" latinLnBrk="0" hangingPunct="1">
                <a:spcBef>
                  <a:spcPct val="20000"/>
                </a:spcBef>
                <a:buFont typeface="Arial"/>
                <a:buChar char="»"/>
                <a:defRPr sz="2000">
                  <a:latin typeface="+mn-lt"/>
                  <a:cs typeface="+mn-cs"/>
                </a:defRPr>
              </a:lvl5pPr>
              <a:lvl6pPr marL="2514600" indent="-228600" defTabSz="457200">
                <a:spcBef>
                  <a:spcPct val="20000"/>
                </a:spcBef>
                <a:buFont typeface="Arial"/>
                <a:buChar char="•"/>
                <a:defRPr sz="2000">
                  <a:latin typeface="+mn-lt"/>
                  <a:cs typeface="+mn-cs"/>
                </a:defRPr>
              </a:lvl6pPr>
              <a:lvl7pPr marL="2971800" indent="-228600" defTabSz="457200">
                <a:spcBef>
                  <a:spcPct val="20000"/>
                </a:spcBef>
                <a:buFont typeface="Arial"/>
                <a:buChar char="•"/>
                <a:defRPr sz="2000">
                  <a:latin typeface="+mn-lt"/>
                  <a:cs typeface="+mn-cs"/>
                </a:defRPr>
              </a:lvl7pPr>
              <a:lvl8pPr marL="3429000" indent="-228600" defTabSz="457200">
                <a:spcBef>
                  <a:spcPct val="20000"/>
                </a:spcBef>
                <a:buFont typeface="Arial"/>
                <a:buChar char="•"/>
                <a:defRPr sz="2000">
                  <a:latin typeface="+mn-lt"/>
                  <a:cs typeface="+mn-cs"/>
                </a:defRPr>
              </a:lvl8pPr>
              <a:lvl9pPr marL="3886200" indent="-228600" defTabSz="457200">
                <a:spcBef>
                  <a:spcPct val="20000"/>
                </a:spcBef>
                <a:buFont typeface="Arial"/>
                <a:buChar char="•"/>
                <a:defRPr sz="2000">
                  <a:latin typeface="+mn-lt"/>
                  <a:cs typeface="+mn-cs"/>
                </a:defRPr>
              </a:lvl9pPr>
            </a:lstStyle>
            <a:p>
              <a:pPr algn="ctr"/>
              <a:r>
                <a:rPr lang="en-US" sz="1400" b="0" dirty="0">
                  <a:effectLst/>
                  <a:latin typeface="Arial" panose="020B0604020202020204" pitchFamily="34" charset="0"/>
                </a:rPr>
                <a:t>A</a:t>
              </a:r>
              <a:r>
                <a:rPr lang="el-GR" sz="2000" b="0" baseline="-25000">
                  <a:solidFill>
                    <a:srgbClr val="282828"/>
                  </a:solidFill>
                  <a:effectLst/>
                  <a:latin typeface="Arial" panose="020B0604020202020204" pitchFamily="34" charset="0"/>
                </a:rPr>
                <a:t>δ</a:t>
              </a:r>
              <a:r>
                <a:rPr lang="en-US" sz="1400" b="0" dirty="0">
                  <a:effectLst/>
                  <a:latin typeface="Arial" panose="020B0604020202020204" pitchFamily="34" charset="0"/>
                </a:rPr>
                <a:t> fibers</a:t>
              </a:r>
            </a:p>
          </p:txBody>
        </p:sp>
        <p:sp>
          <p:nvSpPr>
            <p:cNvPr id="19" name="Content Placeholder 6">
              <a:extLst>
                <a:ext uri="{FF2B5EF4-FFF2-40B4-BE49-F238E27FC236}">
                  <a16:creationId xmlns:a16="http://schemas.microsoft.com/office/drawing/2014/main" id="{08DA0642-209D-CB0E-893A-91F4842ED4FD}"/>
                </a:ext>
              </a:extLst>
            </p:cNvPr>
            <p:cNvSpPr txBox="1">
              <a:spLocks/>
            </p:cNvSpPr>
            <p:nvPr/>
          </p:nvSpPr>
          <p:spPr>
            <a:xfrm>
              <a:off x="6325734" y="4729116"/>
              <a:ext cx="1737941" cy="383349"/>
            </a:xfrm>
            <a:prstGeom prst="rect">
              <a:avLst/>
            </a:prstGeom>
          </p:spPr>
          <p:txBody>
            <a:bodyPr lIns="0" tIns="0" rIns="0" bIns="0" anchor="t"/>
            <a:lstStyle>
              <a:defPPr>
                <a:defRPr lang="es-MX"/>
              </a:defPPr>
              <a:lvl1pPr marL="0" indent="0" algn="ctr" defTabSz="457200" eaLnBrk="1" latinLnBrk="0" hangingPunct="1">
                <a:lnSpc>
                  <a:spcPts val="1140"/>
                </a:lnSpc>
                <a:spcBef>
                  <a:spcPts val="0"/>
                </a:spcBef>
                <a:buFont typeface="Arial"/>
                <a:buNone/>
                <a:defRPr sz="1200">
                  <a:latin typeface="+mn-lt"/>
                  <a:cs typeface="+mn-cs"/>
                </a:defRPr>
              </a:lvl1pPr>
              <a:lvl2pPr marL="742950" indent="-285750" defTabSz="457200" eaLnBrk="1" latinLnBrk="0" hangingPunct="1">
                <a:spcBef>
                  <a:spcPct val="20000"/>
                </a:spcBef>
                <a:buFont typeface="Arial"/>
                <a:buChar char="–"/>
                <a:defRPr sz="2800">
                  <a:latin typeface="+mn-lt"/>
                  <a:cs typeface="+mn-cs"/>
                </a:defRPr>
              </a:lvl2pPr>
              <a:lvl3pPr marL="1143000" indent="-228600" defTabSz="457200" eaLnBrk="1" latinLnBrk="0" hangingPunct="1">
                <a:spcBef>
                  <a:spcPct val="20000"/>
                </a:spcBef>
                <a:buFont typeface="Arial"/>
                <a:buChar char="•"/>
                <a:defRPr sz="2400">
                  <a:latin typeface="+mn-lt"/>
                  <a:cs typeface="+mn-cs"/>
                </a:defRPr>
              </a:lvl3pPr>
              <a:lvl4pPr marL="1600200" indent="-228600" defTabSz="457200" eaLnBrk="1" latinLnBrk="0" hangingPunct="1">
                <a:spcBef>
                  <a:spcPct val="20000"/>
                </a:spcBef>
                <a:buFont typeface="Arial"/>
                <a:buChar char="–"/>
                <a:defRPr sz="2000">
                  <a:latin typeface="+mn-lt"/>
                  <a:cs typeface="+mn-cs"/>
                </a:defRPr>
              </a:lvl4pPr>
              <a:lvl5pPr marL="2057400" indent="-228600" defTabSz="457200" eaLnBrk="1" latinLnBrk="0" hangingPunct="1">
                <a:spcBef>
                  <a:spcPct val="20000"/>
                </a:spcBef>
                <a:buFont typeface="Arial"/>
                <a:buChar char="»"/>
                <a:defRPr sz="2000">
                  <a:latin typeface="+mn-lt"/>
                  <a:cs typeface="+mn-cs"/>
                </a:defRPr>
              </a:lvl5pPr>
              <a:lvl6pPr marL="2514600" indent="-228600" defTabSz="457200">
                <a:spcBef>
                  <a:spcPct val="20000"/>
                </a:spcBef>
                <a:buFont typeface="Arial"/>
                <a:buChar char="•"/>
                <a:defRPr sz="2000">
                  <a:latin typeface="+mn-lt"/>
                  <a:cs typeface="+mn-cs"/>
                </a:defRPr>
              </a:lvl6pPr>
              <a:lvl7pPr marL="2971800" indent="-228600" defTabSz="457200">
                <a:spcBef>
                  <a:spcPct val="20000"/>
                </a:spcBef>
                <a:buFont typeface="Arial"/>
                <a:buChar char="•"/>
                <a:defRPr sz="2000">
                  <a:latin typeface="+mn-lt"/>
                  <a:cs typeface="+mn-cs"/>
                </a:defRPr>
              </a:lvl7pPr>
              <a:lvl8pPr marL="3429000" indent="-228600" defTabSz="457200">
                <a:spcBef>
                  <a:spcPct val="20000"/>
                </a:spcBef>
                <a:buFont typeface="Arial"/>
                <a:buChar char="•"/>
                <a:defRPr sz="2000">
                  <a:latin typeface="+mn-lt"/>
                  <a:cs typeface="+mn-cs"/>
                </a:defRPr>
              </a:lvl8pPr>
              <a:lvl9pPr marL="3886200" indent="-228600" defTabSz="457200">
                <a:spcBef>
                  <a:spcPct val="20000"/>
                </a:spcBef>
                <a:buFont typeface="Arial"/>
                <a:buChar char="•"/>
                <a:defRPr sz="2000">
                  <a:latin typeface="+mn-lt"/>
                  <a:cs typeface="+mn-cs"/>
                </a:defRPr>
              </a:lvl9pPr>
            </a:lstStyle>
            <a:p>
              <a:r>
                <a:rPr lang="en-US" sz="1000" dirty="0">
                  <a:latin typeface="Arial" panose="020B0604020202020204" pitchFamily="34" charset="0"/>
                </a:rPr>
                <a:t>Cutaneous Touch,</a:t>
              </a:r>
            </a:p>
            <a:p>
              <a:r>
                <a:rPr lang="en-US" sz="1000" dirty="0">
                  <a:latin typeface="Arial" panose="020B0604020202020204" pitchFamily="34" charset="0"/>
                </a:rPr>
                <a:t>Pressure</a:t>
              </a:r>
            </a:p>
          </p:txBody>
        </p:sp>
        <p:sp>
          <p:nvSpPr>
            <p:cNvPr id="20" name="Content Placeholder 6">
              <a:extLst>
                <a:ext uri="{FF2B5EF4-FFF2-40B4-BE49-F238E27FC236}">
                  <a16:creationId xmlns:a16="http://schemas.microsoft.com/office/drawing/2014/main" id="{28D9759E-1B4B-50FE-725C-93E82A801AF4}"/>
                </a:ext>
              </a:extLst>
            </p:cNvPr>
            <p:cNvSpPr txBox="1">
              <a:spLocks/>
            </p:cNvSpPr>
            <p:nvPr/>
          </p:nvSpPr>
          <p:spPr>
            <a:xfrm>
              <a:off x="6644029" y="4403217"/>
              <a:ext cx="1140277" cy="383349"/>
            </a:xfrm>
            <a:prstGeom prst="rect">
              <a:avLst/>
            </a:prstGeom>
          </p:spPr>
          <p:txBody>
            <a:bodyPr anchor="ctr"/>
            <a:lstStyle>
              <a:defPPr>
                <a:defRPr lang="es-MX"/>
              </a:defPPr>
              <a:lvl1pPr marL="0" indent="0" defTabSz="457200" eaLnBrk="1" latinLnBrk="0" hangingPunct="1">
                <a:spcBef>
                  <a:spcPct val="20000"/>
                </a:spcBef>
                <a:buFont typeface="Arial"/>
                <a:buNone/>
                <a:defRPr sz="1500" b="1">
                  <a:latin typeface="+mn-lt"/>
                  <a:cs typeface="+mn-cs"/>
                </a:defRPr>
              </a:lvl1pPr>
              <a:lvl2pPr marL="742950" indent="-285750" defTabSz="457200" eaLnBrk="1" latinLnBrk="0" hangingPunct="1">
                <a:spcBef>
                  <a:spcPct val="20000"/>
                </a:spcBef>
                <a:buFont typeface="Arial"/>
                <a:buChar char="–"/>
                <a:defRPr sz="2800">
                  <a:latin typeface="+mn-lt"/>
                  <a:cs typeface="+mn-cs"/>
                </a:defRPr>
              </a:lvl2pPr>
              <a:lvl3pPr marL="1143000" indent="-228600" defTabSz="457200" eaLnBrk="1" latinLnBrk="0" hangingPunct="1">
                <a:spcBef>
                  <a:spcPct val="20000"/>
                </a:spcBef>
                <a:buFont typeface="Arial"/>
                <a:buChar char="•"/>
                <a:defRPr sz="2400">
                  <a:latin typeface="+mn-lt"/>
                  <a:cs typeface="+mn-cs"/>
                </a:defRPr>
              </a:lvl3pPr>
              <a:lvl4pPr marL="1600200" indent="-228600" defTabSz="457200" eaLnBrk="1" latinLnBrk="0" hangingPunct="1">
                <a:spcBef>
                  <a:spcPct val="20000"/>
                </a:spcBef>
                <a:buFont typeface="Arial"/>
                <a:buChar char="–"/>
                <a:defRPr sz="2000">
                  <a:latin typeface="+mn-lt"/>
                  <a:cs typeface="+mn-cs"/>
                </a:defRPr>
              </a:lvl4pPr>
              <a:lvl5pPr marL="2057400" indent="-228600" defTabSz="457200" eaLnBrk="1" latinLnBrk="0" hangingPunct="1">
                <a:spcBef>
                  <a:spcPct val="20000"/>
                </a:spcBef>
                <a:buFont typeface="Arial"/>
                <a:buChar char="»"/>
                <a:defRPr sz="2000">
                  <a:latin typeface="+mn-lt"/>
                  <a:cs typeface="+mn-cs"/>
                </a:defRPr>
              </a:lvl5pPr>
              <a:lvl6pPr marL="2514600" indent="-228600" defTabSz="457200">
                <a:spcBef>
                  <a:spcPct val="20000"/>
                </a:spcBef>
                <a:buFont typeface="Arial"/>
                <a:buChar char="•"/>
                <a:defRPr sz="2000">
                  <a:latin typeface="+mn-lt"/>
                  <a:cs typeface="+mn-cs"/>
                </a:defRPr>
              </a:lvl6pPr>
              <a:lvl7pPr marL="2971800" indent="-228600" defTabSz="457200">
                <a:spcBef>
                  <a:spcPct val="20000"/>
                </a:spcBef>
                <a:buFont typeface="Arial"/>
                <a:buChar char="•"/>
                <a:defRPr sz="2000">
                  <a:latin typeface="+mn-lt"/>
                  <a:cs typeface="+mn-cs"/>
                </a:defRPr>
              </a:lvl7pPr>
              <a:lvl8pPr marL="3429000" indent="-228600" defTabSz="457200">
                <a:spcBef>
                  <a:spcPct val="20000"/>
                </a:spcBef>
                <a:buFont typeface="Arial"/>
                <a:buChar char="•"/>
                <a:defRPr sz="2000">
                  <a:latin typeface="+mn-lt"/>
                  <a:cs typeface="+mn-cs"/>
                </a:defRPr>
              </a:lvl8pPr>
              <a:lvl9pPr marL="3886200" indent="-228600" defTabSz="457200">
                <a:spcBef>
                  <a:spcPct val="20000"/>
                </a:spcBef>
                <a:buFont typeface="Arial"/>
                <a:buChar char="•"/>
                <a:defRPr sz="2000">
                  <a:latin typeface="+mn-lt"/>
                  <a:cs typeface="+mn-cs"/>
                </a:defRPr>
              </a:lvl9pPr>
            </a:lstStyle>
            <a:p>
              <a:pPr algn="ctr"/>
              <a:r>
                <a:rPr lang="en-US" sz="1400" b="0" dirty="0">
                  <a:effectLst/>
                  <a:latin typeface="Arial" panose="020B0604020202020204" pitchFamily="34" charset="0"/>
                </a:rPr>
                <a:t>A</a:t>
              </a:r>
              <a:r>
                <a:rPr lang="el-GR" sz="2000" b="0" baseline="-25000">
                  <a:effectLst/>
                  <a:latin typeface="Arial" panose="020B0604020202020204" pitchFamily="34" charset="0"/>
                </a:rPr>
                <a:t>β</a:t>
              </a:r>
              <a:r>
                <a:rPr lang="en-US" sz="2000" b="0" baseline="-25000" dirty="0">
                  <a:effectLst/>
                  <a:latin typeface="Arial" panose="020B0604020202020204" pitchFamily="34" charset="0"/>
                </a:rPr>
                <a:t> </a:t>
              </a:r>
              <a:r>
                <a:rPr lang="en-US" sz="1400" b="0" dirty="0">
                  <a:effectLst/>
                  <a:latin typeface="Arial" panose="020B0604020202020204" pitchFamily="34" charset="0"/>
                </a:rPr>
                <a:t>fibers</a:t>
              </a:r>
            </a:p>
          </p:txBody>
        </p:sp>
      </p:grpSp>
      <p:sp>
        <p:nvSpPr>
          <p:cNvPr id="5" name="CuadroTexto 4">
            <a:extLst>
              <a:ext uri="{FF2B5EF4-FFF2-40B4-BE49-F238E27FC236}">
                <a16:creationId xmlns:a16="http://schemas.microsoft.com/office/drawing/2014/main" id="{85A65359-6A60-A099-FC83-7E3622CEBE97}"/>
              </a:ext>
            </a:extLst>
          </p:cNvPr>
          <p:cNvSpPr txBox="1"/>
          <p:nvPr/>
        </p:nvSpPr>
        <p:spPr>
          <a:xfrm>
            <a:off x="414596" y="6028219"/>
            <a:ext cx="6891130" cy="246221"/>
          </a:xfrm>
          <a:prstGeom prst="rect">
            <a:avLst/>
          </a:prstGeom>
          <a:noFill/>
        </p:spPr>
        <p:txBody>
          <a:bodyPr wrap="square">
            <a:spAutoFit/>
          </a:bodyPr>
          <a:lstStyle/>
          <a:p>
            <a:r>
              <a:rPr lang="en-US" sz="1000" dirty="0">
                <a:solidFill>
                  <a:schemeClr val="tx2"/>
                </a:solidFill>
                <a:latin typeface="Arial" panose="020B0604020202020204" pitchFamily="34" charset="0"/>
              </a:rPr>
              <a:t>DPN, diabetic peripheral neuropathy.</a:t>
            </a:r>
            <a:endParaRPr lang="es-MX" sz="1000" dirty="0"/>
          </a:p>
        </p:txBody>
      </p:sp>
    </p:spTree>
    <p:extLst>
      <p:ext uri="{BB962C8B-B14F-4D97-AF65-F5344CB8AC3E}">
        <p14:creationId xmlns:p14="http://schemas.microsoft.com/office/powerpoint/2010/main" val="3625712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FBBEBF13-ED15-BFB5-5AC5-5E98B798C9F1}"/>
              </a:ext>
            </a:extLst>
          </p:cNvPr>
          <p:cNvGrpSpPr/>
          <p:nvPr/>
        </p:nvGrpSpPr>
        <p:grpSpPr>
          <a:xfrm>
            <a:off x="975350" y="1746413"/>
            <a:ext cx="4520856" cy="4021719"/>
            <a:chOff x="6523817" y="540326"/>
            <a:chExt cx="5318387" cy="5292437"/>
          </a:xfrm>
        </p:grpSpPr>
        <p:pic>
          <p:nvPicPr>
            <p:cNvPr id="8" name="Picture 7">
              <a:extLst>
                <a:ext uri="{FF2B5EF4-FFF2-40B4-BE49-F238E27FC236}">
                  <a16:creationId xmlns:a16="http://schemas.microsoft.com/office/drawing/2014/main" id="{DAC1454D-A48F-F9EE-1AF9-C404C912066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523817" y="540326"/>
              <a:ext cx="5292437" cy="5292437"/>
            </a:xfrm>
            <a:prstGeom prst="rect">
              <a:avLst/>
            </a:prstGeom>
          </p:spPr>
        </p:pic>
        <p:sp>
          <p:nvSpPr>
            <p:cNvPr id="9" name="TextBox 10">
              <a:extLst>
                <a:ext uri="{FF2B5EF4-FFF2-40B4-BE49-F238E27FC236}">
                  <a16:creationId xmlns:a16="http://schemas.microsoft.com/office/drawing/2014/main" id="{09301895-956C-6B6E-6AE7-A436B9000E63}"/>
                </a:ext>
              </a:extLst>
            </p:cNvPr>
            <p:cNvSpPr txBox="1"/>
            <p:nvPr/>
          </p:nvSpPr>
          <p:spPr>
            <a:xfrm>
              <a:off x="10557601" y="2322786"/>
              <a:ext cx="1284603" cy="567032"/>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a:ea typeface="+mn-ea"/>
                  <a:cs typeface="Arial" charset="0"/>
                </a:rPr>
                <a:t>Mast cell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a:ea typeface="+mn-ea"/>
                  <a:cs typeface="Arial" charset="0"/>
                </a:rPr>
                <a:t>or neutrophil</a:t>
              </a:r>
            </a:p>
          </p:txBody>
        </p:sp>
        <p:sp>
          <p:nvSpPr>
            <p:cNvPr id="11" name="TextBox 11">
              <a:extLst>
                <a:ext uri="{FF2B5EF4-FFF2-40B4-BE49-F238E27FC236}">
                  <a16:creationId xmlns:a16="http://schemas.microsoft.com/office/drawing/2014/main" id="{7799BE31-022B-1DE3-982C-9F0D9615F5F8}"/>
                </a:ext>
              </a:extLst>
            </p:cNvPr>
            <p:cNvSpPr txBox="1"/>
            <p:nvPr/>
          </p:nvSpPr>
          <p:spPr>
            <a:xfrm>
              <a:off x="9279735" y="2039005"/>
              <a:ext cx="1324203" cy="34426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a:ea typeface="+mn-ea"/>
                  <a:cs typeface="Arial" charset="0"/>
                </a:rPr>
                <a:t>Prostaglandin</a:t>
              </a:r>
            </a:p>
          </p:txBody>
        </p:sp>
        <p:sp>
          <p:nvSpPr>
            <p:cNvPr id="13" name="TextBox 12">
              <a:extLst>
                <a:ext uri="{FF2B5EF4-FFF2-40B4-BE49-F238E27FC236}">
                  <a16:creationId xmlns:a16="http://schemas.microsoft.com/office/drawing/2014/main" id="{B2001934-1109-4C43-C047-BC3FA5BD8CB1}"/>
                </a:ext>
              </a:extLst>
            </p:cNvPr>
            <p:cNvSpPr txBox="1"/>
            <p:nvPr/>
          </p:nvSpPr>
          <p:spPr>
            <a:xfrm>
              <a:off x="8768249" y="1870839"/>
              <a:ext cx="551029" cy="344269"/>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a:ea typeface="+mn-ea"/>
                  <a:cs typeface="Arial" charset="0"/>
                </a:rPr>
                <a:t>ATP</a:t>
              </a:r>
            </a:p>
          </p:txBody>
        </p:sp>
        <p:sp>
          <p:nvSpPr>
            <p:cNvPr id="14" name="TextBox 13">
              <a:extLst>
                <a:ext uri="{FF2B5EF4-FFF2-40B4-BE49-F238E27FC236}">
                  <a16:creationId xmlns:a16="http://schemas.microsoft.com/office/drawing/2014/main" id="{50762DE8-B1B6-7AED-ACD4-CA0A8F8A7C27}"/>
                </a:ext>
              </a:extLst>
            </p:cNvPr>
            <p:cNvSpPr txBox="1"/>
            <p:nvPr/>
          </p:nvSpPr>
          <p:spPr>
            <a:xfrm>
              <a:off x="7731813" y="2049516"/>
              <a:ext cx="1075279" cy="344269"/>
            </a:xfrm>
            <a:prstGeom prst="rect">
              <a:avLst/>
            </a:prstGeom>
            <a:no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a:ea typeface="+mn-ea"/>
                  <a:cs typeface="Arial" charset="0"/>
                </a:rPr>
                <a:t>Bradykinin</a:t>
              </a:r>
            </a:p>
          </p:txBody>
        </p:sp>
        <p:sp>
          <p:nvSpPr>
            <p:cNvPr id="15" name="TextBox 14">
              <a:extLst>
                <a:ext uri="{FF2B5EF4-FFF2-40B4-BE49-F238E27FC236}">
                  <a16:creationId xmlns:a16="http://schemas.microsoft.com/office/drawing/2014/main" id="{E5D94F9A-6089-11E6-01FA-28C59227DFB5}"/>
                </a:ext>
              </a:extLst>
            </p:cNvPr>
            <p:cNvSpPr txBox="1"/>
            <p:nvPr/>
          </p:nvSpPr>
          <p:spPr>
            <a:xfrm>
              <a:off x="7957473" y="2406867"/>
              <a:ext cx="586860" cy="344269"/>
            </a:xfrm>
            <a:prstGeom prst="rect">
              <a:avLst/>
            </a:prstGeom>
            <a:no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a:ea typeface="+mn-ea"/>
                  <a:cs typeface="Arial" charset="0"/>
                </a:rPr>
                <a:t>5-HT</a:t>
              </a:r>
            </a:p>
          </p:txBody>
        </p:sp>
        <p:sp>
          <p:nvSpPr>
            <p:cNvPr id="16" name="TextBox 15">
              <a:extLst>
                <a:ext uri="{FF2B5EF4-FFF2-40B4-BE49-F238E27FC236}">
                  <a16:creationId xmlns:a16="http://schemas.microsoft.com/office/drawing/2014/main" id="{AE654821-D4F3-A9F8-842E-97D04B5FC6C1}"/>
                </a:ext>
              </a:extLst>
            </p:cNvPr>
            <p:cNvSpPr txBox="1"/>
            <p:nvPr/>
          </p:nvSpPr>
          <p:spPr>
            <a:xfrm>
              <a:off x="8205342" y="2785239"/>
              <a:ext cx="402052" cy="344269"/>
            </a:xfrm>
            <a:prstGeom prst="rect">
              <a:avLst/>
            </a:prstGeom>
            <a:no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a:ea typeface="+mn-ea"/>
                  <a:cs typeface="Arial" charset="0"/>
                </a:rPr>
                <a:t>H</a:t>
              </a:r>
              <a:r>
                <a:rPr kumimoji="0" lang="en-US" sz="1100" b="1" i="0" u="none" strike="noStrike" kern="1200" cap="none" spc="0" normalizeH="0" baseline="30000" noProof="0" dirty="0">
                  <a:ln>
                    <a:noFill/>
                  </a:ln>
                  <a:solidFill>
                    <a:srgbClr val="000000"/>
                  </a:solidFill>
                  <a:effectLst/>
                  <a:uLnTx/>
                  <a:uFillTx/>
                  <a:latin typeface="Arial" panose="020B0604020202020204"/>
                  <a:ea typeface="+mn-ea"/>
                  <a:cs typeface="Arial" charset="0"/>
                </a:rPr>
                <a:t>+</a:t>
              </a:r>
            </a:p>
          </p:txBody>
        </p:sp>
        <p:sp>
          <p:nvSpPr>
            <p:cNvPr id="17" name="TextBox 16">
              <a:extLst>
                <a:ext uri="{FF2B5EF4-FFF2-40B4-BE49-F238E27FC236}">
                  <a16:creationId xmlns:a16="http://schemas.microsoft.com/office/drawing/2014/main" id="{BC5C7FD9-5B8E-1EC2-7D27-D136B937C12B}"/>
                </a:ext>
              </a:extLst>
            </p:cNvPr>
            <p:cNvSpPr txBox="1"/>
            <p:nvPr/>
          </p:nvSpPr>
          <p:spPr>
            <a:xfrm>
              <a:off x="9508859" y="2659116"/>
              <a:ext cx="1009275" cy="344269"/>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a:ea typeface="+mn-ea"/>
                  <a:cs typeface="Arial" charset="0"/>
                </a:rPr>
                <a:t>Histamine</a:t>
              </a:r>
            </a:p>
          </p:txBody>
        </p:sp>
        <p:sp>
          <p:nvSpPr>
            <p:cNvPr id="18" name="TextBox 17">
              <a:extLst>
                <a:ext uri="{FF2B5EF4-FFF2-40B4-BE49-F238E27FC236}">
                  <a16:creationId xmlns:a16="http://schemas.microsoft.com/office/drawing/2014/main" id="{03EEF253-8F00-12DC-B234-6487FD33EDC0}"/>
                </a:ext>
              </a:extLst>
            </p:cNvPr>
            <p:cNvSpPr txBox="1"/>
            <p:nvPr/>
          </p:nvSpPr>
          <p:spPr>
            <a:xfrm>
              <a:off x="9571469" y="3584027"/>
              <a:ext cx="1214827" cy="344269"/>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a:ea typeface="+mn-ea"/>
                  <a:cs typeface="Arial" charset="0"/>
                </a:rPr>
                <a:t>Substance P</a:t>
              </a:r>
            </a:p>
          </p:txBody>
        </p:sp>
        <p:sp>
          <p:nvSpPr>
            <p:cNvPr id="19" name="TextBox 18">
              <a:extLst>
                <a:ext uri="{FF2B5EF4-FFF2-40B4-BE49-F238E27FC236}">
                  <a16:creationId xmlns:a16="http://schemas.microsoft.com/office/drawing/2014/main" id="{A95D049C-3E51-473A-485C-AABC57D3DCDA}"/>
                </a:ext>
              </a:extLst>
            </p:cNvPr>
            <p:cNvSpPr txBox="1"/>
            <p:nvPr/>
          </p:nvSpPr>
          <p:spPr>
            <a:xfrm>
              <a:off x="10484122" y="3930869"/>
              <a:ext cx="1239344" cy="567032"/>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a:ea typeface="+mn-ea"/>
                  <a:cs typeface="Arial" charset="0"/>
                </a:rPr>
                <a:t>Anterolateral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a:ea typeface="+mn-ea"/>
                  <a:cs typeface="Arial" charset="0"/>
                </a:rPr>
                <a:t>system</a:t>
              </a:r>
            </a:p>
          </p:txBody>
        </p:sp>
        <p:cxnSp>
          <p:nvCxnSpPr>
            <p:cNvPr id="20" name="Straight Connector 22">
              <a:extLst>
                <a:ext uri="{FF2B5EF4-FFF2-40B4-BE49-F238E27FC236}">
                  <a16:creationId xmlns:a16="http://schemas.microsoft.com/office/drawing/2014/main" id="{1BEDE17C-C054-C65A-1F33-327C05EB1802}"/>
                </a:ext>
              </a:extLst>
            </p:cNvPr>
            <p:cNvCxnSpPr/>
            <p:nvPr/>
          </p:nvCxnSpPr>
          <p:spPr>
            <a:xfrm>
              <a:off x="11147097" y="4336356"/>
              <a:ext cx="105103" cy="168203"/>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3">
              <a:extLst>
                <a:ext uri="{FF2B5EF4-FFF2-40B4-BE49-F238E27FC236}">
                  <a16:creationId xmlns:a16="http://schemas.microsoft.com/office/drawing/2014/main" id="{7A5176A8-E818-840F-E864-AAC7FD7ACF30}"/>
                </a:ext>
              </a:extLst>
            </p:cNvPr>
            <p:cNvSpPr txBox="1"/>
            <p:nvPr/>
          </p:nvSpPr>
          <p:spPr>
            <a:xfrm>
              <a:off x="8245733" y="4869427"/>
              <a:ext cx="1101680" cy="789794"/>
            </a:xfrm>
            <a:prstGeom prst="rect">
              <a:avLst/>
            </a:prstGeom>
            <a:no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a:ea typeface="+mn-ea"/>
                  <a:cs typeface="Arial" charset="0"/>
                </a:rPr>
                <a:t>Dorsal root</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a:ea typeface="+mn-ea"/>
                  <a:cs typeface="Arial" charset="0"/>
                </a:rPr>
                <a:t>ganglion</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a:ea typeface="+mn-ea"/>
                  <a:cs typeface="Arial" charset="0"/>
                </a:rPr>
                <a:t>cell body</a:t>
              </a:r>
            </a:p>
          </p:txBody>
        </p:sp>
        <p:cxnSp>
          <p:nvCxnSpPr>
            <p:cNvPr id="22" name="Straight Connector 24">
              <a:extLst>
                <a:ext uri="{FF2B5EF4-FFF2-40B4-BE49-F238E27FC236}">
                  <a16:creationId xmlns:a16="http://schemas.microsoft.com/office/drawing/2014/main" id="{A66CF301-69F3-0042-AD5A-D68AFFC34EE4}"/>
                </a:ext>
              </a:extLst>
            </p:cNvPr>
            <p:cNvCxnSpPr>
              <a:cxnSpLocks/>
            </p:cNvCxnSpPr>
            <p:nvPr/>
          </p:nvCxnSpPr>
          <p:spPr>
            <a:xfrm flipV="1">
              <a:off x="9277962" y="4790564"/>
              <a:ext cx="178272" cy="129354"/>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7">
              <a:extLst>
                <a:ext uri="{FF2B5EF4-FFF2-40B4-BE49-F238E27FC236}">
                  <a16:creationId xmlns:a16="http://schemas.microsoft.com/office/drawing/2014/main" id="{4A43171A-8405-298E-4943-BFF812C5054B}"/>
                </a:ext>
              </a:extLst>
            </p:cNvPr>
            <p:cNvSpPr txBox="1"/>
            <p:nvPr/>
          </p:nvSpPr>
          <p:spPr>
            <a:xfrm>
              <a:off x="6523817" y="3930869"/>
              <a:ext cx="1241228" cy="34426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a:ea typeface="+mn-ea"/>
                  <a:cs typeface="Arial" charset="0"/>
                </a:rPr>
                <a:t>Blood vessel</a:t>
              </a:r>
            </a:p>
          </p:txBody>
        </p:sp>
        <p:cxnSp>
          <p:nvCxnSpPr>
            <p:cNvPr id="24" name="Straight Connector 28">
              <a:extLst>
                <a:ext uri="{FF2B5EF4-FFF2-40B4-BE49-F238E27FC236}">
                  <a16:creationId xmlns:a16="http://schemas.microsoft.com/office/drawing/2014/main" id="{A1FFE16D-3493-99ED-5C09-59FD9C2D8D25}"/>
                </a:ext>
              </a:extLst>
            </p:cNvPr>
            <p:cNvCxnSpPr/>
            <p:nvPr/>
          </p:nvCxnSpPr>
          <p:spPr>
            <a:xfrm>
              <a:off x="6981497" y="4196656"/>
              <a:ext cx="105103" cy="168203"/>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9">
              <a:extLst>
                <a:ext uri="{FF2B5EF4-FFF2-40B4-BE49-F238E27FC236}">
                  <a16:creationId xmlns:a16="http://schemas.microsoft.com/office/drawing/2014/main" id="{75631E44-6216-E2F5-6B5D-1D44B5F26DF2}"/>
                </a:ext>
              </a:extLst>
            </p:cNvPr>
            <p:cNvSpPr txBox="1"/>
            <p:nvPr/>
          </p:nvSpPr>
          <p:spPr>
            <a:xfrm>
              <a:off x="7687630" y="3572184"/>
              <a:ext cx="1214827" cy="5670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a:ea typeface="+mn-ea"/>
                  <a:cs typeface="Arial" charset="0"/>
                </a:rPr>
                <a:t>CGRP</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a:ea typeface="+mn-ea"/>
                  <a:cs typeface="Arial" charset="0"/>
                </a:rPr>
                <a:t>Substance P</a:t>
              </a:r>
            </a:p>
          </p:txBody>
        </p:sp>
        <p:sp>
          <p:nvSpPr>
            <p:cNvPr id="26" name="TextBox 30">
              <a:extLst>
                <a:ext uri="{FF2B5EF4-FFF2-40B4-BE49-F238E27FC236}">
                  <a16:creationId xmlns:a16="http://schemas.microsoft.com/office/drawing/2014/main" id="{83E81489-6DA7-C51C-00D2-B06E5F4A65FD}"/>
                </a:ext>
              </a:extLst>
            </p:cNvPr>
            <p:cNvSpPr txBox="1"/>
            <p:nvPr/>
          </p:nvSpPr>
          <p:spPr>
            <a:xfrm>
              <a:off x="9201617" y="1088060"/>
              <a:ext cx="1239342" cy="34426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a:ea typeface="+mn-ea"/>
                  <a:cs typeface="Arial" charset="0"/>
                </a:rPr>
                <a:t>Tissue injury</a:t>
              </a:r>
            </a:p>
          </p:txBody>
        </p:sp>
      </p:grpSp>
      <p:sp>
        <p:nvSpPr>
          <p:cNvPr id="3" name="Oval 2">
            <a:extLst>
              <a:ext uri="{FF2B5EF4-FFF2-40B4-BE49-F238E27FC236}">
                <a16:creationId xmlns:a16="http://schemas.microsoft.com/office/drawing/2014/main" id="{53752EC0-210C-B365-6AE1-0D1F22A3C2A1}"/>
              </a:ext>
            </a:extLst>
          </p:cNvPr>
          <p:cNvSpPr/>
          <p:nvPr/>
        </p:nvSpPr>
        <p:spPr>
          <a:xfrm>
            <a:off x="4421960" y="863600"/>
            <a:ext cx="1710268" cy="171026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DFDFD"/>
              </a:solidFill>
              <a:effectLst/>
              <a:uLnTx/>
              <a:uFillTx/>
              <a:latin typeface="Arial" panose="020B0604020202020204"/>
              <a:ea typeface="+mn-ea"/>
              <a:cs typeface="+mn-cs"/>
            </a:endParaRPr>
          </a:p>
        </p:txBody>
      </p:sp>
      <p:sp>
        <p:nvSpPr>
          <p:cNvPr id="39940" name="AutoShape 2"/>
          <p:cNvSpPr>
            <a:spLocks noChangeAspect="1" noChangeArrowheads="1"/>
          </p:cNvSpPr>
          <p:nvPr/>
        </p:nvSpPr>
        <p:spPr bwMode="auto">
          <a:xfrm>
            <a:off x="1651000" y="-812800"/>
            <a:ext cx="2286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Arial" charset="0"/>
            </a:endParaRPr>
          </a:p>
        </p:txBody>
      </p:sp>
      <p:sp>
        <p:nvSpPr>
          <p:cNvPr id="39941" name="AutoShape 4"/>
          <p:cNvSpPr>
            <a:spLocks noChangeAspect="1" noChangeArrowheads="1"/>
          </p:cNvSpPr>
          <p:nvPr/>
        </p:nvSpPr>
        <p:spPr bwMode="auto">
          <a:xfrm>
            <a:off x="1651000" y="-812800"/>
            <a:ext cx="2286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Arial" charset="0"/>
            </a:endParaRPr>
          </a:p>
        </p:txBody>
      </p:sp>
      <p:sp>
        <p:nvSpPr>
          <p:cNvPr id="10" name="Rectangle 6">
            <a:extLst>
              <a:ext uri="{FF2B5EF4-FFF2-40B4-BE49-F238E27FC236}">
                <a16:creationId xmlns:a16="http://schemas.microsoft.com/office/drawing/2014/main" id="{2F223FD3-1CEF-0644-9F82-AE97FC0D3BAF}"/>
              </a:ext>
            </a:extLst>
          </p:cNvPr>
          <p:cNvSpPr>
            <a:spLocks noChangeArrowheads="1"/>
          </p:cNvSpPr>
          <p:nvPr/>
        </p:nvSpPr>
        <p:spPr bwMode="auto">
          <a:xfrm>
            <a:off x="975350" y="84364"/>
            <a:ext cx="7530134" cy="793750"/>
          </a:xfrm>
          <a:prstGeom prst="rect">
            <a:avLst/>
          </a:prstGeom>
          <a:solidFill>
            <a:srgbClr val="FFFFFF"/>
          </a:solidFill>
          <a:ln w="12700">
            <a:solidFill>
              <a:srgbClr val="FFFFFF"/>
            </a:solidFill>
            <a:miter lim="800000"/>
            <a:headEnd/>
            <a:tailEnd/>
          </a:ln>
        </p:spPr>
        <p:txBody>
          <a:bodyPr lIns="91435" tIns="45718" rIns="91435" bIns="45718"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 panose="020B0604020202020204"/>
              <a:ea typeface="+mn-ea"/>
              <a:cs typeface="Arial" charset="0"/>
            </a:endParaRPr>
          </a:p>
        </p:txBody>
      </p:sp>
      <p:sp>
        <p:nvSpPr>
          <p:cNvPr id="12" name="TextBox 11">
            <a:extLst>
              <a:ext uri="{FF2B5EF4-FFF2-40B4-BE49-F238E27FC236}">
                <a16:creationId xmlns:a16="http://schemas.microsoft.com/office/drawing/2014/main" id="{0F5583BF-FEEE-DB4C-BD2E-F4BC26B75B68}"/>
              </a:ext>
            </a:extLst>
          </p:cNvPr>
          <p:cNvSpPr txBox="1"/>
          <p:nvPr/>
        </p:nvSpPr>
        <p:spPr>
          <a:xfrm>
            <a:off x="410321" y="6257628"/>
            <a:ext cx="10055758" cy="507831"/>
          </a:xfrm>
          <a:prstGeom prst="rect">
            <a:avLst/>
          </a:prstGeom>
          <a:noFill/>
        </p:spPr>
        <p:txBody>
          <a:bodyPr wrap="square" lIns="91440" tIns="45720" rIns="91440" bIns="45720"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Arial"/>
              </a:rPr>
              <a:t>1. Sharma, et al. </a:t>
            </a:r>
            <a:r>
              <a:rPr kumimoji="0" lang="en-US" sz="900" b="0" i="1" u="none" strike="noStrike" kern="1200" cap="none" spc="0" normalizeH="0" baseline="0" noProof="0" dirty="0">
                <a:ln>
                  <a:noFill/>
                </a:ln>
                <a:solidFill>
                  <a:srgbClr val="000000"/>
                </a:solidFill>
                <a:effectLst/>
                <a:uLnTx/>
                <a:uFillTx/>
                <a:latin typeface="Arial" panose="020B0604020202020204"/>
                <a:ea typeface="+mn-ea"/>
                <a:cs typeface="Arial"/>
              </a:rPr>
              <a:t>Diabetes </a:t>
            </a:r>
            <a:r>
              <a:rPr kumimoji="0" lang="en-US" sz="900" b="0" i="1" u="none" strike="noStrike" kern="1200" cap="none" spc="0" normalizeH="0" baseline="0" noProof="0" dirty="0" err="1">
                <a:ln>
                  <a:noFill/>
                </a:ln>
                <a:solidFill>
                  <a:srgbClr val="000000"/>
                </a:solidFill>
                <a:effectLst/>
                <a:uLnTx/>
                <a:uFillTx/>
                <a:latin typeface="Arial" panose="020B0604020202020204"/>
                <a:ea typeface="+mn-ea"/>
                <a:cs typeface="Arial"/>
              </a:rPr>
              <a:t>Metab</a:t>
            </a:r>
            <a:r>
              <a:rPr kumimoji="0" lang="en-US" sz="900" b="0" i="1" u="none" strike="noStrike" kern="1200" cap="none" spc="0" normalizeH="0" baseline="0" noProof="0" dirty="0">
                <a:ln>
                  <a:noFill/>
                </a:ln>
                <a:solidFill>
                  <a:srgbClr val="000000"/>
                </a:solidFill>
                <a:effectLst/>
                <a:uLnTx/>
                <a:uFillTx/>
                <a:latin typeface="Arial" panose="020B0604020202020204"/>
                <a:ea typeface="+mn-ea"/>
                <a:cs typeface="Arial"/>
              </a:rPr>
              <a:t> Res Rev</a:t>
            </a: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Arial"/>
              </a:rPr>
              <a:t>. 2020;36:e3244.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Arial"/>
              </a:rPr>
              <a:t>2. Purves D, et al. Neuroscience. 2nd edition. Sunderland (MA): Sinauer Associates; 2001. Accessed October 23, 2023, </a:t>
            </a:r>
            <a:r>
              <a:rPr kumimoji="0" lang="en-US" sz="900" b="0" i="0" u="none" strike="noStrike" kern="1200" cap="none" spc="0" normalizeH="0" baseline="0" noProof="0" dirty="0" err="1">
                <a:ln>
                  <a:noFill/>
                </a:ln>
                <a:solidFill>
                  <a:srgbClr val="000000">
                    <a:lumMod val="65000"/>
                    <a:lumOff val="35000"/>
                  </a:srgbClr>
                </a:solidFill>
                <a:effectLst/>
                <a:uLnTx/>
                <a:uFillTx/>
                <a:latin typeface="Arial" panose="020B0604020202020204"/>
                <a:ea typeface="+mn-ea"/>
                <a:cs typeface="Arial"/>
              </a:rPr>
              <a:t>https:wwwncbi.nih.gov</a:t>
            </a:r>
            <a:r>
              <a:rPr kumimoji="0" lang="en-US" sz="9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Arial"/>
              </a:rPr>
              <a:t>/books/NBK10799/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Arial"/>
              </a:rPr>
              <a:t>3. Sharma S, et al. </a:t>
            </a:r>
            <a:r>
              <a:rPr kumimoji="0" lang="en-US" sz="900" b="0" i="1"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Arial"/>
              </a:rPr>
              <a:t>J Diabetes Sci Technol</a:t>
            </a:r>
            <a:r>
              <a:rPr kumimoji="0" lang="en-US" sz="9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Arial"/>
              </a:rPr>
              <a:t>. 2022;16(2):321-331.</a:t>
            </a:r>
            <a:endParaRPr kumimoji="0" lang="en-US" sz="1800" b="0" i="0" u="none" strike="noStrike" kern="1200" cap="none" spc="0" normalizeH="0" baseline="0" noProof="0">
              <a:ln>
                <a:noFill/>
              </a:ln>
              <a:solidFill>
                <a:srgbClr val="000000">
                  <a:lumMod val="65000"/>
                  <a:lumOff val="35000"/>
                </a:srgbClr>
              </a:solidFill>
              <a:effectLst/>
              <a:uLnTx/>
              <a:uFillTx/>
              <a:latin typeface="Arial" charset="0"/>
              <a:ea typeface="+mn-ea"/>
              <a:cs typeface="Arial"/>
            </a:endParaRPr>
          </a:p>
        </p:txBody>
      </p:sp>
      <p:sp>
        <p:nvSpPr>
          <p:cNvPr id="6" name="Slide Number Placeholder 5">
            <a:extLst>
              <a:ext uri="{FF2B5EF4-FFF2-40B4-BE49-F238E27FC236}">
                <a16:creationId xmlns:a16="http://schemas.microsoft.com/office/drawing/2014/main" id="{1CB2A5BE-A477-97D7-8DA8-C4854CEDB2CF}"/>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30422F9-ADD0-4231-B8EF-2F2C731B4DEF}" type="slidenum">
              <a:rPr kumimoji="0" lang="en-GB" altLang="en-US" sz="800" b="0" i="0" u="none" strike="noStrike" kern="1200" cap="none" spc="0" normalizeH="0" baseline="0" noProof="0" smtClean="0">
                <a:ln>
                  <a:noFill/>
                </a:ln>
                <a:solidFill>
                  <a:srgbClr val="000000">
                    <a:tint val="75000"/>
                  </a:srgbClr>
                </a:solidFill>
                <a:effectLst/>
                <a:uLnTx/>
                <a:uFillTx/>
                <a:latin typeface="Arial" panose="020B0604020202020204"/>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GB" altLang="en-US" sz="800" b="0" i="0" u="none" strike="noStrike" kern="1200" cap="none" spc="0" normalizeH="0" baseline="0" noProof="0" dirty="0">
              <a:ln>
                <a:noFill/>
              </a:ln>
              <a:solidFill>
                <a:srgbClr val="000000">
                  <a:tint val="75000"/>
                </a:srgbClr>
              </a:solidFill>
              <a:effectLst/>
              <a:uLnTx/>
              <a:uFillTx/>
              <a:latin typeface="Arial" panose="020B0604020202020204"/>
              <a:ea typeface="+mn-ea"/>
              <a:cs typeface="Arial" charset="0"/>
            </a:endParaRPr>
          </a:p>
        </p:txBody>
      </p:sp>
      <p:sp>
        <p:nvSpPr>
          <p:cNvPr id="27" name="Title 20">
            <a:extLst>
              <a:ext uri="{FF2B5EF4-FFF2-40B4-BE49-F238E27FC236}">
                <a16:creationId xmlns:a16="http://schemas.microsoft.com/office/drawing/2014/main" id="{4EA39B85-BD12-9F46-06A4-29A32183DB11}"/>
              </a:ext>
            </a:extLst>
          </p:cNvPr>
          <p:cNvSpPr>
            <a:spLocks noGrp="1"/>
          </p:cNvSpPr>
          <p:nvPr>
            <p:ph type="title"/>
          </p:nvPr>
        </p:nvSpPr>
        <p:spPr/>
        <p:txBody>
          <a:bodyPr/>
          <a:lstStyle/>
          <a:p>
            <a:r>
              <a:rPr lang="en-US" b="1" dirty="0">
                <a:latin typeface="+mj-lt"/>
              </a:rPr>
              <a:t>Small </a:t>
            </a:r>
            <a:r>
              <a:rPr lang="en-US" dirty="0">
                <a:latin typeface="+mj-lt"/>
              </a:rPr>
              <a:t>Fibers</a:t>
            </a:r>
            <a:r>
              <a:rPr lang="en-US" b="1" dirty="0">
                <a:latin typeface="+mj-lt"/>
              </a:rPr>
              <a:t> </a:t>
            </a:r>
            <a:r>
              <a:rPr lang="en-US" dirty="0">
                <a:latin typeface="+mj-lt"/>
              </a:rPr>
              <a:t>Regulate</a:t>
            </a:r>
            <a:r>
              <a:rPr lang="en-US" b="1" dirty="0">
                <a:latin typeface="+mj-lt"/>
              </a:rPr>
              <a:t> </a:t>
            </a:r>
            <a:r>
              <a:rPr lang="en-US" dirty="0">
                <a:latin typeface="+mj-lt"/>
              </a:rPr>
              <a:t>Pain</a:t>
            </a:r>
            <a:r>
              <a:rPr lang="en-US" b="1" dirty="0">
                <a:latin typeface="+mj-lt"/>
              </a:rPr>
              <a:t> and </a:t>
            </a:r>
            <a:r>
              <a:rPr lang="en-US" dirty="0">
                <a:latin typeface="+mj-lt"/>
              </a:rPr>
              <a:t>Blood</a:t>
            </a:r>
            <a:r>
              <a:rPr lang="en-US" b="1" dirty="0">
                <a:latin typeface="+mj-lt"/>
              </a:rPr>
              <a:t> </a:t>
            </a:r>
            <a:r>
              <a:rPr lang="en-US" dirty="0">
                <a:latin typeface="+mj-lt"/>
              </a:rPr>
              <a:t>Flow</a:t>
            </a:r>
            <a:r>
              <a:rPr lang="en-US" baseline="30000" dirty="0">
                <a:latin typeface="+mj-lt"/>
              </a:rPr>
              <a:t>1,2</a:t>
            </a:r>
            <a:endParaRPr lang="en-US" b="1" baseline="30000" dirty="0">
              <a:latin typeface="+mj-lt"/>
            </a:endParaRPr>
          </a:p>
        </p:txBody>
      </p:sp>
      <p:pic>
        <p:nvPicPr>
          <p:cNvPr id="28" name="3_1_2_damage_and_repair.mp4" descr="3_1_2_damage_and_repair.mp4">
            <a:hlinkClick r:id="" action="ppaction://media"/>
            <a:extLst>
              <a:ext uri="{FF2B5EF4-FFF2-40B4-BE49-F238E27FC236}">
                <a16:creationId xmlns:a16="http://schemas.microsoft.com/office/drawing/2014/main" id="{97F31F32-FECA-67BE-B2B6-C487952437FE}"/>
              </a:ext>
            </a:extLst>
          </p:cNvPr>
          <p:cNvPicPr>
            <a:picLocks noChangeAspect="1"/>
          </p:cNvPicPr>
          <p:nvPr>
            <a:videoFile r:link="rId1"/>
            <p:extLst>
              <p:ext uri="{DAA4B4D4-6D71-4841-9C94-3DE7FCFB9230}">
                <p14:media xmlns:p14="http://schemas.microsoft.com/office/powerpoint/2010/main" r:embed="rId2">
                  <p14:trim st="1011.2683"/>
                </p14:media>
              </p:ext>
            </p:extLst>
          </p:nvPr>
        </p:nvPicPr>
        <p:blipFill>
          <a:blip r:embed="rId6"/>
          <a:stretch>
            <a:fillRect/>
          </a:stretch>
        </p:blipFill>
        <p:spPr>
          <a:xfrm>
            <a:off x="6809340" y="1692608"/>
            <a:ext cx="4420162" cy="4041017"/>
          </a:xfrm>
          <a:prstGeom prst="rect">
            <a:avLst/>
          </a:prstGeom>
        </p:spPr>
      </p:pic>
      <p:pic>
        <p:nvPicPr>
          <p:cNvPr id="31" name="Picture 4">
            <a:extLst>
              <a:ext uri="{FF2B5EF4-FFF2-40B4-BE49-F238E27FC236}">
                <a16:creationId xmlns:a16="http://schemas.microsoft.com/office/drawing/2014/main" id="{FC3C78DF-3291-46E1-821A-205D6814A6BA}"/>
              </a:ext>
            </a:extLst>
          </p:cNvPr>
          <p:cNvPicPr>
            <a:picLocks noChangeAspect="1"/>
          </p:cNvPicPr>
          <p:nvPr/>
        </p:nvPicPr>
        <p:blipFill>
          <a:blip r:embed="rId7"/>
          <a:stretch>
            <a:fillRect/>
          </a:stretch>
        </p:blipFill>
        <p:spPr>
          <a:xfrm>
            <a:off x="5117238" y="1665288"/>
            <a:ext cx="1570312" cy="934856"/>
          </a:xfrm>
          <a:prstGeom prst="rect">
            <a:avLst/>
          </a:prstGeom>
        </p:spPr>
      </p:pic>
      <p:sp>
        <p:nvSpPr>
          <p:cNvPr id="32" name="TextBox 2">
            <a:extLst>
              <a:ext uri="{FF2B5EF4-FFF2-40B4-BE49-F238E27FC236}">
                <a16:creationId xmlns:a16="http://schemas.microsoft.com/office/drawing/2014/main" id="{D7BA1512-65D5-D029-3B88-8E2E7EA1215E}"/>
              </a:ext>
            </a:extLst>
          </p:cNvPr>
          <p:cNvSpPr txBox="1"/>
          <p:nvPr/>
        </p:nvSpPr>
        <p:spPr>
          <a:xfrm>
            <a:off x="222423" y="926313"/>
            <a:ext cx="5163058" cy="584775"/>
          </a:xfrm>
          <a:prstGeom prst="rect">
            <a:avLst/>
          </a:prstGeom>
          <a:noFill/>
        </p:spPr>
        <p:txBody>
          <a:bodyPr wrap="square" lIns="91440" tIns="45720" rIns="91440" bIns="45720"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rial"/>
                <a:ea typeface="+mn-ea"/>
                <a:cs typeface="Arial"/>
              </a:rPr>
              <a:t>Stimulation of C fibers</a:t>
            </a:r>
            <a:r>
              <a:rPr kumimoji="0" lang="en-US" sz="1600" b="0" i="0" u="none" strike="noStrike" kern="1200" cap="none" spc="0" normalizeH="0" baseline="30000" noProof="0" dirty="0">
                <a:ln>
                  <a:noFill/>
                </a:ln>
                <a:solidFill>
                  <a:srgbClr val="002060"/>
                </a:solidFill>
                <a:effectLst/>
                <a:uLnTx/>
                <a:uFillTx/>
                <a:latin typeface="Arial"/>
                <a:ea typeface="+mn-ea"/>
                <a:cs typeface="Arial"/>
              </a:rPr>
              <a:t>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rial"/>
                <a:ea typeface="+mn-ea"/>
                <a:cs typeface="Arial"/>
              </a:rPr>
              <a:t>Inflammatory/vasodilator response to tissue damage</a:t>
            </a:r>
            <a:r>
              <a:rPr kumimoji="0" lang="en-US" sz="1400" b="0" i="0" u="none" strike="noStrike" kern="1200" cap="none" spc="0" normalizeH="0" baseline="30000" noProof="0" dirty="0">
                <a:ln>
                  <a:noFill/>
                </a:ln>
                <a:solidFill>
                  <a:srgbClr val="002060"/>
                </a:solidFill>
                <a:effectLst/>
                <a:uLnTx/>
                <a:uFillTx/>
                <a:latin typeface="Arial"/>
                <a:ea typeface="+mn-ea"/>
                <a:cs typeface="Arial"/>
              </a:rPr>
              <a:t>2</a:t>
            </a:r>
          </a:p>
        </p:txBody>
      </p:sp>
      <p:sp>
        <p:nvSpPr>
          <p:cNvPr id="33" name="TextBox 3">
            <a:extLst>
              <a:ext uri="{FF2B5EF4-FFF2-40B4-BE49-F238E27FC236}">
                <a16:creationId xmlns:a16="http://schemas.microsoft.com/office/drawing/2014/main" id="{247B6817-F931-274B-4713-4E182DCAF6F0}"/>
              </a:ext>
            </a:extLst>
          </p:cNvPr>
          <p:cNvSpPr txBox="1"/>
          <p:nvPr/>
        </p:nvSpPr>
        <p:spPr>
          <a:xfrm>
            <a:off x="7837046" y="1154034"/>
            <a:ext cx="232146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al" panose="020B0604020202020204"/>
                <a:ea typeface="+mn-ea"/>
                <a:cs typeface="Arial" charset="0"/>
              </a:rPr>
              <a:t>Small fiber damage</a:t>
            </a:r>
            <a:r>
              <a:rPr kumimoji="0" lang="en-US" sz="1800" b="0" i="0" u="none" strike="noStrike" kern="1200" cap="none" spc="0" normalizeH="0" baseline="30000" noProof="0" dirty="0">
                <a:ln>
                  <a:noFill/>
                </a:ln>
                <a:solidFill>
                  <a:srgbClr val="002060"/>
                </a:solidFill>
                <a:effectLst/>
                <a:uLnTx/>
                <a:uFillTx/>
                <a:latin typeface="Arial" panose="020B0604020202020204"/>
                <a:ea typeface="+mn-ea"/>
                <a:cs typeface="Arial" charset="0"/>
              </a:rPr>
              <a:t>3</a:t>
            </a:r>
            <a:r>
              <a:rPr kumimoji="0" lang="en-US" sz="1800" b="0" i="0" u="none" strike="noStrike" kern="1200" cap="none" spc="0" normalizeH="0" baseline="0" noProof="0" dirty="0">
                <a:ln>
                  <a:noFill/>
                </a:ln>
                <a:solidFill>
                  <a:srgbClr val="002060"/>
                </a:solidFill>
                <a:effectLst/>
                <a:uLnTx/>
                <a:uFillTx/>
                <a:latin typeface="Arial" panose="020B0604020202020204"/>
                <a:ea typeface="+mn-ea"/>
                <a:cs typeface="Arial" charset="0"/>
              </a:rPr>
              <a:t> </a:t>
            </a:r>
          </a:p>
        </p:txBody>
      </p:sp>
      <p:sp>
        <p:nvSpPr>
          <p:cNvPr id="2" name="TextBox 1">
            <a:extLst>
              <a:ext uri="{FF2B5EF4-FFF2-40B4-BE49-F238E27FC236}">
                <a16:creationId xmlns:a16="http://schemas.microsoft.com/office/drawing/2014/main" id="{9FE4C73B-3D5E-2C90-5B56-47FF8DFCCC6A}"/>
              </a:ext>
            </a:extLst>
          </p:cNvPr>
          <p:cNvSpPr txBox="1"/>
          <p:nvPr/>
        </p:nvSpPr>
        <p:spPr>
          <a:xfrm>
            <a:off x="421206" y="6014883"/>
            <a:ext cx="10094394"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82A4"/>
                </a:solidFill>
                <a:effectLst/>
                <a:uLnTx/>
                <a:uFillTx/>
                <a:latin typeface="Arial" panose="020B0604020202020204"/>
                <a:ea typeface="+mn-ea"/>
                <a:cs typeface="Arial" charset="0"/>
              </a:rPr>
              <a:t>ATP, adenosine triphosphate; 5-HT, 5-hydroxytryptamine; DPN, diabetic peripheral neuropathy; H, hydrogen.</a:t>
            </a:r>
          </a:p>
        </p:txBody>
      </p:sp>
    </p:spTree>
    <p:extLst>
      <p:ext uri="{BB962C8B-B14F-4D97-AF65-F5344CB8AC3E}">
        <p14:creationId xmlns:p14="http://schemas.microsoft.com/office/powerpoint/2010/main" val="2525702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100000">
                <p:cTn id="2" fill="hold" display="0">
                  <p:stCondLst>
                    <p:cond delay="indefinite"/>
                  </p:stCondLst>
                </p:cTn>
                <p:tgtEl>
                  <p:spTgt spid="28"/>
                </p:tgtEl>
              </p:cMediaNode>
            </p:video>
          </p:childTnLst>
        </p:cTn>
      </p:par>
    </p:tnLst>
  </p:timing>
</p:sld>
</file>

<file path=ppt/theme/theme1.xml><?xml version="1.0" encoding="utf-8"?>
<a:theme xmlns:a="http://schemas.openxmlformats.org/drawingml/2006/main" name="wwd2023">
  <a:themeElements>
    <a:clrScheme name="WWD">
      <a:dk1>
        <a:srgbClr val="000000"/>
      </a:dk1>
      <a:lt1>
        <a:srgbClr val="FDFDFD"/>
      </a:lt1>
      <a:dk2>
        <a:srgbClr val="0082A4"/>
      </a:dk2>
      <a:lt2>
        <a:srgbClr val="F3F1F0"/>
      </a:lt2>
      <a:accent1>
        <a:srgbClr val="001B5C"/>
      </a:accent1>
      <a:accent2>
        <a:srgbClr val="0082A5"/>
      </a:accent2>
      <a:accent3>
        <a:srgbClr val="562976"/>
      </a:accent3>
      <a:accent4>
        <a:srgbClr val="00AFA9"/>
      </a:accent4>
      <a:accent5>
        <a:srgbClr val="F6D30B"/>
      </a:accent5>
      <a:accent6>
        <a:srgbClr val="C30032"/>
      </a:accent6>
      <a:hlink>
        <a:srgbClr val="3C3D46"/>
      </a:hlink>
      <a:folHlink>
        <a:srgbClr val="0052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wd2023" id="{D396365D-C3B0-2F44-8D43-60F83F691B6A}" vid="{12277357-98CC-064C-9728-BD2C94F8206C}"/>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435CF7AB-F7E0-5247-ACED-81EBD64703F1}">
  <we:reference id="wa200001409" version="1.0.0.3" store="en-US" storeType="OMEX"/>
  <we:alternateReferences>
    <we:reference id="wa200001409" version="1.0.0.3" store="wa200001409"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87cbcab-d6bd-4964-acf9-72f9158eeea3">
      <Terms xmlns="http://schemas.microsoft.com/office/infopath/2007/PartnerControls"/>
    </lcf76f155ced4ddcb4097134ff3c332f>
    <TaxCatchAll xmlns="de13644d-80ab-476d-901a-5a25d8e02235" xsi:nil="true"/>
    <Description0 xmlns="c87cbcab-d6bd-4964-acf9-72f9158eeea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776E6CA7D4B6344B57DFBD00FCA85E7" ma:contentTypeVersion="18" ma:contentTypeDescription="Create a new document." ma:contentTypeScope="" ma:versionID="d22ecd7b806c0c00fad80946230c38c3">
  <xsd:schema xmlns:xsd="http://www.w3.org/2001/XMLSchema" xmlns:xs="http://www.w3.org/2001/XMLSchema" xmlns:p="http://schemas.microsoft.com/office/2006/metadata/properties" xmlns:ns2="c87cbcab-d6bd-4964-acf9-72f9158eeea3" xmlns:ns3="de13644d-80ab-476d-901a-5a25d8e02235" targetNamespace="http://schemas.microsoft.com/office/2006/metadata/properties" ma:root="true" ma:fieldsID="5ab8c8731b3f7063cba47b9e99d7aed8" ns2:_="" ns3:_="">
    <xsd:import namespace="c87cbcab-d6bd-4964-acf9-72f9158eeea3"/>
    <xsd:import namespace="de13644d-80ab-476d-901a-5a25d8e0223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Description0"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7cbcab-d6bd-4964-acf9-72f9158eee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Description0" ma:index="20" nillable="true" ma:displayName="Description" ma:internalName="Description0">
      <xsd:simpleType>
        <xsd:restriction base="dms:Text">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e3f35590-7c8c-4be8-816e-e86d10de73f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e13644d-80ab-476d-901a-5a25d8e0223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66f24f01-3fe3-446d-86ba-d7649649004b}" ma:internalName="TaxCatchAll" ma:showField="CatchAllData" ma:web="de13644d-80ab-476d-901a-5a25d8e0223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7CE966-DE9E-4424-8941-5CCAB306535D}">
  <ds:schemaRefs>
    <ds:schemaRef ds:uri="http://schemas.microsoft.com/office/2006/documentManagement/types"/>
    <ds:schemaRef ds:uri="http://www.w3.org/XML/1998/namespace"/>
    <ds:schemaRef ds:uri="http://purl.org/dc/dcmitype/"/>
    <ds:schemaRef ds:uri="http://schemas.openxmlformats.org/package/2006/metadata/core-properties"/>
    <ds:schemaRef ds:uri="http://schemas.microsoft.com/office/2006/metadata/properties"/>
    <ds:schemaRef ds:uri="http://purl.org/dc/terms/"/>
    <ds:schemaRef ds:uri="http://schemas.microsoft.com/office/infopath/2007/PartnerControls"/>
    <ds:schemaRef ds:uri="de13644d-80ab-476d-901a-5a25d8e02235"/>
    <ds:schemaRef ds:uri="c87cbcab-d6bd-4964-acf9-72f9158eeea3"/>
    <ds:schemaRef ds:uri="http://purl.org/dc/elements/1.1/"/>
  </ds:schemaRefs>
</ds:datastoreItem>
</file>

<file path=customXml/itemProps2.xml><?xml version="1.0" encoding="utf-8"?>
<ds:datastoreItem xmlns:ds="http://schemas.openxmlformats.org/officeDocument/2006/customXml" ds:itemID="{5DE068DD-E519-43EE-BE67-0622BB53350B}">
  <ds:schemaRefs>
    <ds:schemaRef ds:uri="http://schemas.microsoft.com/sharepoint/v3/contenttype/forms"/>
  </ds:schemaRefs>
</ds:datastoreItem>
</file>

<file path=customXml/itemProps3.xml><?xml version="1.0" encoding="utf-8"?>
<ds:datastoreItem xmlns:ds="http://schemas.openxmlformats.org/officeDocument/2006/customXml" ds:itemID="{745A7A51-AB74-418A-96D5-B29569FC13EB}">
  <ds:schemaRefs>
    <ds:schemaRef ds:uri="c87cbcab-d6bd-4964-acf9-72f9158eeea3"/>
    <ds:schemaRef ds:uri="de13644d-80ab-476d-901a-5a25d8e0223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WWD2023</Template>
  <TotalTime>122</TotalTime>
  <Words>3150</Words>
  <Application>Microsoft Office PowerPoint</Application>
  <PresentationFormat>Widescreen</PresentationFormat>
  <Paragraphs>550</Paragraphs>
  <Slides>26</Slides>
  <Notes>23</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BlinkMacSystemFont</vt:lpstr>
      <vt:lpstr>Calibri</vt:lpstr>
      <vt:lpstr>Helvetica</vt:lpstr>
      <vt:lpstr>Wingdings</vt:lpstr>
      <vt:lpstr>wwd2023</vt:lpstr>
      <vt:lpstr>Diabetic Neuropathy: Pathophysiology</vt:lpstr>
      <vt:lpstr>Disclaimer</vt:lpstr>
      <vt:lpstr>Disclosures - Rayaz Malik</vt:lpstr>
      <vt:lpstr>Diabetic Neuropathy Prevalence1 </vt:lpstr>
      <vt:lpstr>Higher Prevalence of DPN and pDPN in the Arabian Gulf Region </vt:lpstr>
      <vt:lpstr>Risk of Foot Ulceration in DM1  </vt:lpstr>
      <vt:lpstr>DM Microvascular Complications1 </vt:lpstr>
      <vt:lpstr>Fibers Affected in DPN1</vt:lpstr>
      <vt:lpstr>Small Fibers Regulate Pain and Blood Flow1,2</vt:lpstr>
      <vt:lpstr>Small-fiber Damage Impairs Pressure-induced Vasodilation, which Results in DFU1-3</vt:lpstr>
      <vt:lpstr>Impaired Hyperaemic Response in DPN1,2 </vt:lpstr>
      <vt:lpstr>Small-fiber Damage Impairs Wound Healing1</vt:lpstr>
      <vt:lpstr>Microangiopathy Underlies DPN1 </vt:lpstr>
      <vt:lpstr>Microangiopathy in DPN</vt:lpstr>
      <vt:lpstr>Mechanism of Diabetic Neuropathy</vt:lpstr>
      <vt:lpstr>Risk Factors for DPN (T1D)</vt:lpstr>
      <vt:lpstr>Risk Factors for DPN/pDPN (T2D)</vt:lpstr>
      <vt:lpstr>Effect of Tight Glycemic Control in DPN1</vt:lpstr>
      <vt:lpstr>Pancreas and Kidney Transplantation (SPK) Leads to Early Small-Nerve Fiber Regeneration, with Later Improvement in Neuropathic Symptoms and NCV</vt:lpstr>
      <vt:lpstr>DPN Is Associated with Lower Physical Activity</vt:lpstr>
      <vt:lpstr>Bariatric Surgery Leads to Nerve Regeneration</vt:lpstr>
      <vt:lpstr>Effect of Trandolapril (ACE Inhibitor) in DPN</vt:lpstr>
      <vt:lpstr>ACE Inhibitor and ACE Inhibitor/Calcium Channel Blocker in DPN</vt:lpstr>
      <vt:lpstr>Fenofibrate* Reduces Minor Amputation in T2D</vt:lpstr>
      <vt:lpstr>Oral Omega-3 Fatty Acids May Promote Corneal Nerve Regeneration </vt:lpstr>
      <vt:lpstr>Key Messages</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Jane Savio</dc:creator>
  <cp:lastModifiedBy>Thi Dieu Tuyet Vo</cp:lastModifiedBy>
  <cp:revision>135</cp:revision>
  <dcterms:created xsi:type="dcterms:W3CDTF">2016-09-08T22:01:19Z</dcterms:created>
  <dcterms:modified xsi:type="dcterms:W3CDTF">2024-04-10T02:49:44Z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0x0101003776E6CA7D4B6344B57DFBD00FCA85E7</vt:lpwstr>
  </property>
  <property fmtid="{D5CDD505-2E9C-101B-9397-08002B2CF9AE}" pid="3" name="MediaServiceImageTags">
    <vt:lpwstr/>
  </property>
</Properties>
</file>